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6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Venn Diagram with 4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6691483" y="4568996"/>
            <a:ext cx="2202816" cy="1152282"/>
            <a:chOff x="8921977" y="404260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249702" y="4568995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6697329" y="1600560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255548" y="1600561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E0065166-95A9-425F-B9C5-91A386E28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650" y="1529502"/>
            <a:ext cx="438510" cy="43851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488A4460-75B4-4F56-853D-AA5C07FB15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650" y="4530388"/>
            <a:ext cx="438510" cy="43851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2C016B91-0292-47F2-9E36-D2E51577BD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840" y="1577514"/>
            <a:ext cx="438510" cy="438510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54C39C51-226A-48B0-83CD-A5B5013697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24840" y="4545008"/>
            <a:ext cx="438510" cy="43851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A1CB3192-4E15-4C1A-AD14-D4BEC100DCD4}"/>
              </a:ext>
            </a:extLst>
          </p:cNvPr>
          <p:cNvGrpSpPr/>
          <p:nvPr/>
        </p:nvGrpSpPr>
        <p:grpSpPr>
          <a:xfrm>
            <a:off x="2392700" y="1466128"/>
            <a:ext cx="4358600" cy="4358600"/>
            <a:chOff x="3678662" y="1101437"/>
            <a:chExt cx="4834677" cy="483467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D465F22-E8F2-418D-9B5B-682A5A5301B0}"/>
                </a:ext>
              </a:extLst>
            </p:cNvPr>
            <p:cNvSpPr/>
            <p:nvPr/>
          </p:nvSpPr>
          <p:spPr>
            <a:xfrm rot="5400000">
              <a:off x="6095999" y="2137440"/>
              <a:ext cx="1381337" cy="1381335"/>
            </a:xfrm>
            <a:custGeom>
              <a:avLst/>
              <a:gdLst>
                <a:gd name="connsiteX0" fmla="*/ 0 w 1011382"/>
                <a:gd name="connsiteY0" fmla="*/ 252844 h 1011381"/>
                <a:gd name="connsiteX1" fmla="*/ 20548 w 1011382"/>
                <a:gd name="connsiteY1" fmla="*/ 49015 h 1011381"/>
                <a:gd name="connsiteX2" fmla="*/ 26370 w 1011382"/>
                <a:gd name="connsiteY2" fmla="*/ 26371 h 1011381"/>
                <a:gd name="connsiteX3" fmla="*/ 49017 w 1011382"/>
                <a:gd name="connsiteY3" fmla="*/ 20548 h 1011381"/>
                <a:gd name="connsiteX4" fmla="*/ 252846 w 1011382"/>
                <a:gd name="connsiteY4" fmla="*/ 0 h 1011381"/>
                <a:gd name="connsiteX5" fmla="*/ 968001 w 1011382"/>
                <a:gd name="connsiteY5" fmla="*/ 296227 h 1011381"/>
                <a:gd name="connsiteX6" fmla="*/ 1011382 w 1011382"/>
                <a:gd name="connsiteY6" fmla="*/ 343958 h 1011381"/>
                <a:gd name="connsiteX7" fmla="*/ 989487 w 1011382"/>
                <a:gd name="connsiteY7" fmla="*/ 368048 h 1011381"/>
                <a:gd name="connsiteX8" fmla="*/ 804007 w 1011382"/>
                <a:gd name="connsiteY8" fmla="*/ 710627 h 1011381"/>
                <a:gd name="connsiteX9" fmla="*/ 784908 w 1011382"/>
                <a:gd name="connsiteY9" fmla="*/ 784906 h 1011381"/>
                <a:gd name="connsiteX10" fmla="*/ 710629 w 1011382"/>
                <a:gd name="connsiteY10" fmla="*/ 804005 h 1011381"/>
                <a:gd name="connsiteX11" fmla="*/ 368050 w 1011382"/>
                <a:gd name="connsiteY11" fmla="*/ 989485 h 1011381"/>
                <a:gd name="connsiteX12" fmla="*/ 343959 w 1011382"/>
                <a:gd name="connsiteY12" fmla="*/ 1011381 h 1011381"/>
                <a:gd name="connsiteX13" fmla="*/ 296227 w 1011382"/>
                <a:gd name="connsiteY13" fmla="*/ 967999 h 1011381"/>
                <a:gd name="connsiteX14" fmla="*/ 0 w 1011382"/>
                <a:gd name="connsiteY14" fmla="*/ 252844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252844"/>
                  </a:moveTo>
                  <a:cubicBezTo>
                    <a:pt x="0" y="183023"/>
                    <a:pt x="7075" y="114854"/>
                    <a:pt x="20548" y="49015"/>
                  </a:cubicBezTo>
                  <a:lnTo>
                    <a:pt x="26370" y="26371"/>
                  </a:lnTo>
                  <a:lnTo>
                    <a:pt x="49017" y="20548"/>
                  </a:lnTo>
                  <a:cubicBezTo>
                    <a:pt x="114856" y="7075"/>
                    <a:pt x="183024" y="0"/>
                    <a:pt x="252846" y="0"/>
                  </a:cubicBezTo>
                  <a:cubicBezTo>
                    <a:pt x="532131" y="0"/>
                    <a:pt x="784977" y="113203"/>
                    <a:pt x="968001" y="296227"/>
                  </a:cubicBezTo>
                  <a:lnTo>
                    <a:pt x="1011382" y="343958"/>
                  </a:lnTo>
                  <a:lnTo>
                    <a:pt x="989487" y="368048"/>
                  </a:lnTo>
                  <a:cubicBezTo>
                    <a:pt x="907042" y="467949"/>
                    <a:pt x="843408" y="583950"/>
                    <a:pt x="804007" y="710627"/>
                  </a:cubicBezTo>
                  <a:lnTo>
                    <a:pt x="784908" y="784906"/>
                  </a:lnTo>
                  <a:lnTo>
                    <a:pt x="710629" y="804005"/>
                  </a:lnTo>
                  <a:cubicBezTo>
                    <a:pt x="583951" y="843406"/>
                    <a:pt x="467951" y="907040"/>
                    <a:pt x="368050" y="989485"/>
                  </a:cubicBezTo>
                  <a:lnTo>
                    <a:pt x="343959" y="1011381"/>
                  </a:lnTo>
                  <a:lnTo>
                    <a:pt x="296227" y="967999"/>
                  </a:lnTo>
                  <a:cubicBezTo>
                    <a:pt x="113203" y="784975"/>
                    <a:pt x="0" y="532130"/>
                    <a:pt x="0" y="2528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D499912-D203-4463-897B-346431E79991}"/>
                </a:ext>
              </a:extLst>
            </p:cNvPr>
            <p:cNvSpPr/>
            <p:nvPr/>
          </p:nvSpPr>
          <p:spPr>
            <a:xfrm rot="5400000">
              <a:off x="4714663" y="2137440"/>
              <a:ext cx="1381337" cy="1381338"/>
            </a:xfrm>
            <a:custGeom>
              <a:avLst/>
              <a:gdLst>
                <a:gd name="connsiteX0" fmla="*/ 0 w 1011382"/>
                <a:gd name="connsiteY0" fmla="*/ 758536 h 1011383"/>
                <a:gd name="connsiteX1" fmla="*/ 296227 w 1011382"/>
                <a:gd name="connsiteY1" fmla="*/ 43381 h 1011383"/>
                <a:gd name="connsiteX2" fmla="*/ 343958 w 1011382"/>
                <a:gd name="connsiteY2" fmla="*/ 0 h 1011383"/>
                <a:gd name="connsiteX3" fmla="*/ 368048 w 1011382"/>
                <a:gd name="connsiteY3" fmla="*/ 21895 h 1011383"/>
                <a:gd name="connsiteX4" fmla="*/ 710627 w 1011382"/>
                <a:gd name="connsiteY4" fmla="*/ 207375 h 1011383"/>
                <a:gd name="connsiteX5" fmla="*/ 784907 w 1011382"/>
                <a:gd name="connsiteY5" fmla="*/ 226475 h 1011383"/>
                <a:gd name="connsiteX6" fmla="*/ 804006 w 1011382"/>
                <a:gd name="connsiteY6" fmla="*/ 300754 h 1011383"/>
                <a:gd name="connsiteX7" fmla="*/ 989486 w 1011382"/>
                <a:gd name="connsiteY7" fmla="*/ 643333 h 1011383"/>
                <a:gd name="connsiteX8" fmla="*/ 1011382 w 1011382"/>
                <a:gd name="connsiteY8" fmla="*/ 667425 h 1011383"/>
                <a:gd name="connsiteX9" fmla="*/ 968000 w 1011382"/>
                <a:gd name="connsiteY9" fmla="*/ 715156 h 1011383"/>
                <a:gd name="connsiteX10" fmla="*/ 252845 w 1011382"/>
                <a:gd name="connsiteY10" fmla="*/ 1011383 h 1011383"/>
                <a:gd name="connsiteX11" fmla="*/ 49016 w 1011382"/>
                <a:gd name="connsiteY11" fmla="*/ 990835 h 1011383"/>
                <a:gd name="connsiteX12" fmla="*/ 26371 w 1011382"/>
                <a:gd name="connsiteY12" fmla="*/ 985013 h 1011383"/>
                <a:gd name="connsiteX13" fmla="*/ 20548 w 1011382"/>
                <a:gd name="connsiteY13" fmla="*/ 962365 h 1011383"/>
                <a:gd name="connsiteX14" fmla="*/ 0 w 1011382"/>
                <a:gd name="connsiteY14" fmla="*/ 75853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758536"/>
                  </a:moveTo>
                  <a:cubicBezTo>
                    <a:pt x="0" y="479251"/>
                    <a:pt x="113203" y="226405"/>
                    <a:pt x="296227" y="43381"/>
                  </a:cubicBezTo>
                  <a:lnTo>
                    <a:pt x="343958" y="0"/>
                  </a:lnTo>
                  <a:lnTo>
                    <a:pt x="368048" y="21895"/>
                  </a:lnTo>
                  <a:cubicBezTo>
                    <a:pt x="467949" y="104340"/>
                    <a:pt x="583949" y="167975"/>
                    <a:pt x="710627" y="207375"/>
                  </a:cubicBezTo>
                  <a:lnTo>
                    <a:pt x="784907" y="226475"/>
                  </a:lnTo>
                  <a:lnTo>
                    <a:pt x="804006" y="300754"/>
                  </a:lnTo>
                  <a:cubicBezTo>
                    <a:pt x="843407" y="427432"/>
                    <a:pt x="907041" y="543432"/>
                    <a:pt x="989486" y="643333"/>
                  </a:cubicBezTo>
                  <a:lnTo>
                    <a:pt x="1011382" y="667425"/>
                  </a:lnTo>
                  <a:lnTo>
                    <a:pt x="968000" y="715156"/>
                  </a:lnTo>
                  <a:cubicBezTo>
                    <a:pt x="784976" y="898180"/>
                    <a:pt x="532130" y="1011383"/>
                    <a:pt x="252845" y="1011383"/>
                  </a:cubicBezTo>
                  <a:cubicBezTo>
                    <a:pt x="183023" y="1011383"/>
                    <a:pt x="114855" y="1004308"/>
                    <a:pt x="49016" y="990835"/>
                  </a:cubicBezTo>
                  <a:lnTo>
                    <a:pt x="26371" y="985013"/>
                  </a:lnTo>
                  <a:lnTo>
                    <a:pt x="20548" y="962365"/>
                  </a:lnTo>
                  <a:cubicBezTo>
                    <a:pt x="7075" y="896526"/>
                    <a:pt x="0" y="828358"/>
                    <a:pt x="0" y="75853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9CCE6EC-E6CB-402C-BF14-6A58A706860F}"/>
                </a:ext>
              </a:extLst>
            </p:cNvPr>
            <p:cNvSpPr/>
            <p:nvPr/>
          </p:nvSpPr>
          <p:spPr>
            <a:xfrm rot="5400000">
              <a:off x="5750667" y="3173442"/>
              <a:ext cx="690668" cy="690668"/>
            </a:xfrm>
            <a:custGeom>
              <a:avLst/>
              <a:gdLst>
                <a:gd name="connsiteX0" fmla="*/ 0 w 505691"/>
                <a:gd name="connsiteY0" fmla="*/ 252846 h 505691"/>
                <a:gd name="connsiteX1" fmla="*/ 20548 w 505691"/>
                <a:gd name="connsiteY1" fmla="*/ 49017 h 505691"/>
                <a:gd name="connsiteX2" fmla="*/ 26371 w 505691"/>
                <a:gd name="connsiteY2" fmla="*/ 26371 h 505691"/>
                <a:gd name="connsiteX3" fmla="*/ 49017 w 505691"/>
                <a:gd name="connsiteY3" fmla="*/ 20548 h 505691"/>
                <a:gd name="connsiteX4" fmla="*/ 252846 w 505691"/>
                <a:gd name="connsiteY4" fmla="*/ 0 h 505691"/>
                <a:gd name="connsiteX5" fmla="*/ 456675 w 505691"/>
                <a:gd name="connsiteY5" fmla="*/ 20548 h 505691"/>
                <a:gd name="connsiteX6" fmla="*/ 479320 w 505691"/>
                <a:gd name="connsiteY6" fmla="*/ 26371 h 505691"/>
                <a:gd name="connsiteX7" fmla="*/ 485143 w 505691"/>
                <a:gd name="connsiteY7" fmla="*/ 49018 h 505691"/>
                <a:gd name="connsiteX8" fmla="*/ 505691 w 505691"/>
                <a:gd name="connsiteY8" fmla="*/ 252847 h 505691"/>
                <a:gd name="connsiteX9" fmla="*/ 485143 w 505691"/>
                <a:gd name="connsiteY9" fmla="*/ 456676 h 505691"/>
                <a:gd name="connsiteX10" fmla="*/ 479321 w 505691"/>
                <a:gd name="connsiteY10" fmla="*/ 479320 h 505691"/>
                <a:gd name="connsiteX11" fmla="*/ 456674 w 505691"/>
                <a:gd name="connsiteY11" fmla="*/ 485143 h 505691"/>
                <a:gd name="connsiteX12" fmla="*/ 252845 w 505691"/>
                <a:gd name="connsiteY12" fmla="*/ 505691 h 505691"/>
                <a:gd name="connsiteX13" fmla="*/ 49016 w 505691"/>
                <a:gd name="connsiteY13" fmla="*/ 485143 h 505691"/>
                <a:gd name="connsiteX14" fmla="*/ 26371 w 505691"/>
                <a:gd name="connsiteY14" fmla="*/ 479321 h 505691"/>
                <a:gd name="connsiteX15" fmla="*/ 20548 w 505691"/>
                <a:gd name="connsiteY15" fmla="*/ 456675 h 505691"/>
                <a:gd name="connsiteX16" fmla="*/ 0 w 505691"/>
                <a:gd name="connsiteY16" fmla="*/ 252846 h 5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5691" h="505691">
                  <a:moveTo>
                    <a:pt x="0" y="252846"/>
                  </a:moveTo>
                  <a:cubicBezTo>
                    <a:pt x="0" y="183025"/>
                    <a:pt x="7075" y="114856"/>
                    <a:pt x="20548" y="49017"/>
                  </a:cubicBezTo>
                  <a:lnTo>
                    <a:pt x="26371" y="26371"/>
                  </a:lnTo>
                  <a:lnTo>
                    <a:pt x="49017" y="20548"/>
                  </a:lnTo>
                  <a:cubicBezTo>
                    <a:pt x="114856" y="7075"/>
                    <a:pt x="183025" y="0"/>
                    <a:pt x="252846" y="0"/>
                  </a:cubicBezTo>
                  <a:cubicBezTo>
                    <a:pt x="322668" y="0"/>
                    <a:pt x="390836" y="7075"/>
                    <a:pt x="456675" y="20548"/>
                  </a:cubicBezTo>
                  <a:lnTo>
                    <a:pt x="479320" y="26371"/>
                  </a:lnTo>
                  <a:lnTo>
                    <a:pt x="485143" y="49018"/>
                  </a:lnTo>
                  <a:cubicBezTo>
                    <a:pt x="498616" y="114857"/>
                    <a:pt x="505691" y="183026"/>
                    <a:pt x="505691" y="252847"/>
                  </a:cubicBezTo>
                  <a:cubicBezTo>
                    <a:pt x="505691" y="322669"/>
                    <a:pt x="498616" y="390837"/>
                    <a:pt x="485143" y="456676"/>
                  </a:cubicBezTo>
                  <a:lnTo>
                    <a:pt x="479321" y="479320"/>
                  </a:lnTo>
                  <a:lnTo>
                    <a:pt x="456674" y="485143"/>
                  </a:lnTo>
                  <a:cubicBezTo>
                    <a:pt x="390835" y="498616"/>
                    <a:pt x="322667" y="505691"/>
                    <a:pt x="252845" y="505691"/>
                  </a:cubicBezTo>
                  <a:cubicBezTo>
                    <a:pt x="183024" y="505691"/>
                    <a:pt x="114855" y="498616"/>
                    <a:pt x="49016" y="485143"/>
                  </a:cubicBezTo>
                  <a:lnTo>
                    <a:pt x="26371" y="479321"/>
                  </a:lnTo>
                  <a:lnTo>
                    <a:pt x="20548" y="456675"/>
                  </a:lnTo>
                  <a:cubicBezTo>
                    <a:pt x="7075" y="390836"/>
                    <a:pt x="0" y="322668"/>
                    <a:pt x="0" y="252846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895A55A-6A52-4018-9B12-470ACC8F6989}"/>
                </a:ext>
              </a:extLst>
            </p:cNvPr>
            <p:cNvSpPr/>
            <p:nvPr/>
          </p:nvSpPr>
          <p:spPr>
            <a:xfrm rot="5400000">
              <a:off x="6096000" y="3518777"/>
              <a:ext cx="1381337" cy="1381335"/>
            </a:xfrm>
            <a:custGeom>
              <a:avLst/>
              <a:gdLst>
                <a:gd name="connsiteX0" fmla="*/ 0 w 1011382"/>
                <a:gd name="connsiteY0" fmla="*/ 343959 h 1011381"/>
                <a:gd name="connsiteX1" fmla="*/ 43382 w 1011382"/>
                <a:gd name="connsiteY1" fmla="*/ 296227 h 1011381"/>
                <a:gd name="connsiteX2" fmla="*/ 758537 w 1011382"/>
                <a:gd name="connsiteY2" fmla="*/ 0 h 1011381"/>
                <a:gd name="connsiteX3" fmla="*/ 962366 w 1011382"/>
                <a:gd name="connsiteY3" fmla="*/ 20548 h 1011381"/>
                <a:gd name="connsiteX4" fmla="*/ 985011 w 1011382"/>
                <a:gd name="connsiteY4" fmla="*/ 26371 h 1011381"/>
                <a:gd name="connsiteX5" fmla="*/ 990834 w 1011382"/>
                <a:gd name="connsiteY5" fmla="*/ 49016 h 1011381"/>
                <a:gd name="connsiteX6" fmla="*/ 1011382 w 1011382"/>
                <a:gd name="connsiteY6" fmla="*/ 252845 h 1011381"/>
                <a:gd name="connsiteX7" fmla="*/ 715155 w 1011382"/>
                <a:gd name="connsiteY7" fmla="*/ 968000 h 1011381"/>
                <a:gd name="connsiteX8" fmla="*/ 667424 w 1011382"/>
                <a:gd name="connsiteY8" fmla="*/ 1011381 h 1011381"/>
                <a:gd name="connsiteX9" fmla="*/ 643334 w 1011382"/>
                <a:gd name="connsiteY9" fmla="*/ 989486 h 1011381"/>
                <a:gd name="connsiteX10" fmla="*/ 300755 w 1011382"/>
                <a:gd name="connsiteY10" fmla="*/ 804006 h 1011381"/>
                <a:gd name="connsiteX11" fmla="*/ 226475 w 1011382"/>
                <a:gd name="connsiteY11" fmla="*/ 784907 h 1011381"/>
                <a:gd name="connsiteX12" fmla="*/ 207376 w 1011382"/>
                <a:gd name="connsiteY12" fmla="*/ 710629 h 1011381"/>
                <a:gd name="connsiteX13" fmla="*/ 21896 w 1011382"/>
                <a:gd name="connsiteY13" fmla="*/ 368050 h 1011381"/>
                <a:gd name="connsiteX14" fmla="*/ 0 w 1011382"/>
                <a:gd name="connsiteY14" fmla="*/ 343959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343959"/>
                  </a:moveTo>
                  <a:lnTo>
                    <a:pt x="43382" y="296227"/>
                  </a:lnTo>
                  <a:cubicBezTo>
                    <a:pt x="226406" y="113203"/>
                    <a:pt x="479252" y="0"/>
                    <a:pt x="758537" y="0"/>
                  </a:cubicBezTo>
                  <a:cubicBezTo>
                    <a:pt x="828358" y="0"/>
                    <a:pt x="896527" y="7075"/>
                    <a:pt x="962366" y="20548"/>
                  </a:cubicBezTo>
                  <a:lnTo>
                    <a:pt x="985011" y="26371"/>
                  </a:lnTo>
                  <a:lnTo>
                    <a:pt x="990834" y="49016"/>
                  </a:lnTo>
                  <a:cubicBezTo>
                    <a:pt x="1004307" y="114855"/>
                    <a:pt x="1011382" y="183024"/>
                    <a:pt x="1011382" y="252845"/>
                  </a:cubicBezTo>
                  <a:cubicBezTo>
                    <a:pt x="1011382" y="532131"/>
                    <a:pt x="898179" y="784976"/>
                    <a:pt x="715155" y="968000"/>
                  </a:cubicBezTo>
                  <a:lnTo>
                    <a:pt x="667424" y="1011381"/>
                  </a:lnTo>
                  <a:lnTo>
                    <a:pt x="643334" y="989486"/>
                  </a:lnTo>
                  <a:cubicBezTo>
                    <a:pt x="543433" y="907041"/>
                    <a:pt x="427433" y="843407"/>
                    <a:pt x="300755" y="804006"/>
                  </a:cubicBezTo>
                  <a:lnTo>
                    <a:pt x="226475" y="784907"/>
                  </a:lnTo>
                  <a:lnTo>
                    <a:pt x="207376" y="710629"/>
                  </a:lnTo>
                  <a:cubicBezTo>
                    <a:pt x="167976" y="583952"/>
                    <a:pt x="104341" y="467951"/>
                    <a:pt x="21896" y="368050"/>
                  </a:cubicBezTo>
                  <a:lnTo>
                    <a:pt x="0" y="3439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BD7A0BE-7352-4C70-AC9D-FCFED3BC0F2B}"/>
                </a:ext>
              </a:extLst>
            </p:cNvPr>
            <p:cNvSpPr/>
            <p:nvPr/>
          </p:nvSpPr>
          <p:spPr>
            <a:xfrm rot="5400000">
              <a:off x="4714664" y="3518777"/>
              <a:ext cx="1381337" cy="1381338"/>
            </a:xfrm>
            <a:custGeom>
              <a:avLst/>
              <a:gdLst>
                <a:gd name="connsiteX0" fmla="*/ 0 w 1011382"/>
                <a:gd name="connsiteY0" fmla="*/ 667426 h 1011383"/>
                <a:gd name="connsiteX1" fmla="*/ 21895 w 1011382"/>
                <a:gd name="connsiteY1" fmla="*/ 643335 h 1011383"/>
                <a:gd name="connsiteX2" fmla="*/ 207375 w 1011382"/>
                <a:gd name="connsiteY2" fmla="*/ 300756 h 1011383"/>
                <a:gd name="connsiteX3" fmla="*/ 226475 w 1011382"/>
                <a:gd name="connsiteY3" fmla="*/ 226475 h 1011383"/>
                <a:gd name="connsiteX4" fmla="*/ 300753 w 1011382"/>
                <a:gd name="connsiteY4" fmla="*/ 207376 h 1011383"/>
                <a:gd name="connsiteX5" fmla="*/ 643332 w 1011382"/>
                <a:gd name="connsiteY5" fmla="*/ 21896 h 1011383"/>
                <a:gd name="connsiteX6" fmla="*/ 667423 w 1011382"/>
                <a:gd name="connsiteY6" fmla="*/ 0 h 1011383"/>
                <a:gd name="connsiteX7" fmla="*/ 715155 w 1011382"/>
                <a:gd name="connsiteY7" fmla="*/ 43382 h 1011383"/>
                <a:gd name="connsiteX8" fmla="*/ 1011382 w 1011382"/>
                <a:gd name="connsiteY8" fmla="*/ 758537 h 1011383"/>
                <a:gd name="connsiteX9" fmla="*/ 990834 w 1011382"/>
                <a:gd name="connsiteY9" fmla="*/ 962366 h 1011383"/>
                <a:gd name="connsiteX10" fmla="*/ 985011 w 1011382"/>
                <a:gd name="connsiteY10" fmla="*/ 985012 h 1011383"/>
                <a:gd name="connsiteX11" fmla="*/ 962365 w 1011382"/>
                <a:gd name="connsiteY11" fmla="*/ 990835 h 1011383"/>
                <a:gd name="connsiteX12" fmla="*/ 758536 w 1011382"/>
                <a:gd name="connsiteY12" fmla="*/ 1011383 h 1011383"/>
                <a:gd name="connsiteX13" fmla="*/ 43381 w 1011382"/>
                <a:gd name="connsiteY13" fmla="*/ 715156 h 1011383"/>
                <a:gd name="connsiteX14" fmla="*/ 0 w 1011382"/>
                <a:gd name="connsiteY14" fmla="*/ 66742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667426"/>
                  </a:moveTo>
                  <a:lnTo>
                    <a:pt x="21895" y="643335"/>
                  </a:lnTo>
                  <a:cubicBezTo>
                    <a:pt x="104340" y="543434"/>
                    <a:pt x="167975" y="427434"/>
                    <a:pt x="207375" y="300756"/>
                  </a:cubicBezTo>
                  <a:lnTo>
                    <a:pt x="226475" y="226475"/>
                  </a:lnTo>
                  <a:lnTo>
                    <a:pt x="300753" y="207376"/>
                  </a:lnTo>
                  <a:cubicBezTo>
                    <a:pt x="427431" y="167976"/>
                    <a:pt x="543431" y="104341"/>
                    <a:pt x="643332" y="21896"/>
                  </a:cubicBezTo>
                  <a:lnTo>
                    <a:pt x="667423" y="0"/>
                  </a:lnTo>
                  <a:lnTo>
                    <a:pt x="715155" y="43382"/>
                  </a:lnTo>
                  <a:cubicBezTo>
                    <a:pt x="898179" y="226406"/>
                    <a:pt x="1011382" y="479252"/>
                    <a:pt x="1011382" y="758537"/>
                  </a:cubicBezTo>
                  <a:cubicBezTo>
                    <a:pt x="1011382" y="828359"/>
                    <a:pt x="1004307" y="896527"/>
                    <a:pt x="990834" y="962366"/>
                  </a:cubicBezTo>
                  <a:lnTo>
                    <a:pt x="985011" y="985012"/>
                  </a:lnTo>
                  <a:lnTo>
                    <a:pt x="962365" y="990835"/>
                  </a:lnTo>
                  <a:cubicBezTo>
                    <a:pt x="896526" y="1004308"/>
                    <a:pt x="828357" y="1011383"/>
                    <a:pt x="758536" y="1011383"/>
                  </a:cubicBezTo>
                  <a:cubicBezTo>
                    <a:pt x="479251" y="1011383"/>
                    <a:pt x="226405" y="898180"/>
                    <a:pt x="43381" y="715156"/>
                  </a:cubicBezTo>
                  <a:lnTo>
                    <a:pt x="0" y="66742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38FC0A-2D99-4A8E-98CA-AE3AA048CC89}"/>
                </a:ext>
              </a:extLst>
            </p:cNvPr>
            <p:cNvSpPr/>
            <p:nvPr/>
          </p:nvSpPr>
          <p:spPr>
            <a:xfrm rot="5400000">
              <a:off x="5343109" y="509006"/>
              <a:ext cx="1505778" cy="2690640"/>
            </a:xfrm>
            <a:custGeom>
              <a:avLst/>
              <a:gdLst>
                <a:gd name="connsiteX0" fmla="*/ 0 w 1102495"/>
                <a:gd name="connsiteY0" fmla="*/ 985011 h 1970023"/>
                <a:gd name="connsiteX1" fmla="*/ 710628 w 1102495"/>
                <a:gd name="connsiteY1" fmla="*/ 19099 h 1970023"/>
                <a:gd name="connsiteX2" fmla="*/ 784906 w 1102495"/>
                <a:gd name="connsiteY2" fmla="*/ 0 h 1970023"/>
                <a:gd name="connsiteX3" fmla="*/ 779084 w 1102495"/>
                <a:gd name="connsiteY3" fmla="*/ 22644 h 1970023"/>
                <a:gd name="connsiteX4" fmla="*/ 758536 w 1102495"/>
                <a:gd name="connsiteY4" fmla="*/ 226473 h 1970023"/>
                <a:gd name="connsiteX5" fmla="*/ 1054763 w 1102495"/>
                <a:gd name="connsiteY5" fmla="*/ 941628 h 1970023"/>
                <a:gd name="connsiteX6" fmla="*/ 1102495 w 1102495"/>
                <a:gd name="connsiteY6" fmla="*/ 985010 h 1970023"/>
                <a:gd name="connsiteX7" fmla="*/ 1054764 w 1102495"/>
                <a:gd name="connsiteY7" fmla="*/ 1028391 h 1970023"/>
                <a:gd name="connsiteX8" fmla="*/ 758537 w 1102495"/>
                <a:gd name="connsiteY8" fmla="*/ 1743546 h 1970023"/>
                <a:gd name="connsiteX9" fmla="*/ 779085 w 1102495"/>
                <a:gd name="connsiteY9" fmla="*/ 1947375 h 1970023"/>
                <a:gd name="connsiteX10" fmla="*/ 784908 w 1102495"/>
                <a:gd name="connsiteY10" fmla="*/ 1970023 h 1970023"/>
                <a:gd name="connsiteX11" fmla="*/ 710628 w 1102495"/>
                <a:gd name="connsiteY11" fmla="*/ 1950923 h 1970023"/>
                <a:gd name="connsiteX12" fmla="*/ 0 w 1102495"/>
                <a:gd name="connsiteY12" fmla="*/ 985011 h 197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3">
                  <a:moveTo>
                    <a:pt x="0" y="985011"/>
                  </a:moveTo>
                  <a:cubicBezTo>
                    <a:pt x="0" y="531172"/>
                    <a:pt x="298926" y="147151"/>
                    <a:pt x="710628" y="19099"/>
                  </a:cubicBezTo>
                  <a:lnTo>
                    <a:pt x="784906" y="0"/>
                  </a:lnTo>
                  <a:lnTo>
                    <a:pt x="779084" y="22644"/>
                  </a:lnTo>
                  <a:cubicBezTo>
                    <a:pt x="765611" y="88483"/>
                    <a:pt x="758536" y="156652"/>
                    <a:pt x="758536" y="226473"/>
                  </a:cubicBezTo>
                  <a:cubicBezTo>
                    <a:pt x="758536" y="505759"/>
                    <a:pt x="871739" y="758604"/>
                    <a:pt x="1054763" y="941628"/>
                  </a:cubicBezTo>
                  <a:lnTo>
                    <a:pt x="1102495" y="985010"/>
                  </a:lnTo>
                  <a:lnTo>
                    <a:pt x="1054764" y="1028391"/>
                  </a:lnTo>
                  <a:cubicBezTo>
                    <a:pt x="871740" y="1211415"/>
                    <a:pt x="758537" y="1464261"/>
                    <a:pt x="758537" y="1743546"/>
                  </a:cubicBezTo>
                  <a:cubicBezTo>
                    <a:pt x="758537" y="1813368"/>
                    <a:pt x="765612" y="1881536"/>
                    <a:pt x="779085" y="1947375"/>
                  </a:cubicBezTo>
                  <a:lnTo>
                    <a:pt x="784908" y="1970023"/>
                  </a:lnTo>
                  <a:lnTo>
                    <a:pt x="710628" y="1950923"/>
                  </a:lnTo>
                  <a:cubicBezTo>
                    <a:pt x="298926" y="1822871"/>
                    <a:pt x="0" y="1438850"/>
                    <a:pt x="0" y="985011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72F5964-74D8-4B5D-8B1A-64AA33FD99FC}"/>
                </a:ext>
              </a:extLst>
            </p:cNvPr>
            <p:cNvSpPr/>
            <p:nvPr/>
          </p:nvSpPr>
          <p:spPr>
            <a:xfrm rot="5400000">
              <a:off x="6415130" y="2765885"/>
              <a:ext cx="2690640" cy="1505779"/>
            </a:xfrm>
            <a:custGeom>
              <a:avLst/>
              <a:gdLst>
                <a:gd name="connsiteX0" fmla="*/ 0 w 1970023"/>
                <a:gd name="connsiteY0" fmla="*/ 784909 h 1102496"/>
                <a:gd name="connsiteX1" fmla="*/ 19100 w 1970023"/>
                <a:gd name="connsiteY1" fmla="*/ 710628 h 1102496"/>
                <a:gd name="connsiteX2" fmla="*/ 985012 w 1970023"/>
                <a:gd name="connsiteY2" fmla="*/ 0 h 1102496"/>
                <a:gd name="connsiteX3" fmla="*/ 1950924 w 1970023"/>
                <a:gd name="connsiteY3" fmla="*/ 710628 h 1102496"/>
                <a:gd name="connsiteX4" fmla="*/ 1970023 w 1970023"/>
                <a:gd name="connsiteY4" fmla="*/ 784908 h 1102496"/>
                <a:gd name="connsiteX5" fmla="*/ 1947378 w 1970023"/>
                <a:gd name="connsiteY5" fmla="*/ 779085 h 1102496"/>
                <a:gd name="connsiteX6" fmla="*/ 1743549 w 1970023"/>
                <a:gd name="connsiteY6" fmla="*/ 758537 h 1102496"/>
                <a:gd name="connsiteX7" fmla="*/ 1028394 w 1970023"/>
                <a:gd name="connsiteY7" fmla="*/ 1054764 h 1102496"/>
                <a:gd name="connsiteX8" fmla="*/ 985012 w 1970023"/>
                <a:gd name="connsiteY8" fmla="*/ 1102496 h 1102496"/>
                <a:gd name="connsiteX9" fmla="*/ 941631 w 1970023"/>
                <a:gd name="connsiteY9" fmla="*/ 1054765 h 1102496"/>
                <a:gd name="connsiteX10" fmla="*/ 226476 w 1970023"/>
                <a:gd name="connsiteY10" fmla="*/ 758538 h 1102496"/>
                <a:gd name="connsiteX11" fmla="*/ 22647 w 1970023"/>
                <a:gd name="connsiteY11" fmla="*/ 779086 h 1102496"/>
                <a:gd name="connsiteX12" fmla="*/ 0 w 1970023"/>
                <a:gd name="connsiteY12" fmla="*/ 784909 h 110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3" h="1102496">
                  <a:moveTo>
                    <a:pt x="0" y="784909"/>
                  </a:moveTo>
                  <a:lnTo>
                    <a:pt x="19100" y="710628"/>
                  </a:lnTo>
                  <a:cubicBezTo>
                    <a:pt x="147152" y="298926"/>
                    <a:pt x="531173" y="0"/>
                    <a:pt x="985012" y="0"/>
                  </a:cubicBezTo>
                  <a:cubicBezTo>
                    <a:pt x="1438851" y="0"/>
                    <a:pt x="1822872" y="298926"/>
                    <a:pt x="1950924" y="710628"/>
                  </a:cubicBezTo>
                  <a:lnTo>
                    <a:pt x="1970023" y="784908"/>
                  </a:lnTo>
                  <a:lnTo>
                    <a:pt x="1947378" y="779085"/>
                  </a:lnTo>
                  <a:cubicBezTo>
                    <a:pt x="1881539" y="765612"/>
                    <a:pt x="1813370" y="758537"/>
                    <a:pt x="1743549" y="758537"/>
                  </a:cubicBezTo>
                  <a:cubicBezTo>
                    <a:pt x="1464264" y="758537"/>
                    <a:pt x="1211418" y="871740"/>
                    <a:pt x="1028394" y="1054764"/>
                  </a:cubicBezTo>
                  <a:lnTo>
                    <a:pt x="985012" y="1102496"/>
                  </a:lnTo>
                  <a:lnTo>
                    <a:pt x="941631" y="1054765"/>
                  </a:lnTo>
                  <a:cubicBezTo>
                    <a:pt x="758607" y="871741"/>
                    <a:pt x="505761" y="758538"/>
                    <a:pt x="226476" y="758538"/>
                  </a:cubicBezTo>
                  <a:cubicBezTo>
                    <a:pt x="156654" y="758538"/>
                    <a:pt x="88486" y="765613"/>
                    <a:pt x="22647" y="779086"/>
                  </a:cubicBezTo>
                  <a:lnTo>
                    <a:pt x="0" y="784909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9A2CD2-2564-47ED-8D52-78B253CDE252}"/>
                </a:ext>
              </a:extLst>
            </p:cNvPr>
            <p:cNvSpPr/>
            <p:nvPr/>
          </p:nvSpPr>
          <p:spPr>
            <a:xfrm rot="5400000">
              <a:off x="3086230" y="2765890"/>
              <a:ext cx="2690639" cy="1505775"/>
            </a:xfrm>
            <a:custGeom>
              <a:avLst/>
              <a:gdLst>
                <a:gd name="connsiteX0" fmla="*/ 0 w 1970022"/>
                <a:gd name="connsiteY0" fmla="*/ 317588 h 1102493"/>
                <a:gd name="connsiteX1" fmla="*/ 22645 w 1970022"/>
                <a:gd name="connsiteY1" fmla="*/ 323410 h 1102493"/>
                <a:gd name="connsiteX2" fmla="*/ 226474 w 1970022"/>
                <a:gd name="connsiteY2" fmla="*/ 343958 h 1102493"/>
                <a:gd name="connsiteX3" fmla="*/ 941629 w 1970022"/>
                <a:gd name="connsiteY3" fmla="*/ 47731 h 1102493"/>
                <a:gd name="connsiteX4" fmla="*/ 985011 w 1970022"/>
                <a:gd name="connsiteY4" fmla="*/ 0 h 1102493"/>
                <a:gd name="connsiteX5" fmla="*/ 1028392 w 1970022"/>
                <a:gd name="connsiteY5" fmla="*/ 47730 h 1102493"/>
                <a:gd name="connsiteX6" fmla="*/ 1743547 w 1970022"/>
                <a:gd name="connsiteY6" fmla="*/ 343957 h 1102493"/>
                <a:gd name="connsiteX7" fmla="*/ 1947376 w 1970022"/>
                <a:gd name="connsiteY7" fmla="*/ 323409 h 1102493"/>
                <a:gd name="connsiteX8" fmla="*/ 1970022 w 1970022"/>
                <a:gd name="connsiteY8" fmla="*/ 317586 h 1102493"/>
                <a:gd name="connsiteX9" fmla="*/ 1950923 w 1970022"/>
                <a:gd name="connsiteY9" fmla="*/ 391865 h 1102493"/>
                <a:gd name="connsiteX10" fmla="*/ 985011 w 1970022"/>
                <a:gd name="connsiteY10" fmla="*/ 1102493 h 1102493"/>
                <a:gd name="connsiteX11" fmla="*/ 19099 w 1970022"/>
                <a:gd name="connsiteY11" fmla="*/ 391865 h 1102493"/>
                <a:gd name="connsiteX12" fmla="*/ 0 w 1970022"/>
                <a:gd name="connsiteY12" fmla="*/ 317588 h 11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2" h="1102493">
                  <a:moveTo>
                    <a:pt x="0" y="317588"/>
                  </a:moveTo>
                  <a:lnTo>
                    <a:pt x="22645" y="323410"/>
                  </a:lnTo>
                  <a:cubicBezTo>
                    <a:pt x="88484" y="336883"/>
                    <a:pt x="156652" y="343958"/>
                    <a:pt x="226474" y="343958"/>
                  </a:cubicBezTo>
                  <a:cubicBezTo>
                    <a:pt x="505759" y="343958"/>
                    <a:pt x="758605" y="230755"/>
                    <a:pt x="941629" y="47731"/>
                  </a:cubicBezTo>
                  <a:lnTo>
                    <a:pt x="985011" y="0"/>
                  </a:lnTo>
                  <a:lnTo>
                    <a:pt x="1028392" y="47730"/>
                  </a:lnTo>
                  <a:cubicBezTo>
                    <a:pt x="1211416" y="230754"/>
                    <a:pt x="1464262" y="343957"/>
                    <a:pt x="1743547" y="343957"/>
                  </a:cubicBezTo>
                  <a:cubicBezTo>
                    <a:pt x="1813368" y="343957"/>
                    <a:pt x="1881537" y="336882"/>
                    <a:pt x="1947376" y="323409"/>
                  </a:cubicBezTo>
                  <a:lnTo>
                    <a:pt x="1970022" y="317586"/>
                  </a:lnTo>
                  <a:lnTo>
                    <a:pt x="1950923" y="391865"/>
                  </a:lnTo>
                  <a:cubicBezTo>
                    <a:pt x="1822871" y="803567"/>
                    <a:pt x="1438850" y="1102493"/>
                    <a:pt x="985011" y="1102493"/>
                  </a:cubicBezTo>
                  <a:cubicBezTo>
                    <a:pt x="531172" y="1102493"/>
                    <a:pt x="147151" y="803567"/>
                    <a:pt x="19099" y="391865"/>
                  </a:cubicBezTo>
                  <a:lnTo>
                    <a:pt x="0" y="31758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C008CA3-FCB1-4274-B0D7-0FB0C06B7B8B}"/>
                </a:ext>
              </a:extLst>
            </p:cNvPr>
            <p:cNvSpPr/>
            <p:nvPr/>
          </p:nvSpPr>
          <p:spPr>
            <a:xfrm rot="5400000">
              <a:off x="5794878" y="2599019"/>
              <a:ext cx="602244" cy="618635"/>
            </a:xfrm>
            <a:custGeom>
              <a:avLst/>
              <a:gdLst>
                <a:gd name="connsiteX0" fmla="*/ 0 w 440949"/>
                <a:gd name="connsiteY0" fmla="*/ 226475 h 452950"/>
                <a:gd name="connsiteX1" fmla="*/ 24091 w 440949"/>
                <a:gd name="connsiteY1" fmla="*/ 204579 h 452950"/>
                <a:gd name="connsiteX2" fmla="*/ 366670 w 440949"/>
                <a:gd name="connsiteY2" fmla="*/ 19099 h 452950"/>
                <a:gd name="connsiteX3" fmla="*/ 440949 w 440949"/>
                <a:gd name="connsiteY3" fmla="*/ 0 h 452950"/>
                <a:gd name="connsiteX4" fmla="*/ 435126 w 440949"/>
                <a:gd name="connsiteY4" fmla="*/ 22646 h 452950"/>
                <a:gd name="connsiteX5" fmla="*/ 414578 w 440949"/>
                <a:gd name="connsiteY5" fmla="*/ 226475 h 452950"/>
                <a:gd name="connsiteX6" fmla="*/ 435126 w 440949"/>
                <a:gd name="connsiteY6" fmla="*/ 430304 h 452950"/>
                <a:gd name="connsiteX7" fmla="*/ 440949 w 440949"/>
                <a:gd name="connsiteY7" fmla="*/ 452950 h 452950"/>
                <a:gd name="connsiteX8" fmla="*/ 366669 w 440949"/>
                <a:gd name="connsiteY8" fmla="*/ 433850 h 452950"/>
                <a:gd name="connsiteX9" fmla="*/ 24090 w 440949"/>
                <a:gd name="connsiteY9" fmla="*/ 248370 h 452950"/>
                <a:gd name="connsiteX10" fmla="*/ 0 w 440949"/>
                <a:gd name="connsiteY10" fmla="*/ 226475 h 45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50">
                  <a:moveTo>
                    <a:pt x="0" y="226475"/>
                  </a:moveTo>
                  <a:lnTo>
                    <a:pt x="24091" y="204579"/>
                  </a:lnTo>
                  <a:cubicBezTo>
                    <a:pt x="123992" y="122134"/>
                    <a:pt x="239992" y="58500"/>
                    <a:pt x="366670" y="19099"/>
                  </a:cubicBezTo>
                  <a:lnTo>
                    <a:pt x="440949" y="0"/>
                  </a:lnTo>
                  <a:lnTo>
                    <a:pt x="435126" y="22646"/>
                  </a:lnTo>
                  <a:cubicBezTo>
                    <a:pt x="421653" y="88485"/>
                    <a:pt x="414578" y="156654"/>
                    <a:pt x="414578" y="226475"/>
                  </a:cubicBezTo>
                  <a:cubicBezTo>
                    <a:pt x="414578" y="296297"/>
                    <a:pt x="421653" y="364465"/>
                    <a:pt x="435126" y="430304"/>
                  </a:cubicBezTo>
                  <a:lnTo>
                    <a:pt x="440949" y="452950"/>
                  </a:lnTo>
                  <a:lnTo>
                    <a:pt x="366669" y="433850"/>
                  </a:lnTo>
                  <a:cubicBezTo>
                    <a:pt x="239991" y="394450"/>
                    <a:pt x="123991" y="330815"/>
                    <a:pt x="24090" y="248370"/>
                  </a:cubicBezTo>
                  <a:lnTo>
                    <a:pt x="0" y="226475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2E1B658-B0C9-4204-ABDD-DBE22D2E93E4}"/>
                </a:ext>
              </a:extLst>
            </p:cNvPr>
            <p:cNvSpPr/>
            <p:nvPr/>
          </p:nvSpPr>
          <p:spPr>
            <a:xfrm rot="5400000">
              <a:off x="5176243" y="3217654"/>
              <a:ext cx="618635" cy="602247"/>
            </a:xfrm>
            <a:custGeom>
              <a:avLst/>
              <a:gdLst>
                <a:gd name="connsiteX0" fmla="*/ 0 w 452950"/>
                <a:gd name="connsiteY0" fmla="*/ 1 h 440951"/>
                <a:gd name="connsiteX1" fmla="*/ 22645 w 452950"/>
                <a:gd name="connsiteY1" fmla="*/ 5823 h 440951"/>
                <a:gd name="connsiteX2" fmla="*/ 226474 w 452950"/>
                <a:gd name="connsiteY2" fmla="*/ 26371 h 440951"/>
                <a:gd name="connsiteX3" fmla="*/ 430303 w 452950"/>
                <a:gd name="connsiteY3" fmla="*/ 5823 h 440951"/>
                <a:gd name="connsiteX4" fmla="*/ 452950 w 452950"/>
                <a:gd name="connsiteY4" fmla="*/ 0 h 440951"/>
                <a:gd name="connsiteX5" fmla="*/ 433850 w 452950"/>
                <a:gd name="connsiteY5" fmla="*/ 74281 h 440951"/>
                <a:gd name="connsiteX6" fmla="*/ 248370 w 452950"/>
                <a:gd name="connsiteY6" fmla="*/ 416860 h 440951"/>
                <a:gd name="connsiteX7" fmla="*/ 226475 w 452950"/>
                <a:gd name="connsiteY7" fmla="*/ 440951 h 440951"/>
                <a:gd name="connsiteX8" fmla="*/ 204579 w 452950"/>
                <a:gd name="connsiteY8" fmla="*/ 416859 h 440951"/>
                <a:gd name="connsiteX9" fmla="*/ 19099 w 452950"/>
                <a:gd name="connsiteY9" fmla="*/ 74280 h 440951"/>
                <a:gd name="connsiteX10" fmla="*/ 0 w 452950"/>
                <a:gd name="connsiteY10" fmla="*/ 1 h 4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50" h="440951">
                  <a:moveTo>
                    <a:pt x="0" y="1"/>
                  </a:moveTo>
                  <a:lnTo>
                    <a:pt x="22645" y="5823"/>
                  </a:lnTo>
                  <a:cubicBezTo>
                    <a:pt x="88484" y="19296"/>
                    <a:pt x="156653" y="26371"/>
                    <a:pt x="226474" y="26371"/>
                  </a:cubicBezTo>
                  <a:cubicBezTo>
                    <a:pt x="296296" y="26371"/>
                    <a:pt x="364464" y="19296"/>
                    <a:pt x="430303" y="5823"/>
                  </a:cubicBezTo>
                  <a:lnTo>
                    <a:pt x="452950" y="0"/>
                  </a:lnTo>
                  <a:lnTo>
                    <a:pt x="433850" y="74281"/>
                  </a:lnTo>
                  <a:cubicBezTo>
                    <a:pt x="394450" y="200959"/>
                    <a:pt x="330815" y="316959"/>
                    <a:pt x="248370" y="416860"/>
                  </a:cubicBezTo>
                  <a:lnTo>
                    <a:pt x="226475" y="440951"/>
                  </a:lnTo>
                  <a:lnTo>
                    <a:pt x="204579" y="416859"/>
                  </a:lnTo>
                  <a:cubicBezTo>
                    <a:pt x="122134" y="316958"/>
                    <a:pt x="58500" y="200958"/>
                    <a:pt x="19099" y="74280"/>
                  </a:cubicBezTo>
                  <a:lnTo>
                    <a:pt x="0" y="1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FF57726-9AF9-4EB9-9953-DF6FFA41FB1C}"/>
                </a:ext>
              </a:extLst>
            </p:cNvPr>
            <p:cNvSpPr/>
            <p:nvPr/>
          </p:nvSpPr>
          <p:spPr>
            <a:xfrm rot="5400000">
              <a:off x="6397122" y="3217654"/>
              <a:ext cx="618634" cy="602243"/>
            </a:xfrm>
            <a:custGeom>
              <a:avLst/>
              <a:gdLst>
                <a:gd name="connsiteX0" fmla="*/ 0 w 452949"/>
                <a:gd name="connsiteY0" fmla="*/ 440948 h 440948"/>
                <a:gd name="connsiteX1" fmla="*/ 19099 w 452949"/>
                <a:gd name="connsiteY1" fmla="*/ 366669 h 440948"/>
                <a:gd name="connsiteX2" fmla="*/ 204579 w 452949"/>
                <a:gd name="connsiteY2" fmla="*/ 24090 h 440948"/>
                <a:gd name="connsiteX3" fmla="*/ 226474 w 452949"/>
                <a:gd name="connsiteY3" fmla="*/ 0 h 440948"/>
                <a:gd name="connsiteX4" fmla="*/ 248370 w 452949"/>
                <a:gd name="connsiteY4" fmla="*/ 24091 h 440948"/>
                <a:gd name="connsiteX5" fmla="*/ 433850 w 452949"/>
                <a:gd name="connsiteY5" fmla="*/ 366670 h 440948"/>
                <a:gd name="connsiteX6" fmla="*/ 452949 w 452949"/>
                <a:gd name="connsiteY6" fmla="*/ 440948 h 440948"/>
                <a:gd name="connsiteX7" fmla="*/ 430304 w 452949"/>
                <a:gd name="connsiteY7" fmla="*/ 435125 h 440948"/>
                <a:gd name="connsiteX8" fmla="*/ 226475 w 452949"/>
                <a:gd name="connsiteY8" fmla="*/ 414577 h 440948"/>
                <a:gd name="connsiteX9" fmla="*/ 22646 w 452949"/>
                <a:gd name="connsiteY9" fmla="*/ 435125 h 440948"/>
                <a:gd name="connsiteX10" fmla="*/ 0 w 452949"/>
                <a:gd name="connsiteY10" fmla="*/ 440948 h 44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49" h="440948">
                  <a:moveTo>
                    <a:pt x="0" y="440948"/>
                  </a:moveTo>
                  <a:lnTo>
                    <a:pt x="19099" y="366669"/>
                  </a:lnTo>
                  <a:cubicBezTo>
                    <a:pt x="58500" y="239992"/>
                    <a:pt x="122134" y="123991"/>
                    <a:pt x="204579" y="24090"/>
                  </a:cubicBezTo>
                  <a:lnTo>
                    <a:pt x="226474" y="0"/>
                  </a:lnTo>
                  <a:lnTo>
                    <a:pt x="248370" y="24091"/>
                  </a:lnTo>
                  <a:cubicBezTo>
                    <a:pt x="330815" y="123992"/>
                    <a:pt x="394450" y="239993"/>
                    <a:pt x="433850" y="366670"/>
                  </a:cubicBezTo>
                  <a:lnTo>
                    <a:pt x="452949" y="440948"/>
                  </a:lnTo>
                  <a:lnTo>
                    <a:pt x="430304" y="435125"/>
                  </a:lnTo>
                  <a:cubicBezTo>
                    <a:pt x="364465" y="421652"/>
                    <a:pt x="296297" y="414577"/>
                    <a:pt x="226475" y="414577"/>
                  </a:cubicBezTo>
                  <a:cubicBezTo>
                    <a:pt x="156654" y="414577"/>
                    <a:pt x="88485" y="421652"/>
                    <a:pt x="22646" y="435125"/>
                  </a:cubicBezTo>
                  <a:lnTo>
                    <a:pt x="0" y="44094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8A115A0-0AC4-4269-9159-9716EE71A3ED}"/>
                </a:ext>
              </a:extLst>
            </p:cNvPr>
            <p:cNvSpPr/>
            <p:nvPr/>
          </p:nvSpPr>
          <p:spPr>
            <a:xfrm rot="5400000">
              <a:off x="5794879" y="3819898"/>
              <a:ext cx="602244" cy="618634"/>
            </a:xfrm>
            <a:custGeom>
              <a:avLst/>
              <a:gdLst>
                <a:gd name="connsiteX0" fmla="*/ 0 w 440949"/>
                <a:gd name="connsiteY0" fmla="*/ 0 h 452949"/>
                <a:gd name="connsiteX1" fmla="*/ 74280 w 440949"/>
                <a:gd name="connsiteY1" fmla="*/ 19099 h 452949"/>
                <a:gd name="connsiteX2" fmla="*/ 416859 w 440949"/>
                <a:gd name="connsiteY2" fmla="*/ 204579 h 452949"/>
                <a:gd name="connsiteX3" fmla="*/ 440949 w 440949"/>
                <a:gd name="connsiteY3" fmla="*/ 226474 h 452949"/>
                <a:gd name="connsiteX4" fmla="*/ 416858 w 440949"/>
                <a:gd name="connsiteY4" fmla="*/ 248370 h 452949"/>
                <a:gd name="connsiteX5" fmla="*/ 74279 w 440949"/>
                <a:gd name="connsiteY5" fmla="*/ 433850 h 452949"/>
                <a:gd name="connsiteX6" fmla="*/ 1 w 440949"/>
                <a:gd name="connsiteY6" fmla="*/ 452949 h 452949"/>
                <a:gd name="connsiteX7" fmla="*/ 5823 w 440949"/>
                <a:gd name="connsiteY7" fmla="*/ 430305 h 452949"/>
                <a:gd name="connsiteX8" fmla="*/ 26371 w 440949"/>
                <a:gd name="connsiteY8" fmla="*/ 226476 h 452949"/>
                <a:gd name="connsiteX9" fmla="*/ 5823 w 440949"/>
                <a:gd name="connsiteY9" fmla="*/ 22647 h 452949"/>
                <a:gd name="connsiteX10" fmla="*/ 0 w 440949"/>
                <a:gd name="connsiteY10" fmla="*/ 0 h 45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49">
                  <a:moveTo>
                    <a:pt x="0" y="0"/>
                  </a:moveTo>
                  <a:lnTo>
                    <a:pt x="74280" y="19099"/>
                  </a:lnTo>
                  <a:cubicBezTo>
                    <a:pt x="200958" y="58500"/>
                    <a:pt x="316958" y="122134"/>
                    <a:pt x="416859" y="204579"/>
                  </a:cubicBezTo>
                  <a:lnTo>
                    <a:pt x="440949" y="226474"/>
                  </a:lnTo>
                  <a:lnTo>
                    <a:pt x="416858" y="248370"/>
                  </a:lnTo>
                  <a:cubicBezTo>
                    <a:pt x="316957" y="330815"/>
                    <a:pt x="200957" y="394450"/>
                    <a:pt x="74279" y="433850"/>
                  </a:cubicBezTo>
                  <a:lnTo>
                    <a:pt x="1" y="452949"/>
                  </a:lnTo>
                  <a:lnTo>
                    <a:pt x="5823" y="430305"/>
                  </a:lnTo>
                  <a:cubicBezTo>
                    <a:pt x="19296" y="364466"/>
                    <a:pt x="26371" y="296298"/>
                    <a:pt x="26371" y="226476"/>
                  </a:cubicBezTo>
                  <a:cubicBezTo>
                    <a:pt x="26371" y="156655"/>
                    <a:pt x="19296" y="88486"/>
                    <a:pt x="5823" y="22647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700F550-9F3C-4343-9719-D0AB39AB2AA6}"/>
                </a:ext>
              </a:extLst>
            </p:cNvPr>
            <p:cNvSpPr/>
            <p:nvPr/>
          </p:nvSpPr>
          <p:spPr>
            <a:xfrm rot="5400000">
              <a:off x="5343111" y="3837906"/>
              <a:ext cx="1505778" cy="2690638"/>
            </a:xfrm>
            <a:custGeom>
              <a:avLst/>
              <a:gdLst>
                <a:gd name="connsiteX0" fmla="*/ 0 w 1102495"/>
                <a:gd name="connsiteY0" fmla="*/ 985010 h 1970022"/>
                <a:gd name="connsiteX1" fmla="*/ 47731 w 1102495"/>
                <a:gd name="connsiteY1" fmla="*/ 941629 h 1970022"/>
                <a:gd name="connsiteX2" fmla="*/ 343958 w 1102495"/>
                <a:gd name="connsiteY2" fmla="*/ 226474 h 1970022"/>
                <a:gd name="connsiteX3" fmla="*/ 323410 w 1102495"/>
                <a:gd name="connsiteY3" fmla="*/ 22645 h 1970022"/>
                <a:gd name="connsiteX4" fmla="*/ 317587 w 1102495"/>
                <a:gd name="connsiteY4" fmla="*/ 0 h 1970022"/>
                <a:gd name="connsiteX5" fmla="*/ 391867 w 1102495"/>
                <a:gd name="connsiteY5" fmla="*/ 19099 h 1970022"/>
                <a:gd name="connsiteX6" fmla="*/ 1102495 w 1102495"/>
                <a:gd name="connsiteY6" fmla="*/ 985011 h 1970022"/>
                <a:gd name="connsiteX7" fmla="*/ 391867 w 1102495"/>
                <a:gd name="connsiteY7" fmla="*/ 1950923 h 1970022"/>
                <a:gd name="connsiteX8" fmla="*/ 317588 w 1102495"/>
                <a:gd name="connsiteY8" fmla="*/ 1970022 h 1970022"/>
                <a:gd name="connsiteX9" fmla="*/ 323411 w 1102495"/>
                <a:gd name="connsiteY9" fmla="*/ 1947376 h 1970022"/>
                <a:gd name="connsiteX10" fmla="*/ 343959 w 1102495"/>
                <a:gd name="connsiteY10" fmla="*/ 1743547 h 1970022"/>
                <a:gd name="connsiteX11" fmla="*/ 47732 w 1102495"/>
                <a:gd name="connsiteY11" fmla="*/ 1028392 h 1970022"/>
                <a:gd name="connsiteX12" fmla="*/ 0 w 1102495"/>
                <a:gd name="connsiteY12" fmla="*/ 985010 h 197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2">
                  <a:moveTo>
                    <a:pt x="0" y="985010"/>
                  </a:moveTo>
                  <a:lnTo>
                    <a:pt x="47731" y="941629"/>
                  </a:lnTo>
                  <a:cubicBezTo>
                    <a:pt x="230755" y="758605"/>
                    <a:pt x="343958" y="505760"/>
                    <a:pt x="343958" y="226474"/>
                  </a:cubicBezTo>
                  <a:cubicBezTo>
                    <a:pt x="343958" y="156653"/>
                    <a:pt x="336883" y="88484"/>
                    <a:pt x="323410" y="22645"/>
                  </a:cubicBezTo>
                  <a:lnTo>
                    <a:pt x="317587" y="0"/>
                  </a:lnTo>
                  <a:lnTo>
                    <a:pt x="391867" y="19099"/>
                  </a:lnTo>
                  <a:cubicBezTo>
                    <a:pt x="803569" y="147151"/>
                    <a:pt x="1102495" y="531172"/>
                    <a:pt x="1102495" y="985011"/>
                  </a:cubicBezTo>
                  <a:cubicBezTo>
                    <a:pt x="1102495" y="1438850"/>
                    <a:pt x="803569" y="1822871"/>
                    <a:pt x="391867" y="1950923"/>
                  </a:cubicBezTo>
                  <a:lnTo>
                    <a:pt x="317588" y="1970022"/>
                  </a:lnTo>
                  <a:lnTo>
                    <a:pt x="323411" y="1947376"/>
                  </a:lnTo>
                  <a:cubicBezTo>
                    <a:pt x="336884" y="1881537"/>
                    <a:pt x="343959" y="1813369"/>
                    <a:pt x="343959" y="1743547"/>
                  </a:cubicBezTo>
                  <a:cubicBezTo>
                    <a:pt x="343959" y="1464262"/>
                    <a:pt x="230756" y="1211416"/>
                    <a:pt x="47732" y="1028392"/>
                  </a:cubicBezTo>
                  <a:lnTo>
                    <a:pt x="0" y="98501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FE4A0CF6-789E-4F10-8873-486994DF139C}"/>
              </a:ext>
            </a:extLst>
          </p:cNvPr>
          <p:cNvSpPr/>
          <p:nvPr/>
        </p:nvSpPr>
        <p:spPr>
          <a:xfrm>
            <a:off x="3912946" y="2986374"/>
            <a:ext cx="1318108" cy="131810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BF0A72BA-DB31-466A-92F0-7D014FCAF64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73992" y="3331252"/>
            <a:ext cx="629728" cy="629728"/>
          </a:xfrm>
          <a:prstGeom prst="rect">
            <a:avLst/>
          </a:prstGeom>
        </p:spPr>
      </p:pic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8CB19F82-B45E-4799-B61D-28D97588AF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7134" y="4890743"/>
            <a:ext cx="629728" cy="629728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EEF22863-F2E2-4F52-8C51-50764E671A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45046" y="3331252"/>
            <a:ext cx="629728" cy="629728"/>
          </a:xfrm>
          <a:prstGeom prst="rect">
            <a:avLst/>
          </a:prstGeom>
        </p:spPr>
      </p:pic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B4D6B708-A83E-4F7E-9C45-74911DCB132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57134" y="1769701"/>
            <a:ext cx="629728" cy="6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8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Venn Diagram with 4 Circles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BA706-F469-4655-A5E2-BE715094B41A}"/>
              </a:ext>
            </a:extLst>
          </p:cNvPr>
          <p:cNvGrpSpPr/>
          <p:nvPr/>
        </p:nvGrpSpPr>
        <p:grpSpPr>
          <a:xfrm>
            <a:off x="6691483" y="4568996"/>
            <a:ext cx="2202816" cy="1152282"/>
            <a:chOff x="8921977" y="4042608"/>
            <a:chExt cx="2937088" cy="153637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D086E19-0D57-440E-B9D5-DF8A1ADB7B13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7F28AA7-D339-4CDC-8684-DF96DD6ED12F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912E4C0-F615-4414-9B5A-63B5765B63AF}"/>
              </a:ext>
            </a:extLst>
          </p:cNvPr>
          <p:cNvGrpSpPr/>
          <p:nvPr/>
        </p:nvGrpSpPr>
        <p:grpSpPr>
          <a:xfrm>
            <a:off x="249702" y="4568995"/>
            <a:ext cx="2202816" cy="1152282"/>
            <a:chOff x="332936" y="4621560"/>
            <a:chExt cx="2937088" cy="153637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2E61E9-40EF-4063-B1E4-DB075E62BB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D4F24AD-40D4-47DA-AC1D-4ACBC85C656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58702EE-3B8C-4A58-B693-923D00C07E5F}"/>
              </a:ext>
            </a:extLst>
          </p:cNvPr>
          <p:cNvGrpSpPr/>
          <p:nvPr/>
        </p:nvGrpSpPr>
        <p:grpSpPr>
          <a:xfrm>
            <a:off x="6697329" y="1600560"/>
            <a:ext cx="2202816" cy="1152282"/>
            <a:chOff x="8921977" y="1435947"/>
            <a:chExt cx="2937088" cy="153637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C11D585-3598-4388-B3B0-F84CAC8C2D1D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ED2D19E-9A81-4568-BBA9-E9A6A3119C2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75E6883-2ABB-453B-A1DE-3212DF0ADBBF}"/>
              </a:ext>
            </a:extLst>
          </p:cNvPr>
          <p:cNvGrpSpPr/>
          <p:nvPr/>
        </p:nvGrpSpPr>
        <p:grpSpPr>
          <a:xfrm>
            <a:off x="255548" y="1600561"/>
            <a:ext cx="2202816" cy="1152282"/>
            <a:chOff x="332936" y="2596988"/>
            <a:chExt cx="2937088" cy="153637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7B05D32-8258-4892-AEDD-0DA3E113AD7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432011-42C3-4A8C-A8D3-3102A03A2BF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E0065166-95A9-425F-B9C5-91A386E28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650" y="1529502"/>
            <a:ext cx="438510" cy="43851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488A4460-75B4-4F56-853D-AA5C07FB15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0650" y="4530388"/>
            <a:ext cx="438510" cy="43851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2C016B91-0292-47F2-9E36-D2E51577BD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24840" y="1577514"/>
            <a:ext cx="438510" cy="438510"/>
          </a:xfrm>
          <a:prstGeom prst="rect">
            <a:avLst/>
          </a:prstGeom>
        </p:spPr>
      </p:pic>
      <p:pic>
        <p:nvPicPr>
          <p:cNvPr id="99" name="Graphic 98" descr="Puzzle">
            <a:extLst>
              <a:ext uri="{FF2B5EF4-FFF2-40B4-BE49-F238E27FC236}">
                <a16:creationId xmlns:a16="http://schemas.microsoft.com/office/drawing/2014/main" id="{54C39C51-226A-48B0-83CD-A5B5013697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24840" y="4545008"/>
            <a:ext cx="438510" cy="43851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A1CB3192-4E15-4C1A-AD14-D4BEC100DCD4}"/>
              </a:ext>
            </a:extLst>
          </p:cNvPr>
          <p:cNvGrpSpPr/>
          <p:nvPr/>
        </p:nvGrpSpPr>
        <p:grpSpPr>
          <a:xfrm>
            <a:off x="2392700" y="1466128"/>
            <a:ext cx="4358600" cy="4358600"/>
            <a:chOff x="3678662" y="1101437"/>
            <a:chExt cx="4834677" cy="4834677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D465F22-E8F2-418D-9B5B-682A5A5301B0}"/>
                </a:ext>
              </a:extLst>
            </p:cNvPr>
            <p:cNvSpPr/>
            <p:nvPr/>
          </p:nvSpPr>
          <p:spPr>
            <a:xfrm rot="5400000">
              <a:off x="6095999" y="2137440"/>
              <a:ext cx="1381337" cy="1381335"/>
            </a:xfrm>
            <a:custGeom>
              <a:avLst/>
              <a:gdLst>
                <a:gd name="connsiteX0" fmla="*/ 0 w 1011382"/>
                <a:gd name="connsiteY0" fmla="*/ 252844 h 1011381"/>
                <a:gd name="connsiteX1" fmla="*/ 20548 w 1011382"/>
                <a:gd name="connsiteY1" fmla="*/ 49015 h 1011381"/>
                <a:gd name="connsiteX2" fmla="*/ 26370 w 1011382"/>
                <a:gd name="connsiteY2" fmla="*/ 26371 h 1011381"/>
                <a:gd name="connsiteX3" fmla="*/ 49017 w 1011382"/>
                <a:gd name="connsiteY3" fmla="*/ 20548 h 1011381"/>
                <a:gd name="connsiteX4" fmla="*/ 252846 w 1011382"/>
                <a:gd name="connsiteY4" fmla="*/ 0 h 1011381"/>
                <a:gd name="connsiteX5" fmla="*/ 968001 w 1011382"/>
                <a:gd name="connsiteY5" fmla="*/ 296227 h 1011381"/>
                <a:gd name="connsiteX6" fmla="*/ 1011382 w 1011382"/>
                <a:gd name="connsiteY6" fmla="*/ 343958 h 1011381"/>
                <a:gd name="connsiteX7" fmla="*/ 989487 w 1011382"/>
                <a:gd name="connsiteY7" fmla="*/ 368048 h 1011381"/>
                <a:gd name="connsiteX8" fmla="*/ 804007 w 1011382"/>
                <a:gd name="connsiteY8" fmla="*/ 710627 h 1011381"/>
                <a:gd name="connsiteX9" fmla="*/ 784908 w 1011382"/>
                <a:gd name="connsiteY9" fmla="*/ 784906 h 1011381"/>
                <a:gd name="connsiteX10" fmla="*/ 710629 w 1011382"/>
                <a:gd name="connsiteY10" fmla="*/ 804005 h 1011381"/>
                <a:gd name="connsiteX11" fmla="*/ 368050 w 1011382"/>
                <a:gd name="connsiteY11" fmla="*/ 989485 h 1011381"/>
                <a:gd name="connsiteX12" fmla="*/ 343959 w 1011382"/>
                <a:gd name="connsiteY12" fmla="*/ 1011381 h 1011381"/>
                <a:gd name="connsiteX13" fmla="*/ 296227 w 1011382"/>
                <a:gd name="connsiteY13" fmla="*/ 967999 h 1011381"/>
                <a:gd name="connsiteX14" fmla="*/ 0 w 1011382"/>
                <a:gd name="connsiteY14" fmla="*/ 252844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252844"/>
                  </a:moveTo>
                  <a:cubicBezTo>
                    <a:pt x="0" y="183023"/>
                    <a:pt x="7075" y="114854"/>
                    <a:pt x="20548" y="49015"/>
                  </a:cubicBezTo>
                  <a:lnTo>
                    <a:pt x="26370" y="26371"/>
                  </a:lnTo>
                  <a:lnTo>
                    <a:pt x="49017" y="20548"/>
                  </a:lnTo>
                  <a:cubicBezTo>
                    <a:pt x="114856" y="7075"/>
                    <a:pt x="183024" y="0"/>
                    <a:pt x="252846" y="0"/>
                  </a:cubicBezTo>
                  <a:cubicBezTo>
                    <a:pt x="532131" y="0"/>
                    <a:pt x="784977" y="113203"/>
                    <a:pt x="968001" y="296227"/>
                  </a:cubicBezTo>
                  <a:lnTo>
                    <a:pt x="1011382" y="343958"/>
                  </a:lnTo>
                  <a:lnTo>
                    <a:pt x="989487" y="368048"/>
                  </a:lnTo>
                  <a:cubicBezTo>
                    <a:pt x="907042" y="467949"/>
                    <a:pt x="843408" y="583950"/>
                    <a:pt x="804007" y="710627"/>
                  </a:cubicBezTo>
                  <a:lnTo>
                    <a:pt x="784908" y="784906"/>
                  </a:lnTo>
                  <a:lnTo>
                    <a:pt x="710629" y="804005"/>
                  </a:lnTo>
                  <a:cubicBezTo>
                    <a:pt x="583951" y="843406"/>
                    <a:pt x="467951" y="907040"/>
                    <a:pt x="368050" y="989485"/>
                  </a:cubicBezTo>
                  <a:lnTo>
                    <a:pt x="343959" y="1011381"/>
                  </a:lnTo>
                  <a:lnTo>
                    <a:pt x="296227" y="967999"/>
                  </a:lnTo>
                  <a:cubicBezTo>
                    <a:pt x="113203" y="784975"/>
                    <a:pt x="0" y="532130"/>
                    <a:pt x="0" y="2528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D499912-D203-4463-897B-346431E79991}"/>
                </a:ext>
              </a:extLst>
            </p:cNvPr>
            <p:cNvSpPr/>
            <p:nvPr/>
          </p:nvSpPr>
          <p:spPr>
            <a:xfrm rot="5400000">
              <a:off x="4714663" y="2137440"/>
              <a:ext cx="1381337" cy="1381338"/>
            </a:xfrm>
            <a:custGeom>
              <a:avLst/>
              <a:gdLst>
                <a:gd name="connsiteX0" fmla="*/ 0 w 1011382"/>
                <a:gd name="connsiteY0" fmla="*/ 758536 h 1011383"/>
                <a:gd name="connsiteX1" fmla="*/ 296227 w 1011382"/>
                <a:gd name="connsiteY1" fmla="*/ 43381 h 1011383"/>
                <a:gd name="connsiteX2" fmla="*/ 343958 w 1011382"/>
                <a:gd name="connsiteY2" fmla="*/ 0 h 1011383"/>
                <a:gd name="connsiteX3" fmla="*/ 368048 w 1011382"/>
                <a:gd name="connsiteY3" fmla="*/ 21895 h 1011383"/>
                <a:gd name="connsiteX4" fmla="*/ 710627 w 1011382"/>
                <a:gd name="connsiteY4" fmla="*/ 207375 h 1011383"/>
                <a:gd name="connsiteX5" fmla="*/ 784907 w 1011382"/>
                <a:gd name="connsiteY5" fmla="*/ 226475 h 1011383"/>
                <a:gd name="connsiteX6" fmla="*/ 804006 w 1011382"/>
                <a:gd name="connsiteY6" fmla="*/ 300754 h 1011383"/>
                <a:gd name="connsiteX7" fmla="*/ 989486 w 1011382"/>
                <a:gd name="connsiteY7" fmla="*/ 643333 h 1011383"/>
                <a:gd name="connsiteX8" fmla="*/ 1011382 w 1011382"/>
                <a:gd name="connsiteY8" fmla="*/ 667425 h 1011383"/>
                <a:gd name="connsiteX9" fmla="*/ 968000 w 1011382"/>
                <a:gd name="connsiteY9" fmla="*/ 715156 h 1011383"/>
                <a:gd name="connsiteX10" fmla="*/ 252845 w 1011382"/>
                <a:gd name="connsiteY10" fmla="*/ 1011383 h 1011383"/>
                <a:gd name="connsiteX11" fmla="*/ 49016 w 1011382"/>
                <a:gd name="connsiteY11" fmla="*/ 990835 h 1011383"/>
                <a:gd name="connsiteX12" fmla="*/ 26371 w 1011382"/>
                <a:gd name="connsiteY12" fmla="*/ 985013 h 1011383"/>
                <a:gd name="connsiteX13" fmla="*/ 20548 w 1011382"/>
                <a:gd name="connsiteY13" fmla="*/ 962365 h 1011383"/>
                <a:gd name="connsiteX14" fmla="*/ 0 w 1011382"/>
                <a:gd name="connsiteY14" fmla="*/ 75853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758536"/>
                  </a:moveTo>
                  <a:cubicBezTo>
                    <a:pt x="0" y="479251"/>
                    <a:pt x="113203" y="226405"/>
                    <a:pt x="296227" y="43381"/>
                  </a:cubicBezTo>
                  <a:lnTo>
                    <a:pt x="343958" y="0"/>
                  </a:lnTo>
                  <a:lnTo>
                    <a:pt x="368048" y="21895"/>
                  </a:lnTo>
                  <a:cubicBezTo>
                    <a:pt x="467949" y="104340"/>
                    <a:pt x="583949" y="167975"/>
                    <a:pt x="710627" y="207375"/>
                  </a:cubicBezTo>
                  <a:lnTo>
                    <a:pt x="784907" y="226475"/>
                  </a:lnTo>
                  <a:lnTo>
                    <a:pt x="804006" y="300754"/>
                  </a:lnTo>
                  <a:cubicBezTo>
                    <a:pt x="843407" y="427432"/>
                    <a:pt x="907041" y="543432"/>
                    <a:pt x="989486" y="643333"/>
                  </a:cubicBezTo>
                  <a:lnTo>
                    <a:pt x="1011382" y="667425"/>
                  </a:lnTo>
                  <a:lnTo>
                    <a:pt x="968000" y="715156"/>
                  </a:lnTo>
                  <a:cubicBezTo>
                    <a:pt x="784976" y="898180"/>
                    <a:pt x="532130" y="1011383"/>
                    <a:pt x="252845" y="1011383"/>
                  </a:cubicBezTo>
                  <a:cubicBezTo>
                    <a:pt x="183023" y="1011383"/>
                    <a:pt x="114855" y="1004308"/>
                    <a:pt x="49016" y="990835"/>
                  </a:cubicBezTo>
                  <a:lnTo>
                    <a:pt x="26371" y="985013"/>
                  </a:lnTo>
                  <a:lnTo>
                    <a:pt x="20548" y="962365"/>
                  </a:lnTo>
                  <a:cubicBezTo>
                    <a:pt x="7075" y="896526"/>
                    <a:pt x="0" y="828358"/>
                    <a:pt x="0" y="758536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9CCE6EC-E6CB-402C-BF14-6A58A706860F}"/>
                </a:ext>
              </a:extLst>
            </p:cNvPr>
            <p:cNvSpPr/>
            <p:nvPr/>
          </p:nvSpPr>
          <p:spPr>
            <a:xfrm rot="5400000">
              <a:off x="5750667" y="3173442"/>
              <a:ext cx="690668" cy="690668"/>
            </a:xfrm>
            <a:custGeom>
              <a:avLst/>
              <a:gdLst>
                <a:gd name="connsiteX0" fmla="*/ 0 w 505691"/>
                <a:gd name="connsiteY0" fmla="*/ 252846 h 505691"/>
                <a:gd name="connsiteX1" fmla="*/ 20548 w 505691"/>
                <a:gd name="connsiteY1" fmla="*/ 49017 h 505691"/>
                <a:gd name="connsiteX2" fmla="*/ 26371 w 505691"/>
                <a:gd name="connsiteY2" fmla="*/ 26371 h 505691"/>
                <a:gd name="connsiteX3" fmla="*/ 49017 w 505691"/>
                <a:gd name="connsiteY3" fmla="*/ 20548 h 505691"/>
                <a:gd name="connsiteX4" fmla="*/ 252846 w 505691"/>
                <a:gd name="connsiteY4" fmla="*/ 0 h 505691"/>
                <a:gd name="connsiteX5" fmla="*/ 456675 w 505691"/>
                <a:gd name="connsiteY5" fmla="*/ 20548 h 505691"/>
                <a:gd name="connsiteX6" fmla="*/ 479320 w 505691"/>
                <a:gd name="connsiteY6" fmla="*/ 26371 h 505691"/>
                <a:gd name="connsiteX7" fmla="*/ 485143 w 505691"/>
                <a:gd name="connsiteY7" fmla="*/ 49018 h 505691"/>
                <a:gd name="connsiteX8" fmla="*/ 505691 w 505691"/>
                <a:gd name="connsiteY8" fmla="*/ 252847 h 505691"/>
                <a:gd name="connsiteX9" fmla="*/ 485143 w 505691"/>
                <a:gd name="connsiteY9" fmla="*/ 456676 h 505691"/>
                <a:gd name="connsiteX10" fmla="*/ 479321 w 505691"/>
                <a:gd name="connsiteY10" fmla="*/ 479320 h 505691"/>
                <a:gd name="connsiteX11" fmla="*/ 456674 w 505691"/>
                <a:gd name="connsiteY11" fmla="*/ 485143 h 505691"/>
                <a:gd name="connsiteX12" fmla="*/ 252845 w 505691"/>
                <a:gd name="connsiteY12" fmla="*/ 505691 h 505691"/>
                <a:gd name="connsiteX13" fmla="*/ 49016 w 505691"/>
                <a:gd name="connsiteY13" fmla="*/ 485143 h 505691"/>
                <a:gd name="connsiteX14" fmla="*/ 26371 w 505691"/>
                <a:gd name="connsiteY14" fmla="*/ 479321 h 505691"/>
                <a:gd name="connsiteX15" fmla="*/ 20548 w 505691"/>
                <a:gd name="connsiteY15" fmla="*/ 456675 h 505691"/>
                <a:gd name="connsiteX16" fmla="*/ 0 w 505691"/>
                <a:gd name="connsiteY16" fmla="*/ 252846 h 50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5691" h="505691">
                  <a:moveTo>
                    <a:pt x="0" y="252846"/>
                  </a:moveTo>
                  <a:cubicBezTo>
                    <a:pt x="0" y="183025"/>
                    <a:pt x="7075" y="114856"/>
                    <a:pt x="20548" y="49017"/>
                  </a:cubicBezTo>
                  <a:lnTo>
                    <a:pt x="26371" y="26371"/>
                  </a:lnTo>
                  <a:lnTo>
                    <a:pt x="49017" y="20548"/>
                  </a:lnTo>
                  <a:cubicBezTo>
                    <a:pt x="114856" y="7075"/>
                    <a:pt x="183025" y="0"/>
                    <a:pt x="252846" y="0"/>
                  </a:cubicBezTo>
                  <a:cubicBezTo>
                    <a:pt x="322668" y="0"/>
                    <a:pt x="390836" y="7075"/>
                    <a:pt x="456675" y="20548"/>
                  </a:cubicBezTo>
                  <a:lnTo>
                    <a:pt x="479320" y="26371"/>
                  </a:lnTo>
                  <a:lnTo>
                    <a:pt x="485143" y="49018"/>
                  </a:lnTo>
                  <a:cubicBezTo>
                    <a:pt x="498616" y="114857"/>
                    <a:pt x="505691" y="183026"/>
                    <a:pt x="505691" y="252847"/>
                  </a:cubicBezTo>
                  <a:cubicBezTo>
                    <a:pt x="505691" y="322669"/>
                    <a:pt x="498616" y="390837"/>
                    <a:pt x="485143" y="456676"/>
                  </a:cubicBezTo>
                  <a:lnTo>
                    <a:pt x="479321" y="479320"/>
                  </a:lnTo>
                  <a:lnTo>
                    <a:pt x="456674" y="485143"/>
                  </a:lnTo>
                  <a:cubicBezTo>
                    <a:pt x="390835" y="498616"/>
                    <a:pt x="322667" y="505691"/>
                    <a:pt x="252845" y="505691"/>
                  </a:cubicBezTo>
                  <a:cubicBezTo>
                    <a:pt x="183024" y="505691"/>
                    <a:pt x="114855" y="498616"/>
                    <a:pt x="49016" y="485143"/>
                  </a:cubicBezTo>
                  <a:lnTo>
                    <a:pt x="26371" y="479321"/>
                  </a:lnTo>
                  <a:lnTo>
                    <a:pt x="20548" y="456675"/>
                  </a:lnTo>
                  <a:cubicBezTo>
                    <a:pt x="7075" y="390836"/>
                    <a:pt x="0" y="322668"/>
                    <a:pt x="0" y="252846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895A55A-6A52-4018-9B12-470ACC8F6989}"/>
                </a:ext>
              </a:extLst>
            </p:cNvPr>
            <p:cNvSpPr/>
            <p:nvPr/>
          </p:nvSpPr>
          <p:spPr>
            <a:xfrm rot="5400000">
              <a:off x="6096000" y="3518777"/>
              <a:ext cx="1381337" cy="1381335"/>
            </a:xfrm>
            <a:custGeom>
              <a:avLst/>
              <a:gdLst>
                <a:gd name="connsiteX0" fmla="*/ 0 w 1011382"/>
                <a:gd name="connsiteY0" fmla="*/ 343959 h 1011381"/>
                <a:gd name="connsiteX1" fmla="*/ 43382 w 1011382"/>
                <a:gd name="connsiteY1" fmla="*/ 296227 h 1011381"/>
                <a:gd name="connsiteX2" fmla="*/ 758537 w 1011382"/>
                <a:gd name="connsiteY2" fmla="*/ 0 h 1011381"/>
                <a:gd name="connsiteX3" fmla="*/ 962366 w 1011382"/>
                <a:gd name="connsiteY3" fmla="*/ 20548 h 1011381"/>
                <a:gd name="connsiteX4" fmla="*/ 985011 w 1011382"/>
                <a:gd name="connsiteY4" fmla="*/ 26371 h 1011381"/>
                <a:gd name="connsiteX5" fmla="*/ 990834 w 1011382"/>
                <a:gd name="connsiteY5" fmla="*/ 49016 h 1011381"/>
                <a:gd name="connsiteX6" fmla="*/ 1011382 w 1011382"/>
                <a:gd name="connsiteY6" fmla="*/ 252845 h 1011381"/>
                <a:gd name="connsiteX7" fmla="*/ 715155 w 1011382"/>
                <a:gd name="connsiteY7" fmla="*/ 968000 h 1011381"/>
                <a:gd name="connsiteX8" fmla="*/ 667424 w 1011382"/>
                <a:gd name="connsiteY8" fmla="*/ 1011381 h 1011381"/>
                <a:gd name="connsiteX9" fmla="*/ 643334 w 1011382"/>
                <a:gd name="connsiteY9" fmla="*/ 989486 h 1011381"/>
                <a:gd name="connsiteX10" fmla="*/ 300755 w 1011382"/>
                <a:gd name="connsiteY10" fmla="*/ 804006 h 1011381"/>
                <a:gd name="connsiteX11" fmla="*/ 226475 w 1011382"/>
                <a:gd name="connsiteY11" fmla="*/ 784907 h 1011381"/>
                <a:gd name="connsiteX12" fmla="*/ 207376 w 1011382"/>
                <a:gd name="connsiteY12" fmla="*/ 710629 h 1011381"/>
                <a:gd name="connsiteX13" fmla="*/ 21896 w 1011382"/>
                <a:gd name="connsiteY13" fmla="*/ 368050 h 1011381"/>
                <a:gd name="connsiteX14" fmla="*/ 0 w 1011382"/>
                <a:gd name="connsiteY14" fmla="*/ 343959 h 101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1">
                  <a:moveTo>
                    <a:pt x="0" y="343959"/>
                  </a:moveTo>
                  <a:lnTo>
                    <a:pt x="43382" y="296227"/>
                  </a:lnTo>
                  <a:cubicBezTo>
                    <a:pt x="226406" y="113203"/>
                    <a:pt x="479252" y="0"/>
                    <a:pt x="758537" y="0"/>
                  </a:cubicBezTo>
                  <a:cubicBezTo>
                    <a:pt x="828358" y="0"/>
                    <a:pt x="896527" y="7075"/>
                    <a:pt x="962366" y="20548"/>
                  </a:cubicBezTo>
                  <a:lnTo>
                    <a:pt x="985011" y="26371"/>
                  </a:lnTo>
                  <a:lnTo>
                    <a:pt x="990834" y="49016"/>
                  </a:lnTo>
                  <a:cubicBezTo>
                    <a:pt x="1004307" y="114855"/>
                    <a:pt x="1011382" y="183024"/>
                    <a:pt x="1011382" y="252845"/>
                  </a:cubicBezTo>
                  <a:cubicBezTo>
                    <a:pt x="1011382" y="532131"/>
                    <a:pt x="898179" y="784976"/>
                    <a:pt x="715155" y="968000"/>
                  </a:cubicBezTo>
                  <a:lnTo>
                    <a:pt x="667424" y="1011381"/>
                  </a:lnTo>
                  <a:lnTo>
                    <a:pt x="643334" y="989486"/>
                  </a:lnTo>
                  <a:cubicBezTo>
                    <a:pt x="543433" y="907041"/>
                    <a:pt x="427433" y="843407"/>
                    <a:pt x="300755" y="804006"/>
                  </a:cubicBezTo>
                  <a:lnTo>
                    <a:pt x="226475" y="784907"/>
                  </a:lnTo>
                  <a:lnTo>
                    <a:pt x="207376" y="710629"/>
                  </a:lnTo>
                  <a:cubicBezTo>
                    <a:pt x="167976" y="583952"/>
                    <a:pt x="104341" y="467951"/>
                    <a:pt x="21896" y="368050"/>
                  </a:cubicBezTo>
                  <a:lnTo>
                    <a:pt x="0" y="3439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BD7A0BE-7352-4C70-AC9D-FCFED3BC0F2B}"/>
                </a:ext>
              </a:extLst>
            </p:cNvPr>
            <p:cNvSpPr/>
            <p:nvPr/>
          </p:nvSpPr>
          <p:spPr>
            <a:xfrm rot="5400000">
              <a:off x="4714664" y="3518777"/>
              <a:ext cx="1381337" cy="1381338"/>
            </a:xfrm>
            <a:custGeom>
              <a:avLst/>
              <a:gdLst>
                <a:gd name="connsiteX0" fmla="*/ 0 w 1011382"/>
                <a:gd name="connsiteY0" fmla="*/ 667426 h 1011383"/>
                <a:gd name="connsiteX1" fmla="*/ 21895 w 1011382"/>
                <a:gd name="connsiteY1" fmla="*/ 643335 h 1011383"/>
                <a:gd name="connsiteX2" fmla="*/ 207375 w 1011382"/>
                <a:gd name="connsiteY2" fmla="*/ 300756 h 1011383"/>
                <a:gd name="connsiteX3" fmla="*/ 226475 w 1011382"/>
                <a:gd name="connsiteY3" fmla="*/ 226475 h 1011383"/>
                <a:gd name="connsiteX4" fmla="*/ 300753 w 1011382"/>
                <a:gd name="connsiteY4" fmla="*/ 207376 h 1011383"/>
                <a:gd name="connsiteX5" fmla="*/ 643332 w 1011382"/>
                <a:gd name="connsiteY5" fmla="*/ 21896 h 1011383"/>
                <a:gd name="connsiteX6" fmla="*/ 667423 w 1011382"/>
                <a:gd name="connsiteY6" fmla="*/ 0 h 1011383"/>
                <a:gd name="connsiteX7" fmla="*/ 715155 w 1011382"/>
                <a:gd name="connsiteY7" fmla="*/ 43382 h 1011383"/>
                <a:gd name="connsiteX8" fmla="*/ 1011382 w 1011382"/>
                <a:gd name="connsiteY8" fmla="*/ 758537 h 1011383"/>
                <a:gd name="connsiteX9" fmla="*/ 990834 w 1011382"/>
                <a:gd name="connsiteY9" fmla="*/ 962366 h 1011383"/>
                <a:gd name="connsiteX10" fmla="*/ 985011 w 1011382"/>
                <a:gd name="connsiteY10" fmla="*/ 985012 h 1011383"/>
                <a:gd name="connsiteX11" fmla="*/ 962365 w 1011382"/>
                <a:gd name="connsiteY11" fmla="*/ 990835 h 1011383"/>
                <a:gd name="connsiteX12" fmla="*/ 758536 w 1011382"/>
                <a:gd name="connsiteY12" fmla="*/ 1011383 h 1011383"/>
                <a:gd name="connsiteX13" fmla="*/ 43381 w 1011382"/>
                <a:gd name="connsiteY13" fmla="*/ 715156 h 1011383"/>
                <a:gd name="connsiteX14" fmla="*/ 0 w 1011382"/>
                <a:gd name="connsiteY14" fmla="*/ 667426 h 101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11382" h="1011383">
                  <a:moveTo>
                    <a:pt x="0" y="667426"/>
                  </a:moveTo>
                  <a:lnTo>
                    <a:pt x="21895" y="643335"/>
                  </a:lnTo>
                  <a:cubicBezTo>
                    <a:pt x="104340" y="543434"/>
                    <a:pt x="167975" y="427434"/>
                    <a:pt x="207375" y="300756"/>
                  </a:cubicBezTo>
                  <a:lnTo>
                    <a:pt x="226475" y="226475"/>
                  </a:lnTo>
                  <a:lnTo>
                    <a:pt x="300753" y="207376"/>
                  </a:lnTo>
                  <a:cubicBezTo>
                    <a:pt x="427431" y="167976"/>
                    <a:pt x="543431" y="104341"/>
                    <a:pt x="643332" y="21896"/>
                  </a:cubicBezTo>
                  <a:lnTo>
                    <a:pt x="667423" y="0"/>
                  </a:lnTo>
                  <a:lnTo>
                    <a:pt x="715155" y="43382"/>
                  </a:lnTo>
                  <a:cubicBezTo>
                    <a:pt x="898179" y="226406"/>
                    <a:pt x="1011382" y="479252"/>
                    <a:pt x="1011382" y="758537"/>
                  </a:cubicBezTo>
                  <a:cubicBezTo>
                    <a:pt x="1011382" y="828359"/>
                    <a:pt x="1004307" y="896527"/>
                    <a:pt x="990834" y="962366"/>
                  </a:cubicBezTo>
                  <a:lnTo>
                    <a:pt x="985011" y="985012"/>
                  </a:lnTo>
                  <a:lnTo>
                    <a:pt x="962365" y="990835"/>
                  </a:lnTo>
                  <a:cubicBezTo>
                    <a:pt x="896526" y="1004308"/>
                    <a:pt x="828357" y="1011383"/>
                    <a:pt x="758536" y="1011383"/>
                  </a:cubicBezTo>
                  <a:cubicBezTo>
                    <a:pt x="479251" y="1011383"/>
                    <a:pt x="226405" y="898180"/>
                    <a:pt x="43381" y="715156"/>
                  </a:cubicBezTo>
                  <a:lnTo>
                    <a:pt x="0" y="66742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438FC0A-2D99-4A8E-98CA-AE3AA048CC89}"/>
                </a:ext>
              </a:extLst>
            </p:cNvPr>
            <p:cNvSpPr/>
            <p:nvPr/>
          </p:nvSpPr>
          <p:spPr>
            <a:xfrm rot="5400000">
              <a:off x="5343109" y="509006"/>
              <a:ext cx="1505778" cy="2690640"/>
            </a:xfrm>
            <a:custGeom>
              <a:avLst/>
              <a:gdLst>
                <a:gd name="connsiteX0" fmla="*/ 0 w 1102495"/>
                <a:gd name="connsiteY0" fmla="*/ 985011 h 1970023"/>
                <a:gd name="connsiteX1" fmla="*/ 710628 w 1102495"/>
                <a:gd name="connsiteY1" fmla="*/ 19099 h 1970023"/>
                <a:gd name="connsiteX2" fmla="*/ 784906 w 1102495"/>
                <a:gd name="connsiteY2" fmla="*/ 0 h 1970023"/>
                <a:gd name="connsiteX3" fmla="*/ 779084 w 1102495"/>
                <a:gd name="connsiteY3" fmla="*/ 22644 h 1970023"/>
                <a:gd name="connsiteX4" fmla="*/ 758536 w 1102495"/>
                <a:gd name="connsiteY4" fmla="*/ 226473 h 1970023"/>
                <a:gd name="connsiteX5" fmla="*/ 1054763 w 1102495"/>
                <a:gd name="connsiteY5" fmla="*/ 941628 h 1970023"/>
                <a:gd name="connsiteX6" fmla="*/ 1102495 w 1102495"/>
                <a:gd name="connsiteY6" fmla="*/ 985010 h 1970023"/>
                <a:gd name="connsiteX7" fmla="*/ 1054764 w 1102495"/>
                <a:gd name="connsiteY7" fmla="*/ 1028391 h 1970023"/>
                <a:gd name="connsiteX8" fmla="*/ 758537 w 1102495"/>
                <a:gd name="connsiteY8" fmla="*/ 1743546 h 1970023"/>
                <a:gd name="connsiteX9" fmla="*/ 779085 w 1102495"/>
                <a:gd name="connsiteY9" fmla="*/ 1947375 h 1970023"/>
                <a:gd name="connsiteX10" fmla="*/ 784908 w 1102495"/>
                <a:gd name="connsiteY10" fmla="*/ 1970023 h 1970023"/>
                <a:gd name="connsiteX11" fmla="*/ 710628 w 1102495"/>
                <a:gd name="connsiteY11" fmla="*/ 1950923 h 1970023"/>
                <a:gd name="connsiteX12" fmla="*/ 0 w 1102495"/>
                <a:gd name="connsiteY12" fmla="*/ 985011 h 197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3">
                  <a:moveTo>
                    <a:pt x="0" y="985011"/>
                  </a:moveTo>
                  <a:cubicBezTo>
                    <a:pt x="0" y="531172"/>
                    <a:pt x="298926" y="147151"/>
                    <a:pt x="710628" y="19099"/>
                  </a:cubicBezTo>
                  <a:lnTo>
                    <a:pt x="784906" y="0"/>
                  </a:lnTo>
                  <a:lnTo>
                    <a:pt x="779084" y="22644"/>
                  </a:lnTo>
                  <a:cubicBezTo>
                    <a:pt x="765611" y="88483"/>
                    <a:pt x="758536" y="156652"/>
                    <a:pt x="758536" y="226473"/>
                  </a:cubicBezTo>
                  <a:cubicBezTo>
                    <a:pt x="758536" y="505759"/>
                    <a:pt x="871739" y="758604"/>
                    <a:pt x="1054763" y="941628"/>
                  </a:cubicBezTo>
                  <a:lnTo>
                    <a:pt x="1102495" y="985010"/>
                  </a:lnTo>
                  <a:lnTo>
                    <a:pt x="1054764" y="1028391"/>
                  </a:lnTo>
                  <a:cubicBezTo>
                    <a:pt x="871740" y="1211415"/>
                    <a:pt x="758537" y="1464261"/>
                    <a:pt x="758537" y="1743546"/>
                  </a:cubicBezTo>
                  <a:cubicBezTo>
                    <a:pt x="758537" y="1813368"/>
                    <a:pt x="765612" y="1881536"/>
                    <a:pt x="779085" y="1947375"/>
                  </a:cubicBezTo>
                  <a:lnTo>
                    <a:pt x="784908" y="1970023"/>
                  </a:lnTo>
                  <a:lnTo>
                    <a:pt x="710628" y="1950923"/>
                  </a:lnTo>
                  <a:cubicBezTo>
                    <a:pt x="298926" y="1822871"/>
                    <a:pt x="0" y="1438850"/>
                    <a:pt x="0" y="985011"/>
                  </a:cubicBez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72F5964-74D8-4B5D-8B1A-64AA33FD99FC}"/>
                </a:ext>
              </a:extLst>
            </p:cNvPr>
            <p:cNvSpPr/>
            <p:nvPr/>
          </p:nvSpPr>
          <p:spPr>
            <a:xfrm rot="5400000">
              <a:off x="6415130" y="2765885"/>
              <a:ext cx="2690640" cy="1505779"/>
            </a:xfrm>
            <a:custGeom>
              <a:avLst/>
              <a:gdLst>
                <a:gd name="connsiteX0" fmla="*/ 0 w 1970023"/>
                <a:gd name="connsiteY0" fmla="*/ 784909 h 1102496"/>
                <a:gd name="connsiteX1" fmla="*/ 19100 w 1970023"/>
                <a:gd name="connsiteY1" fmla="*/ 710628 h 1102496"/>
                <a:gd name="connsiteX2" fmla="*/ 985012 w 1970023"/>
                <a:gd name="connsiteY2" fmla="*/ 0 h 1102496"/>
                <a:gd name="connsiteX3" fmla="*/ 1950924 w 1970023"/>
                <a:gd name="connsiteY3" fmla="*/ 710628 h 1102496"/>
                <a:gd name="connsiteX4" fmla="*/ 1970023 w 1970023"/>
                <a:gd name="connsiteY4" fmla="*/ 784908 h 1102496"/>
                <a:gd name="connsiteX5" fmla="*/ 1947378 w 1970023"/>
                <a:gd name="connsiteY5" fmla="*/ 779085 h 1102496"/>
                <a:gd name="connsiteX6" fmla="*/ 1743549 w 1970023"/>
                <a:gd name="connsiteY6" fmla="*/ 758537 h 1102496"/>
                <a:gd name="connsiteX7" fmla="*/ 1028394 w 1970023"/>
                <a:gd name="connsiteY7" fmla="*/ 1054764 h 1102496"/>
                <a:gd name="connsiteX8" fmla="*/ 985012 w 1970023"/>
                <a:gd name="connsiteY8" fmla="*/ 1102496 h 1102496"/>
                <a:gd name="connsiteX9" fmla="*/ 941631 w 1970023"/>
                <a:gd name="connsiteY9" fmla="*/ 1054765 h 1102496"/>
                <a:gd name="connsiteX10" fmla="*/ 226476 w 1970023"/>
                <a:gd name="connsiteY10" fmla="*/ 758538 h 1102496"/>
                <a:gd name="connsiteX11" fmla="*/ 22647 w 1970023"/>
                <a:gd name="connsiteY11" fmla="*/ 779086 h 1102496"/>
                <a:gd name="connsiteX12" fmla="*/ 0 w 1970023"/>
                <a:gd name="connsiteY12" fmla="*/ 784909 h 1102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3" h="1102496">
                  <a:moveTo>
                    <a:pt x="0" y="784909"/>
                  </a:moveTo>
                  <a:lnTo>
                    <a:pt x="19100" y="710628"/>
                  </a:lnTo>
                  <a:cubicBezTo>
                    <a:pt x="147152" y="298926"/>
                    <a:pt x="531173" y="0"/>
                    <a:pt x="985012" y="0"/>
                  </a:cubicBezTo>
                  <a:cubicBezTo>
                    <a:pt x="1438851" y="0"/>
                    <a:pt x="1822872" y="298926"/>
                    <a:pt x="1950924" y="710628"/>
                  </a:cubicBezTo>
                  <a:lnTo>
                    <a:pt x="1970023" y="784908"/>
                  </a:lnTo>
                  <a:lnTo>
                    <a:pt x="1947378" y="779085"/>
                  </a:lnTo>
                  <a:cubicBezTo>
                    <a:pt x="1881539" y="765612"/>
                    <a:pt x="1813370" y="758537"/>
                    <a:pt x="1743549" y="758537"/>
                  </a:cubicBezTo>
                  <a:cubicBezTo>
                    <a:pt x="1464264" y="758537"/>
                    <a:pt x="1211418" y="871740"/>
                    <a:pt x="1028394" y="1054764"/>
                  </a:cubicBezTo>
                  <a:lnTo>
                    <a:pt x="985012" y="1102496"/>
                  </a:lnTo>
                  <a:lnTo>
                    <a:pt x="941631" y="1054765"/>
                  </a:lnTo>
                  <a:cubicBezTo>
                    <a:pt x="758607" y="871741"/>
                    <a:pt x="505761" y="758538"/>
                    <a:pt x="226476" y="758538"/>
                  </a:cubicBezTo>
                  <a:cubicBezTo>
                    <a:pt x="156654" y="758538"/>
                    <a:pt x="88486" y="765613"/>
                    <a:pt x="22647" y="779086"/>
                  </a:cubicBezTo>
                  <a:lnTo>
                    <a:pt x="0" y="784909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9A2CD2-2564-47ED-8D52-78B253CDE252}"/>
                </a:ext>
              </a:extLst>
            </p:cNvPr>
            <p:cNvSpPr/>
            <p:nvPr/>
          </p:nvSpPr>
          <p:spPr>
            <a:xfrm rot="5400000">
              <a:off x="3086230" y="2765890"/>
              <a:ext cx="2690639" cy="1505775"/>
            </a:xfrm>
            <a:custGeom>
              <a:avLst/>
              <a:gdLst>
                <a:gd name="connsiteX0" fmla="*/ 0 w 1970022"/>
                <a:gd name="connsiteY0" fmla="*/ 317588 h 1102493"/>
                <a:gd name="connsiteX1" fmla="*/ 22645 w 1970022"/>
                <a:gd name="connsiteY1" fmla="*/ 323410 h 1102493"/>
                <a:gd name="connsiteX2" fmla="*/ 226474 w 1970022"/>
                <a:gd name="connsiteY2" fmla="*/ 343958 h 1102493"/>
                <a:gd name="connsiteX3" fmla="*/ 941629 w 1970022"/>
                <a:gd name="connsiteY3" fmla="*/ 47731 h 1102493"/>
                <a:gd name="connsiteX4" fmla="*/ 985011 w 1970022"/>
                <a:gd name="connsiteY4" fmla="*/ 0 h 1102493"/>
                <a:gd name="connsiteX5" fmla="*/ 1028392 w 1970022"/>
                <a:gd name="connsiteY5" fmla="*/ 47730 h 1102493"/>
                <a:gd name="connsiteX6" fmla="*/ 1743547 w 1970022"/>
                <a:gd name="connsiteY6" fmla="*/ 343957 h 1102493"/>
                <a:gd name="connsiteX7" fmla="*/ 1947376 w 1970022"/>
                <a:gd name="connsiteY7" fmla="*/ 323409 h 1102493"/>
                <a:gd name="connsiteX8" fmla="*/ 1970022 w 1970022"/>
                <a:gd name="connsiteY8" fmla="*/ 317586 h 1102493"/>
                <a:gd name="connsiteX9" fmla="*/ 1950923 w 1970022"/>
                <a:gd name="connsiteY9" fmla="*/ 391865 h 1102493"/>
                <a:gd name="connsiteX10" fmla="*/ 985011 w 1970022"/>
                <a:gd name="connsiteY10" fmla="*/ 1102493 h 1102493"/>
                <a:gd name="connsiteX11" fmla="*/ 19099 w 1970022"/>
                <a:gd name="connsiteY11" fmla="*/ 391865 h 1102493"/>
                <a:gd name="connsiteX12" fmla="*/ 0 w 1970022"/>
                <a:gd name="connsiteY12" fmla="*/ 317588 h 110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70022" h="1102493">
                  <a:moveTo>
                    <a:pt x="0" y="317588"/>
                  </a:moveTo>
                  <a:lnTo>
                    <a:pt x="22645" y="323410"/>
                  </a:lnTo>
                  <a:cubicBezTo>
                    <a:pt x="88484" y="336883"/>
                    <a:pt x="156652" y="343958"/>
                    <a:pt x="226474" y="343958"/>
                  </a:cubicBezTo>
                  <a:cubicBezTo>
                    <a:pt x="505759" y="343958"/>
                    <a:pt x="758605" y="230755"/>
                    <a:pt x="941629" y="47731"/>
                  </a:cubicBezTo>
                  <a:lnTo>
                    <a:pt x="985011" y="0"/>
                  </a:lnTo>
                  <a:lnTo>
                    <a:pt x="1028392" y="47730"/>
                  </a:lnTo>
                  <a:cubicBezTo>
                    <a:pt x="1211416" y="230754"/>
                    <a:pt x="1464262" y="343957"/>
                    <a:pt x="1743547" y="343957"/>
                  </a:cubicBezTo>
                  <a:cubicBezTo>
                    <a:pt x="1813368" y="343957"/>
                    <a:pt x="1881537" y="336882"/>
                    <a:pt x="1947376" y="323409"/>
                  </a:cubicBezTo>
                  <a:lnTo>
                    <a:pt x="1970022" y="317586"/>
                  </a:lnTo>
                  <a:lnTo>
                    <a:pt x="1950923" y="391865"/>
                  </a:lnTo>
                  <a:cubicBezTo>
                    <a:pt x="1822871" y="803567"/>
                    <a:pt x="1438850" y="1102493"/>
                    <a:pt x="985011" y="1102493"/>
                  </a:cubicBezTo>
                  <a:cubicBezTo>
                    <a:pt x="531172" y="1102493"/>
                    <a:pt x="147151" y="803567"/>
                    <a:pt x="19099" y="391865"/>
                  </a:cubicBezTo>
                  <a:lnTo>
                    <a:pt x="0" y="31758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C008CA3-FCB1-4274-B0D7-0FB0C06B7B8B}"/>
                </a:ext>
              </a:extLst>
            </p:cNvPr>
            <p:cNvSpPr/>
            <p:nvPr/>
          </p:nvSpPr>
          <p:spPr>
            <a:xfrm rot="5400000">
              <a:off x="5794878" y="2599019"/>
              <a:ext cx="602244" cy="618635"/>
            </a:xfrm>
            <a:custGeom>
              <a:avLst/>
              <a:gdLst>
                <a:gd name="connsiteX0" fmla="*/ 0 w 440949"/>
                <a:gd name="connsiteY0" fmla="*/ 226475 h 452950"/>
                <a:gd name="connsiteX1" fmla="*/ 24091 w 440949"/>
                <a:gd name="connsiteY1" fmla="*/ 204579 h 452950"/>
                <a:gd name="connsiteX2" fmla="*/ 366670 w 440949"/>
                <a:gd name="connsiteY2" fmla="*/ 19099 h 452950"/>
                <a:gd name="connsiteX3" fmla="*/ 440949 w 440949"/>
                <a:gd name="connsiteY3" fmla="*/ 0 h 452950"/>
                <a:gd name="connsiteX4" fmla="*/ 435126 w 440949"/>
                <a:gd name="connsiteY4" fmla="*/ 22646 h 452950"/>
                <a:gd name="connsiteX5" fmla="*/ 414578 w 440949"/>
                <a:gd name="connsiteY5" fmla="*/ 226475 h 452950"/>
                <a:gd name="connsiteX6" fmla="*/ 435126 w 440949"/>
                <a:gd name="connsiteY6" fmla="*/ 430304 h 452950"/>
                <a:gd name="connsiteX7" fmla="*/ 440949 w 440949"/>
                <a:gd name="connsiteY7" fmla="*/ 452950 h 452950"/>
                <a:gd name="connsiteX8" fmla="*/ 366669 w 440949"/>
                <a:gd name="connsiteY8" fmla="*/ 433850 h 452950"/>
                <a:gd name="connsiteX9" fmla="*/ 24090 w 440949"/>
                <a:gd name="connsiteY9" fmla="*/ 248370 h 452950"/>
                <a:gd name="connsiteX10" fmla="*/ 0 w 440949"/>
                <a:gd name="connsiteY10" fmla="*/ 226475 h 45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50">
                  <a:moveTo>
                    <a:pt x="0" y="226475"/>
                  </a:moveTo>
                  <a:lnTo>
                    <a:pt x="24091" y="204579"/>
                  </a:lnTo>
                  <a:cubicBezTo>
                    <a:pt x="123992" y="122134"/>
                    <a:pt x="239992" y="58500"/>
                    <a:pt x="366670" y="19099"/>
                  </a:cubicBezTo>
                  <a:lnTo>
                    <a:pt x="440949" y="0"/>
                  </a:lnTo>
                  <a:lnTo>
                    <a:pt x="435126" y="22646"/>
                  </a:lnTo>
                  <a:cubicBezTo>
                    <a:pt x="421653" y="88485"/>
                    <a:pt x="414578" y="156654"/>
                    <a:pt x="414578" y="226475"/>
                  </a:cubicBezTo>
                  <a:cubicBezTo>
                    <a:pt x="414578" y="296297"/>
                    <a:pt x="421653" y="364465"/>
                    <a:pt x="435126" y="430304"/>
                  </a:cubicBezTo>
                  <a:lnTo>
                    <a:pt x="440949" y="452950"/>
                  </a:lnTo>
                  <a:lnTo>
                    <a:pt x="366669" y="433850"/>
                  </a:lnTo>
                  <a:cubicBezTo>
                    <a:pt x="239991" y="394450"/>
                    <a:pt x="123991" y="330815"/>
                    <a:pt x="24090" y="248370"/>
                  </a:cubicBezTo>
                  <a:lnTo>
                    <a:pt x="0" y="226475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2E1B658-B0C9-4204-ABDD-DBE22D2E93E4}"/>
                </a:ext>
              </a:extLst>
            </p:cNvPr>
            <p:cNvSpPr/>
            <p:nvPr/>
          </p:nvSpPr>
          <p:spPr>
            <a:xfrm rot="5400000">
              <a:off x="5176243" y="3217654"/>
              <a:ext cx="618635" cy="602247"/>
            </a:xfrm>
            <a:custGeom>
              <a:avLst/>
              <a:gdLst>
                <a:gd name="connsiteX0" fmla="*/ 0 w 452950"/>
                <a:gd name="connsiteY0" fmla="*/ 1 h 440951"/>
                <a:gd name="connsiteX1" fmla="*/ 22645 w 452950"/>
                <a:gd name="connsiteY1" fmla="*/ 5823 h 440951"/>
                <a:gd name="connsiteX2" fmla="*/ 226474 w 452950"/>
                <a:gd name="connsiteY2" fmla="*/ 26371 h 440951"/>
                <a:gd name="connsiteX3" fmla="*/ 430303 w 452950"/>
                <a:gd name="connsiteY3" fmla="*/ 5823 h 440951"/>
                <a:gd name="connsiteX4" fmla="*/ 452950 w 452950"/>
                <a:gd name="connsiteY4" fmla="*/ 0 h 440951"/>
                <a:gd name="connsiteX5" fmla="*/ 433850 w 452950"/>
                <a:gd name="connsiteY5" fmla="*/ 74281 h 440951"/>
                <a:gd name="connsiteX6" fmla="*/ 248370 w 452950"/>
                <a:gd name="connsiteY6" fmla="*/ 416860 h 440951"/>
                <a:gd name="connsiteX7" fmla="*/ 226475 w 452950"/>
                <a:gd name="connsiteY7" fmla="*/ 440951 h 440951"/>
                <a:gd name="connsiteX8" fmla="*/ 204579 w 452950"/>
                <a:gd name="connsiteY8" fmla="*/ 416859 h 440951"/>
                <a:gd name="connsiteX9" fmla="*/ 19099 w 452950"/>
                <a:gd name="connsiteY9" fmla="*/ 74280 h 440951"/>
                <a:gd name="connsiteX10" fmla="*/ 0 w 452950"/>
                <a:gd name="connsiteY10" fmla="*/ 1 h 44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50" h="440951">
                  <a:moveTo>
                    <a:pt x="0" y="1"/>
                  </a:moveTo>
                  <a:lnTo>
                    <a:pt x="22645" y="5823"/>
                  </a:lnTo>
                  <a:cubicBezTo>
                    <a:pt x="88484" y="19296"/>
                    <a:pt x="156653" y="26371"/>
                    <a:pt x="226474" y="26371"/>
                  </a:cubicBezTo>
                  <a:cubicBezTo>
                    <a:pt x="296296" y="26371"/>
                    <a:pt x="364464" y="19296"/>
                    <a:pt x="430303" y="5823"/>
                  </a:cubicBezTo>
                  <a:lnTo>
                    <a:pt x="452950" y="0"/>
                  </a:lnTo>
                  <a:lnTo>
                    <a:pt x="433850" y="74281"/>
                  </a:lnTo>
                  <a:cubicBezTo>
                    <a:pt x="394450" y="200959"/>
                    <a:pt x="330815" y="316959"/>
                    <a:pt x="248370" y="416860"/>
                  </a:cubicBezTo>
                  <a:lnTo>
                    <a:pt x="226475" y="440951"/>
                  </a:lnTo>
                  <a:lnTo>
                    <a:pt x="204579" y="416859"/>
                  </a:lnTo>
                  <a:cubicBezTo>
                    <a:pt x="122134" y="316958"/>
                    <a:pt x="58500" y="200958"/>
                    <a:pt x="19099" y="74280"/>
                  </a:cubicBezTo>
                  <a:lnTo>
                    <a:pt x="0" y="1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FF57726-9AF9-4EB9-9953-DF6FFA41FB1C}"/>
                </a:ext>
              </a:extLst>
            </p:cNvPr>
            <p:cNvSpPr/>
            <p:nvPr/>
          </p:nvSpPr>
          <p:spPr>
            <a:xfrm rot="5400000">
              <a:off x="6397122" y="3217654"/>
              <a:ext cx="618634" cy="602243"/>
            </a:xfrm>
            <a:custGeom>
              <a:avLst/>
              <a:gdLst>
                <a:gd name="connsiteX0" fmla="*/ 0 w 452949"/>
                <a:gd name="connsiteY0" fmla="*/ 440948 h 440948"/>
                <a:gd name="connsiteX1" fmla="*/ 19099 w 452949"/>
                <a:gd name="connsiteY1" fmla="*/ 366669 h 440948"/>
                <a:gd name="connsiteX2" fmla="*/ 204579 w 452949"/>
                <a:gd name="connsiteY2" fmla="*/ 24090 h 440948"/>
                <a:gd name="connsiteX3" fmla="*/ 226474 w 452949"/>
                <a:gd name="connsiteY3" fmla="*/ 0 h 440948"/>
                <a:gd name="connsiteX4" fmla="*/ 248370 w 452949"/>
                <a:gd name="connsiteY4" fmla="*/ 24091 h 440948"/>
                <a:gd name="connsiteX5" fmla="*/ 433850 w 452949"/>
                <a:gd name="connsiteY5" fmla="*/ 366670 h 440948"/>
                <a:gd name="connsiteX6" fmla="*/ 452949 w 452949"/>
                <a:gd name="connsiteY6" fmla="*/ 440948 h 440948"/>
                <a:gd name="connsiteX7" fmla="*/ 430304 w 452949"/>
                <a:gd name="connsiteY7" fmla="*/ 435125 h 440948"/>
                <a:gd name="connsiteX8" fmla="*/ 226475 w 452949"/>
                <a:gd name="connsiteY8" fmla="*/ 414577 h 440948"/>
                <a:gd name="connsiteX9" fmla="*/ 22646 w 452949"/>
                <a:gd name="connsiteY9" fmla="*/ 435125 h 440948"/>
                <a:gd name="connsiteX10" fmla="*/ 0 w 452949"/>
                <a:gd name="connsiteY10" fmla="*/ 440948 h 44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949" h="440948">
                  <a:moveTo>
                    <a:pt x="0" y="440948"/>
                  </a:moveTo>
                  <a:lnTo>
                    <a:pt x="19099" y="366669"/>
                  </a:lnTo>
                  <a:cubicBezTo>
                    <a:pt x="58500" y="239992"/>
                    <a:pt x="122134" y="123991"/>
                    <a:pt x="204579" y="24090"/>
                  </a:cubicBezTo>
                  <a:lnTo>
                    <a:pt x="226474" y="0"/>
                  </a:lnTo>
                  <a:lnTo>
                    <a:pt x="248370" y="24091"/>
                  </a:lnTo>
                  <a:cubicBezTo>
                    <a:pt x="330815" y="123992"/>
                    <a:pt x="394450" y="239993"/>
                    <a:pt x="433850" y="366670"/>
                  </a:cubicBezTo>
                  <a:lnTo>
                    <a:pt x="452949" y="440948"/>
                  </a:lnTo>
                  <a:lnTo>
                    <a:pt x="430304" y="435125"/>
                  </a:lnTo>
                  <a:cubicBezTo>
                    <a:pt x="364465" y="421652"/>
                    <a:pt x="296297" y="414577"/>
                    <a:pt x="226475" y="414577"/>
                  </a:cubicBezTo>
                  <a:cubicBezTo>
                    <a:pt x="156654" y="414577"/>
                    <a:pt x="88485" y="421652"/>
                    <a:pt x="22646" y="435125"/>
                  </a:cubicBezTo>
                  <a:lnTo>
                    <a:pt x="0" y="440948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8A115A0-0AC4-4269-9159-9716EE71A3ED}"/>
                </a:ext>
              </a:extLst>
            </p:cNvPr>
            <p:cNvSpPr/>
            <p:nvPr/>
          </p:nvSpPr>
          <p:spPr>
            <a:xfrm rot="5400000">
              <a:off x="5794879" y="3819898"/>
              <a:ext cx="602244" cy="618634"/>
            </a:xfrm>
            <a:custGeom>
              <a:avLst/>
              <a:gdLst>
                <a:gd name="connsiteX0" fmla="*/ 0 w 440949"/>
                <a:gd name="connsiteY0" fmla="*/ 0 h 452949"/>
                <a:gd name="connsiteX1" fmla="*/ 74280 w 440949"/>
                <a:gd name="connsiteY1" fmla="*/ 19099 h 452949"/>
                <a:gd name="connsiteX2" fmla="*/ 416859 w 440949"/>
                <a:gd name="connsiteY2" fmla="*/ 204579 h 452949"/>
                <a:gd name="connsiteX3" fmla="*/ 440949 w 440949"/>
                <a:gd name="connsiteY3" fmla="*/ 226474 h 452949"/>
                <a:gd name="connsiteX4" fmla="*/ 416858 w 440949"/>
                <a:gd name="connsiteY4" fmla="*/ 248370 h 452949"/>
                <a:gd name="connsiteX5" fmla="*/ 74279 w 440949"/>
                <a:gd name="connsiteY5" fmla="*/ 433850 h 452949"/>
                <a:gd name="connsiteX6" fmla="*/ 1 w 440949"/>
                <a:gd name="connsiteY6" fmla="*/ 452949 h 452949"/>
                <a:gd name="connsiteX7" fmla="*/ 5823 w 440949"/>
                <a:gd name="connsiteY7" fmla="*/ 430305 h 452949"/>
                <a:gd name="connsiteX8" fmla="*/ 26371 w 440949"/>
                <a:gd name="connsiteY8" fmla="*/ 226476 h 452949"/>
                <a:gd name="connsiteX9" fmla="*/ 5823 w 440949"/>
                <a:gd name="connsiteY9" fmla="*/ 22647 h 452949"/>
                <a:gd name="connsiteX10" fmla="*/ 0 w 440949"/>
                <a:gd name="connsiteY10" fmla="*/ 0 h 45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0949" h="452949">
                  <a:moveTo>
                    <a:pt x="0" y="0"/>
                  </a:moveTo>
                  <a:lnTo>
                    <a:pt x="74280" y="19099"/>
                  </a:lnTo>
                  <a:cubicBezTo>
                    <a:pt x="200958" y="58500"/>
                    <a:pt x="316958" y="122134"/>
                    <a:pt x="416859" y="204579"/>
                  </a:cubicBezTo>
                  <a:lnTo>
                    <a:pt x="440949" y="226474"/>
                  </a:lnTo>
                  <a:lnTo>
                    <a:pt x="416858" y="248370"/>
                  </a:lnTo>
                  <a:cubicBezTo>
                    <a:pt x="316957" y="330815"/>
                    <a:pt x="200957" y="394450"/>
                    <a:pt x="74279" y="433850"/>
                  </a:cubicBezTo>
                  <a:lnTo>
                    <a:pt x="1" y="452949"/>
                  </a:lnTo>
                  <a:lnTo>
                    <a:pt x="5823" y="430305"/>
                  </a:lnTo>
                  <a:cubicBezTo>
                    <a:pt x="19296" y="364466"/>
                    <a:pt x="26371" y="296298"/>
                    <a:pt x="26371" y="226476"/>
                  </a:cubicBezTo>
                  <a:cubicBezTo>
                    <a:pt x="26371" y="156655"/>
                    <a:pt x="19296" y="88486"/>
                    <a:pt x="5823" y="22647"/>
                  </a:cubicBez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700F550-9F3C-4343-9719-D0AB39AB2AA6}"/>
                </a:ext>
              </a:extLst>
            </p:cNvPr>
            <p:cNvSpPr/>
            <p:nvPr/>
          </p:nvSpPr>
          <p:spPr>
            <a:xfrm rot="5400000">
              <a:off x="5343111" y="3837906"/>
              <a:ext cx="1505778" cy="2690638"/>
            </a:xfrm>
            <a:custGeom>
              <a:avLst/>
              <a:gdLst>
                <a:gd name="connsiteX0" fmla="*/ 0 w 1102495"/>
                <a:gd name="connsiteY0" fmla="*/ 985010 h 1970022"/>
                <a:gd name="connsiteX1" fmla="*/ 47731 w 1102495"/>
                <a:gd name="connsiteY1" fmla="*/ 941629 h 1970022"/>
                <a:gd name="connsiteX2" fmla="*/ 343958 w 1102495"/>
                <a:gd name="connsiteY2" fmla="*/ 226474 h 1970022"/>
                <a:gd name="connsiteX3" fmla="*/ 323410 w 1102495"/>
                <a:gd name="connsiteY3" fmla="*/ 22645 h 1970022"/>
                <a:gd name="connsiteX4" fmla="*/ 317587 w 1102495"/>
                <a:gd name="connsiteY4" fmla="*/ 0 h 1970022"/>
                <a:gd name="connsiteX5" fmla="*/ 391867 w 1102495"/>
                <a:gd name="connsiteY5" fmla="*/ 19099 h 1970022"/>
                <a:gd name="connsiteX6" fmla="*/ 1102495 w 1102495"/>
                <a:gd name="connsiteY6" fmla="*/ 985011 h 1970022"/>
                <a:gd name="connsiteX7" fmla="*/ 391867 w 1102495"/>
                <a:gd name="connsiteY7" fmla="*/ 1950923 h 1970022"/>
                <a:gd name="connsiteX8" fmla="*/ 317588 w 1102495"/>
                <a:gd name="connsiteY8" fmla="*/ 1970022 h 1970022"/>
                <a:gd name="connsiteX9" fmla="*/ 323411 w 1102495"/>
                <a:gd name="connsiteY9" fmla="*/ 1947376 h 1970022"/>
                <a:gd name="connsiteX10" fmla="*/ 343959 w 1102495"/>
                <a:gd name="connsiteY10" fmla="*/ 1743547 h 1970022"/>
                <a:gd name="connsiteX11" fmla="*/ 47732 w 1102495"/>
                <a:gd name="connsiteY11" fmla="*/ 1028392 h 1970022"/>
                <a:gd name="connsiteX12" fmla="*/ 0 w 1102495"/>
                <a:gd name="connsiteY12" fmla="*/ 985010 h 197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02495" h="1970022">
                  <a:moveTo>
                    <a:pt x="0" y="985010"/>
                  </a:moveTo>
                  <a:lnTo>
                    <a:pt x="47731" y="941629"/>
                  </a:lnTo>
                  <a:cubicBezTo>
                    <a:pt x="230755" y="758605"/>
                    <a:pt x="343958" y="505760"/>
                    <a:pt x="343958" y="226474"/>
                  </a:cubicBezTo>
                  <a:cubicBezTo>
                    <a:pt x="343958" y="156653"/>
                    <a:pt x="336883" y="88484"/>
                    <a:pt x="323410" y="22645"/>
                  </a:cubicBezTo>
                  <a:lnTo>
                    <a:pt x="317587" y="0"/>
                  </a:lnTo>
                  <a:lnTo>
                    <a:pt x="391867" y="19099"/>
                  </a:lnTo>
                  <a:cubicBezTo>
                    <a:pt x="803569" y="147151"/>
                    <a:pt x="1102495" y="531172"/>
                    <a:pt x="1102495" y="985011"/>
                  </a:cubicBezTo>
                  <a:cubicBezTo>
                    <a:pt x="1102495" y="1438850"/>
                    <a:pt x="803569" y="1822871"/>
                    <a:pt x="391867" y="1950923"/>
                  </a:cubicBezTo>
                  <a:lnTo>
                    <a:pt x="317588" y="1970022"/>
                  </a:lnTo>
                  <a:lnTo>
                    <a:pt x="323411" y="1947376"/>
                  </a:lnTo>
                  <a:cubicBezTo>
                    <a:pt x="336884" y="1881537"/>
                    <a:pt x="343959" y="1813369"/>
                    <a:pt x="343959" y="1743547"/>
                  </a:cubicBezTo>
                  <a:cubicBezTo>
                    <a:pt x="343959" y="1464262"/>
                    <a:pt x="230756" y="1211416"/>
                    <a:pt x="47732" y="1028392"/>
                  </a:cubicBezTo>
                  <a:lnTo>
                    <a:pt x="0" y="98501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solidFill>
                <a:srgbClr val="F0E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FE4A0CF6-789E-4F10-8873-486994DF139C}"/>
              </a:ext>
            </a:extLst>
          </p:cNvPr>
          <p:cNvSpPr/>
          <p:nvPr/>
        </p:nvSpPr>
        <p:spPr>
          <a:xfrm>
            <a:off x="3912946" y="2986374"/>
            <a:ext cx="1318108" cy="131810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pic>
        <p:nvPicPr>
          <p:cNvPr id="49" name="Graphic 48" descr="Users">
            <a:extLst>
              <a:ext uri="{FF2B5EF4-FFF2-40B4-BE49-F238E27FC236}">
                <a16:creationId xmlns:a16="http://schemas.microsoft.com/office/drawing/2014/main" id="{BF0A72BA-DB31-466A-92F0-7D014FCAF64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73992" y="3331252"/>
            <a:ext cx="629728" cy="629728"/>
          </a:xfrm>
          <a:prstGeom prst="rect">
            <a:avLst/>
          </a:prstGeom>
        </p:spPr>
      </p:pic>
      <p:pic>
        <p:nvPicPr>
          <p:cNvPr id="50" name="Graphic 49" descr="Puzzle">
            <a:extLst>
              <a:ext uri="{FF2B5EF4-FFF2-40B4-BE49-F238E27FC236}">
                <a16:creationId xmlns:a16="http://schemas.microsoft.com/office/drawing/2014/main" id="{8CB19F82-B45E-4799-B61D-28D97588AF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57134" y="4890743"/>
            <a:ext cx="629728" cy="629728"/>
          </a:xfrm>
          <a:prstGeom prst="rect">
            <a:avLst/>
          </a:prstGeom>
        </p:spPr>
      </p:pic>
      <p:pic>
        <p:nvPicPr>
          <p:cNvPr id="51" name="Graphic 50" descr="Lightbulb">
            <a:extLst>
              <a:ext uri="{FF2B5EF4-FFF2-40B4-BE49-F238E27FC236}">
                <a16:creationId xmlns:a16="http://schemas.microsoft.com/office/drawing/2014/main" id="{EEF22863-F2E2-4F52-8C51-50764E671AF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45046" y="3331252"/>
            <a:ext cx="629728" cy="629728"/>
          </a:xfrm>
          <a:prstGeom prst="rect">
            <a:avLst/>
          </a:prstGeom>
        </p:spPr>
      </p:pic>
      <p:pic>
        <p:nvPicPr>
          <p:cNvPr id="52" name="Graphic 51" descr="Rocket">
            <a:extLst>
              <a:ext uri="{FF2B5EF4-FFF2-40B4-BE49-F238E27FC236}">
                <a16:creationId xmlns:a16="http://schemas.microsoft.com/office/drawing/2014/main" id="{B4D6B708-A83E-4F7E-9C45-74911DCB132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257134" y="1769701"/>
            <a:ext cx="629728" cy="62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10125</TotalTime>
  <Words>366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with 4 Circles for PowerPoint</vt:lpstr>
      <vt:lpstr>Venn Diagram with 4 Circles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with 4 Circles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2018-12-07T20:10:34Z</dcterms:modified>
  <cp:category>Charts &amp; Diagrams</cp:category>
</cp:coreProperties>
</file>