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7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8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Venn Diagram with 5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6691483" y="3951309"/>
            <a:ext cx="2202816" cy="1152282"/>
            <a:chOff x="8921977" y="4042608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249702" y="4718678"/>
            <a:ext cx="2202816" cy="1152282"/>
            <a:chOff x="332936" y="4621560"/>
            <a:chExt cx="2937088" cy="1536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6697329" y="2416573"/>
            <a:ext cx="2202816" cy="1152282"/>
            <a:chOff x="8921977" y="1435947"/>
            <a:chExt cx="2937088" cy="153637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255548" y="1649205"/>
            <a:ext cx="2202816" cy="1152282"/>
            <a:chOff x="332936" y="2596988"/>
            <a:chExt cx="2937088" cy="153637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751E9E4-A2BC-4E91-9FB4-737D6407E0B7}"/>
              </a:ext>
            </a:extLst>
          </p:cNvPr>
          <p:cNvGrpSpPr/>
          <p:nvPr/>
        </p:nvGrpSpPr>
        <p:grpSpPr>
          <a:xfrm>
            <a:off x="2788331" y="1792051"/>
            <a:ext cx="3567330" cy="3537656"/>
            <a:chOff x="3967035" y="1626916"/>
            <a:chExt cx="4257931" cy="4222512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AFE3E7A-B274-4CEC-A0DC-47EB06B1202B}"/>
                </a:ext>
              </a:extLst>
            </p:cNvPr>
            <p:cNvSpPr/>
            <p:nvPr/>
          </p:nvSpPr>
          <p:spPr>
            <a:xfrm rot="5400000">
              <a:off x="4868805" y="2288635"/>
              <a:ext cx="1244177" cy="1210214"/>
            </a:xfrm>
            <a:custGeom>
              <a:avLst/>
              <a:gdLst>
                <a:gd name="connsiteX0" fmla="*/ 0 w 1244177"/>
                <a:gd name="connsiteY0" fmla="*/ 918753 h 1210214"/>
                <a:gd name="connsiteX1" fmla="*/ 354463 w 1244177"/>
                <a:gd name="connsiteY1" fmla="*/ 63003 h 1210214"/>
                <a:gd name="connsiteX2" fmla="*/ 423784 w 1244177"/>
                <a:gd name="connsiteY2" fmla="*/ 0 h 1210214"/>
                <a:gd name="connsiteX3" fmla="*/ 440405 w 1244177"/>
                <a:gd name="connsiteY3" fmla="*/ 15107 h 1210214"/>
                <a:gd name="connsiteX4" fmla="*/ 1086475 w 1244177"/>
                <a:gd name="connsiteY4" fmla="*/ 285213 h 1210214"/>
                <a:gd name="connsiteX5" fmla="*/ 1186908 w 1244177"/>
                <a:gd name="connsiteY5" fmla="*/ 290284 h 1210214"/>
                <a:gd name="connsiteX6" fmla="*/ 1181935 w 1244177"/>
                <a:gd name="connsiteY6" fmla="*/ 309628 h 1210214"/>
                <a:gd name="connsiteX7" fmla="*/ 1157347 w 1244177"/>
                <a:gd name="connsiteY7" fmla="*/ 553528 h 1210214"/>
                <a:gd name="connsiteX8" fmla="*/ 1211757 w 1244177"/>
                <a:gd name="connsiteY8" fmla="*/ 913409 h 1210214"/>
                <a:gd name="connsiteX9" fmla="*/ 1244177 w 1244177"/>
                <a:gd name="connsiteY9" fmla="*/ 1001988 h 1210214"/>
                <a:gd name="connsiteX10" fmla="*/ 1242117 w 1244177"/>
                <a:gd name="connsiteY10" fmla="*/ 1003529 h 1210214"/>
                <a:gd name="connsiteX11" fmla="*/ 565475 w 1244177"/>
                <a:gd name="connsiteY11" fmla="*/ 1210214 h 1210214"/>
                <a:gd name="connsiteX12" fmla="*/ 94406 w 1244177"/>
                <a:gd name="connsiteY12" fmla="*/ 1115109 h 1210214"/>
                <a:gd name="connsiteX13" fmla="*/ 11215 w 1244177"/>
                <a:gd name="connsiteY13" fmla="*/ 1075034 h 1210214"/>
                <a:gd name="connsiteX14" fmla="*/ 6248 w 1244177"/>
                <a:gd name="connsiteY14" fmla="*/ 1042490 h 1210214"/>
                <a:gd name="connsiteX15" fmla="*/ 0 w 1244177"/>
                <a:gd name="connsiteY15" fmla="*/ 918753 h 121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7" h="1210214">
                  <a:moveTo>
                    <a:pt x="0" y="918753"/>
                  </a:moveTo>
                  <a:cubicBezTo>
                    <a:pt x="0" y="584562"/>
                    <a:pt x="135458" y="282009"/>
                    <a:pt x="354463" y="63003"/>
                  </a:cubicBezTo>
                  <a:lnTo>
                    <a:pt x="423784" y="0"/>
                  </a:lnTo>
                  <a:lnTo>
                    <a:pt x="440405" y="15107"/>
                  </a:lnTo>
                  <a:cubicBezTo>
                    <a:pt x="619716" y="163087"/>
                    <a:pt x="842372" y="260423"/>
                    <a:pt x="1086475" y="285213"/>
                  </a:cubicBezTo>
                  <a:lnTo>
                    <a:pt x="1186908" y="290284"/>
                  </a:lnTo>
                  <a:lnTo>
                    <a:pt x="1181935" y="309628"/>
                  </a:lnTo>
                  <a:cubicBezTo>
                    <a:pt x="1165814" y="388409"/>
                    <a:pt x="1157347" y="469980"/>
                    <a:pt x="1157347" y="553528"/>
                  </a:cubicBezTo>
                  <a:cubicBezTo>
                    <a:pt x="1157347" y="678850"/>
                    <a:pt x="1176396" y="799722"/>
                    <a:pt x="1211757" y="913409"/>
                  </a:cubicBezTo>
                  <a:lnTo>
                    <a:pt x="1244177" y="1001988"/>
                  </a:lnTo>
                  <a:lnTo>
                    <a:pt x="1242117" y="1003529"/>
                  </a:lnTo>
                  <a:cubicBezTo>
                    <a:pt x="1048965" y="1134019"/>
                    <a:pt x="816119" y="1210214"/>
                    <a:pt x="565475" y="1210214"/>
                  </a:cubicBezTo>
                  <a:cubicBezTo>
                    <a:pt x="398380" y="1210214"/>
                    <a:pt x="239194" y="1176349"/>
                    <a:pt x="94406" y="1115109"/>
                  </a:cubicBezTo>
                  <a:lnTo>
                    <a:pt x="11215" y="1075034"/>
                  </a:lnTo>
                  <a:lnTo>
                    <a:pt x="6248" y="1042490"/>
                  </a:lnTo>
                  <a:cubicBezTo>
                    <a:pt x="2117" y="1001806"/>
                    <a:pt x="0" y="960527"/>
                    <a:pt x="0" y="9187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DA05EE2-FDEE-479B-8175-742A1715B587}"/>
                </a:ext>
              </a:extLst>
            </p:cNvPr>
            <p:cNvSpPr/>
            <p:nvPr/>
          </p:nvSpPr>
          <p:spPr>
            <a:xfrm rot="5400000">
              <a:off x="6079017" y="2288637"/>
              <a:ext cx="1244179" cy="1210212"/>
            </a:xfrm>
            <a:custGeom>
              <a:avLst/>
              <a:gdLst>
                <a:gd name="connsiteX0" fmla="*/ 0 w 1244179"/>
                <a:gd name="connsiteY0" fmla="*/ 291460 h 1210212"/>
                <a:gd name="connsiteX1" fmla="*/ 6248 w 1244179"/>
                <a:gd name="connsiteY1" fmla="*/ 167723 h 1210212"/>
                <a:gd name="connsiteX2" fmla="*/ 11215 w 1244179"/>
                <a:gd name="connsiteY2" fmla="*/ 135180 h 1210212"/>
                <a:gd name="connsiteX3" fmla="*/ 94406 w 1244179"/>
                <a:gd name="connsiteY3" fmla="*/ 95105 h 1210212"/>
                <a:gd name="connsiteX4" fmla="*/ 565475 w 1244179"/>
                <a:gd name="connsiteY4" fmla="*/ 0 h 1210212"/>
                <a:gd name="connsiteX5" fmla="*/ 1242117 w 1244179"/>
                <a:gd name="connsiteY5" fmla="*/ 206685 h 1210212"/>
                <a:gd name="connsiteX6" fmla="*/ 1244179 w 1244179"/>
                <a:gd name="connsiteY6" fmla="*/ 208227 h 1210212"/>
                <a:gd name="connsiteX7" fmla="*/ 1211760 w 1244179"/>
                <a:gd name="connsiteY7" fmla="*/ 296804 h 1210212"/>
                <a:gd name="connsiteX8" fmla="*/ 1157351 w 1244179"/>
                <a:gd name="connsiteY8" fmla="*/ 656684 h 1210212"/>
                <a:gd name="connsiteX9" fmla="*/ 1181938 w 1244179"/>
                <a:gd name="connsiteY9" fmla="*/ 900584 h 1210212"/>
                <a:gd name="connsiteX10" fmla="*/ 1186912 w 1244179"/>
                <a:gd name="connsiteY10" fmla="*/ 919928 h 1210212"/>
                <a:gd name="connsiteX11" fmla="*/ 1086475 w 1244179"/>
                <a:gd name="connsiteY11" fmla="*/ 925000 h 1210212"/>
                <a:gd name="connsiteX12" fmla="*/ 440405 w 1244179"/>
                <a:gd name="connsiteY12" fmla="*/ 1195106 h 1210212"/>
                <a:gd name="connsiteX13" fmla="*/ 423784 w 1244179"/>
                <a:gd name="connsiteY13" fmla="*/ 1210212 h 1210212"/>
                <a:gd name="connsiteX14" fmla="*/ 354463 w 1244179"/>
                <a:gd name="connsiteY14" fmla="*/ 1147210 h 1210212"/>
                <a:gd name="connsiteX15" fmla="*/ 0 w 1244179"/>
                <a:gd name="connsiteY15" fmla="*/ 291460 h 121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9" h="1210212">
                  <a:moveTo>
                    <a:pt x="0" y="291460"/>
                  </a:moveTo>
                  <a:cubicBezTo>
                    <a:pt x="0" y="249686"/>
                    <a:pt x="2117" y="208406"/>
                    <a:pt x="6248" y="167723"/>
                  </a:cubicBezTo>
                  <a:lnTo>
                    <a:pt x="11215" y="135180"/>
                  </a:lnTo>
                  <a:lnTo>
                    <a:pt x="94406" y="95105"/>
                  </a:lnTo>
                  <a:cubicBezTo>
                    <a:pt x="239194" y="33864"/>
                    <a:pt x="398380" y="0"/>
                    <a:pt x="565475" y="0"/>
                  </a:cubicBezTo>
                  <a:cubicBezTo>
                    <a:pt x="816119" y="0"/>
                    <a:pt x="1048965" y="76195"/>
                    <a:pt x="1242117" y="206685"/>
                  </a:cubicBezTo>
                  <a:lnTo>
                    <a:pt x="1244179" y="208227"/>
                  </a:lnTo>
                  <a:lnTo>
                    <a:pt x="1211760" y="296804"/>
                  </a:lnTo>
                  <a:cubicBezTo>
                    <a:pt x="1176399" y="410490"/>
                    <a:pt x="1157351" y="531362"/>
                    <a:pt x="1157351" y="656684"/>
                  </a:cubicBezTo>
                  <a:cubicBezTo>
                    <a:pt x="1157351" y="740232"/>
                    <a:pt x="1165817" y="821802"/>
                    <a:pt x="1181938" y="900584"/>
                  </a:cubicBezTo>
                  <a:lnTo>
                    <a:pt x="1186912" y="919928"/>
                  </a:lnTo>
                  <a:lnTo>
                    <a:pt x="1086475" y="925000"/>
                  </a:lnTo>
                  <a:cubicBezTo>
                    <a:pt x="842372" y="949790"/>
                    <a:pt x="619716" y="1047125"/>
                    <a:pt x="440405" y="1195106"/>
                  </a:cubicBezTo>
                  <a:lnTo>
                    <a:pt x="423784" y="1210212"/>
                  </a:lnTo>
                  <a:lnTo>
                    <a:pt x="354463" y="1147210"/>
                  </a:lnTo>
                  <a:cubicBezTo>
                    <a:pt x="135458" y="928204"/>
                    <a:pt x="0" y="625651"/>
                    <a:pt x="0" y="29146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4C35C9-B099-49F3-8B8E-F4411B450DA5}"/>
                </a:ext>
              </a:extLst>
            </p:cNvPr>
            <p:cNvSpPr/>
            <p:nvPr/>
          </p:nvSpPr>
          <p:spPr>
            <a:xfrm rot="5400000">
              <a:off x="5806305" y="3456796"/>
              <a:ext cx="287934" cy="291465"/>
            </a:xfrm>
            <a:custGeom>
              <a:avLst/>
              <a:gdLst>
                <a:gd name="connsiteX0" fmla="*/ 0 w 287934"/>
                <a:gd name="connsiteY0" fmla="*/ 290288 h 291465"/>
                <a:gd name="connsiteX1" fmla="*/ 24849 w 287934"/>
                <a:gd name="connsiteY1" fmla="*/ 193651 h 291465"/>
                <a:gd name="connsiteX2" fmla="*/ 65545 w 287934"/>
                <a:gd name="connsiteY2" fmla="*/ 82462 h 291465"/>
                <a:gd name="connsiteX3" fmla="*/ 105268 w 287934"/>
                <a:gd name="connsiteY3" fmla="*/ 0 h 291465"/>
                <a:gd name="connsiteX4" fmla="*/ 116509 w 287934"/>
                <a:gd name="connsiteY4" fmla="*/ 23335 h 291465"/>
                <a:gd name="connsiteX5" fmla="*/ 246796 w 287934"/>
                <a:gd name="connsiteY5" fmla="*/ 216284 h 291465"/>
                <a:gd name="connsiteX6" fmla="*/ 287934 w 287934"/>
                <a:gd name="connsiteY6" fmla="*/ 261547 h 291465"/>
                <a:gd name="connsiteX7" fmla="*/ 267205 w 287934"/>
                <a:gd name="connsiteY7" fmla="*/ 266878 h 291465"/>
                <a:gd name="connsiteX8" fmla="*/ 23305 w 287934"/>
                <a:gd name="connsiteY8" fmla="*/ 291465 h 291465"/>
                <a:gd name="connsiteX9" fmla="*/ 0 w 287934"/>
                <a:gd name="connsiteY9" fmla="*/ 290288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34" h="291465">
                  <a:moveTo>
                    <a:pt x="0" y="290288"/>
                  </a:moveTo>
                  <a:lnTo>
                    <a:pt x="24849" y="193651"/>
                  </a:lnTo>
                  <a:cubicBezTo>
                    <a:pt x="36635" y="155756"/>
                    <a:pt x="50234" y="118659"/>
                    <a:pt x="65545" y="82462"/>
                  </a:cubicBezTo>
                  <a:lnTo>
                    <a:pt x="105268" y="0"/>
                  </a:lnTo>
                  <a:lnTo>
                    <a:pt x="116509" y="23335"/>
                  </a:lnTo>
                  <a:cubicBezTo>
                    <a:pt x="153770" y="91927"/>
                    <a:pt x="197469" y="156513"/>
                    <a:pt x="246796" y="216284"/>
                  </a:cubicBezTo>
                  <a:lnTo>
                    <a:pt x="287934" y="261547"/>
                  </a:lnTo>
                  <a:lnTo>
                    <a:pt x="267205" y="266878"/>
                  </a:lnTo>
                  <a:cubicBezTo>
                    <a:pt x="188423" y="282999"/>
                    <a:pt x="106852" y="291465"/>
                    <a:pt x="23305" y="291465"/>
                  </a:cubicBezTo>
                  <a:lnTo>
                    <a:pt x="0" y="29028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03D656-E2F6-4F29-8C3B-FD65449FA21F}"/>
                </a:ext>
              </a:extLst>
            </p:cNvPr>
            <p:cNvSpPr/>
            <p:nvPr/>
          </p:nvSpPr>
          <p:spPr>
            <a:xfrm rot="5400000">
              <a:off x="6097769" y="3456801"/>
              <a:ext cx="287927" cy="291456"/>
            </a:xfrm>
            <a:custGeom>
              <a:avLst/>
              <a:gdLst>
                <a:gd name="connsiteX0" fmla="*/ 0 w 287927"/>
                <a:gd name="connsiteY0" fmla="*/ 1176 h 291456"/>
                <a:gd name="connsiteX1" fmla="*/ 23301 w 287927"/>
                <a:gd name="connsiteY1" fmla="*/ 0 h 291456"/>
                <a:gd name="connsiteX2" fmla="*/ 267201 w 287927"/>
                <a:gd name="connsiteY2" fmla="*/ 24587 h 291456"/>
                <a:gd name="connsiteX3" fmla="*/ 287927 w 287927"/>
                <a:gd name="connsiteY3" fmla="*/ 29916 h 291456"/>
                <a:gd name="connsiteX4" fmla="*/ 246790 w 287927"/>
                <a:gd name="connsiteY4" fmla="*/ 75179 h 291456"/>
                <a:gd name="connsiteX5" fmla="*/ 116502 w 287927"/>
                <a:gd name="connsiteY5" fmla="*/ 268128 h 291456"/>
                <a:gd name="connsiteX6" fmla="*/ 105264 w 287927"/>
                <a:gd name="connsiteY6" fmla="*/ 291456 h 291456"/>
                <a:gd name="connsiteX7" fmla="*/ 65543 w 287927"/>
                <a:gd name="connsiteY7" fmla="*/ 209001 h 291456"/>
                <a:gd name="connsiteX8" fmla="*/ 24848 w 287927"/>
                <a:gd name="connsiteY8" fmla="*/ 97812 h 291456"/>
                <a:gd name="connsiteX9" fmla="*/ 0 w 287927"/>
                <a:gd name="connsiteY9" fmla="*/ 1176 h 29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27" h="291456">
                  <a:moveTo>
                    <a:pt x="0" y="1176"/>
                  </a:moveTo>
                  <a:lnTo>
                    <a:pt x="23301" y="0"/>
                  </a:lnTo>
                  <a:cubicBezTo>
                    <a:pt x="106848" y="0"/>
                    <a:pt x="188419" y="8466"/>
                    <a:pt x="267201" y="24587"/>
                  </a:cubicBezTo>
                  <a:lnTo>
                    <a:pt x="287927" y="29916"/>
                  </a:lnTo>
                  <a:lnTo>
                    <a:pt x="246790" y="75179"/>
                  </a:lnTo>
                  <a:cubicBezTo>
                    <a:pt x="197463" y="134950"/>
                    <a:pt x="153763" y="199536"/>
                    <a:pt x="116502" y="268128"/>
                  </a:cubicBezTo>
                  <a:lnTo>
                    <a:pt x="105264" y="291456"/>
                  </a:lnTo>
                  <a:lnTo>
                    <a:pt x="65543" y="209001"/>
                  </a:lnTo>
                  <a:cubicBezTo>
                    <a:pt x="50233" y="172804"/>
                    <a:pt x="36634" y="135707"/>
                    <a:pt x="24848" y="97812"/>
                  </a:cubicBezTo>
                  <a:lnTo>
                    <a:pt x="0" y="117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5C320D0-9171-43E8-ACDA-62C402EE2E8A}"/>
                </a:ext>
              </a:extLst>
            </p:cNvPr>
            <p:cNvSpPr/>
            <p:nvPr/>
          </p:nvSpPr>
          <p:spPr>
            <a:xfrm rot="5400000">
              <a:off x="4416736" y="3461271"/>
              <a:ext cx="1176247" cy="1285367"/>
            </a:xfrm>
            <a:custGeom>
              <a:avLst/>
              <a:gdLst>
                <a:gd name="connsiteX0" fmla="*/ 0 w 1176247"/>
                <a:gd name="connsiteY0" fmla="*/ 553530 h 1285367"/>
                <a:gd name="connsiteX1" fmla="*/ 91106 w 1176247"/>
                <a:gd name="connsiteY1" fmla="*/ 485402 h 1285367"/>
                <a:gd name="connsiteX2" fmla="*/ 436407 w 1176247"/>
                <a:gd name="connsiteY2" fmla="*/ 22612 h 1285367"/>
                <a:gd name="connsiteX3" fmla="*/ 444683 w 1176247"/>
                <a:gd name="connsiteY3" fmla="*/ 0 h 1285367"/>
                <a:gd name="connsiteX4" fmla="*/ 446745 w 1176247"/>
                <a:gd name="connsiteY4" fmla="*/ 1542 h 1285367"/>
                <a:gd name="connsiteX5" fmla="*/ 1123385 w 1176247"/>
                <a:gd name="connsiteY5" fmla="*/ 208227 h 1285367"/>
                <a:gd name="connsiteX6" fmla="*/ 1146686 w 1176247"/>
                <a:gd name="connsiteY6" fmla="*/ 207050 h 1285367"/>
                <a:gd name="connsiteX7" fmla="*/ 1151660 w 1176247"/>
                <a:gd name="connsiteY7" fmla="*/ 226395 h 1285367"/>
                <a:gd name="connsiteX8" fmla="*/ 1176247 w 1176247"/>
                <a:gd name="connsiteY8" fmla="*/ 470295 h 1285367"/>
                <a:gd name="connsiteX9" fmla="*/ 899894 w 1176247"/>
                <a:gd name="connsiteY9" fmla="*/ 1240103 h 1285367"/>
                <a:gd name="connsiteX10" fmla="*/ 858755 w 1176247"/>
                <a:gd name="connsiteY10" fmla="*/ 1285367 h 1285367"/>
                <a:gd name="connsiteX11" fmla="*/ 763503 w 1176247"/>
                <a:gd name="connsiteY11" fmla="*/ 1260875 h 1285367"/>
                <a:gd name="connsiteX12" fmla="*/ 8276 w 1176247"/>
                <a:gd name="connsiteY12" fmla="*/ 576140 h 1285367"/>
                <a:gd name="connsiteX13" fmla="*/ 0 w 1176247"/>
                <a:gd name="connsiteY13" fmla="*/ 553530 h 128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7" h="1285367">
                  <a:moveTo>
                    <a:pt x="0" y="553530"/>
                  </a:moveTo>
                  <a:lnTo>
                    <a:pt x="91106" y="485402"/>
                  </a:lnTo>
                  <a:cubicBezTo>
                    <a:pt x="240532" y="362085"/>
                    <a:pt x="359856" y="203597"/>
                    <a:pt x="436407" y="22612"/>
                  </a:cubicBezTo>
                  <a:lnTo>
                    <a:pt x="444683" y="0"/>
                  </a:lnTo>
                  <a:lnTo>
                    <a:pt x="446745" y="1542"/>
                  </a:lnTo>
                  <a:cubicBezTo>
                    <a:pt x="639896" y="132032"/>
                    <a:pt x="872742" y="208227"/>
                    <a:pt x="1123385" y="208227"/>
                  </a:cubicBezTo>
                  <a:lnTo>
                    <a:pt x="1146686" y="207050"/>
                  </a:lnTo>
                  <a:lnTo>
                    <a:pt x="1151660" y="226395"/>
                  </a:lnTo>
                  <a:cubicBezTo>
                    <a:pt x="1167781" y="305177"/>
                    <a:pt x="1176247" y="386747"/>
                    <a:pt x="1176247" y="470295"/>
                  </a:cubicBezTo>
                  <a:cubicBezTo>
                    <a:pt x="1176247" y="762712"/>
                    <a:pt x="1072538" y="1030906"/>
                    <a:pt x="899894" y="1240103"/>
                  </a:cubicBezTo>
                  <a:lnTo>
                    <a:pt x="858755" y="1285367"/>
                  </a:lnTo>
                  <a:lnTo>
                    <a:pt x="763503" y="1260875"/>
                  </a:lnTo>
                  <a:cubicBezTo>
                    <a:pt x="422445" y="1154795"/>
                    <a:pt x="146066" y="901913"/>
                    <a:pt x="8276" y="576140"/>
                  </a:cubicBezTo>
                  <a:lnTo>
                    <a:pt x="0" y="55353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B1A4E1D-CAC3-4F82-BD60-9C80EC1B1EE8}"/>
                </a:ext>
              </a:extLst>
            </p:cNvPr>
            <p:cNvSpPr/>
            <p:nvPr/>
          </p:nvSpPr>
          <p:spPr>
            <a:xfrm rot="5400000">
              <a:off x="6599020" y="3461273"/>
              <a:ext cx="1176245" cy="1285364"/>
            </a:xfrm>
            <a:custGeom>
              <a:avLst/>
              <a:gdLst>
                <a:gd name="connsiteX0" fmla="*/ 0 w 1176245"/>
                <a:gd name="connsiteY0" fmla="*/ 731839 h 1285364"/>
                <a:gd name="connsiteX1" fmla="*/ 8276 w 1176245"/>
                <a:gd name="connsiteY1" fmla="*/ 709227 h 1285364"/>
                <a:gd name="connsiteX2" fmla="*/ 763504 w 1176245"/>
                <a:gd name="connsiteY2" fmla="*/ 24492 h 1285364"/>
                <a:gd name="connsiteX3" fmla="*/ 858754 w 1176245"/>
                <a:gd name="connsiteY3" fmla="*/ 0 h 1285364"/>
                <a:gd name="connsiteX4" fmla="*/ 899893 w 1176245"/>
                <a:gd name="connsiteY4" fmla="*/ 45264 h 1285364"/>
                <a:gd name="connsiteX5" fmla="*/ 1176245 w 1176245"/>
                <a:gd name="connsiteY5" fmla="*/ 815072 h 1285364"/>
                <a:gd name="connsiteX6" fmla="*/ 1151658 w 1176245"/>
                <a:gd name="connsiteY6" fmla="*/ 1058972 h 1285364"/>
                <a:gd name="connsiteX7" fmla="*/ 1146685 w 1176245"/>
                <a:gd name="connsiteY7" fmla="*/ 1078314 h 1285364"/>
                <a:gd name="connsiteX8" fmla="*/ 1123382 w 1176245"/>
                <a:gd name="connsiteY8" fmla="*/ 1077138 h 1285364"/>
                <a:gd name="connsiteX9" fmla="*/ 446741 w 1176245"/>
                <a:gd name="connsiteY9" fmla="*/ 1283823 h 1285364"/>
                <a:gd name="connsiteX10" fmla="*/ 444679 w 1176245"/>
                <a:gd name="connsiteY10" fmla="*/ 1285364 h 1285364"/>
                <a:gd name="connsiteX11" fmla="*/ 436405 w 1176245"/>
                <a:gd name="connsiteY11" fmla="*/ 1262756 h 1285364"/>
                <a:gd name="connsiteX12" fmla="*/ 91104 w 1176245"/>
                <a:gd name="connsiteY12" fmla="*/ 799966 h 1285364"/>
                <a:gd name="connsiteX13" fmla="*/ 0 w 1176245"/>
                <a:gd name="connsiteY13" fmla="*/ 731839 h 12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5" h="1285364">
                  <a:moveTo>
                    <a:pt x="0" y="731839"/>
                  </a:moveTo>
                  <a:lnTo>
                    <a:pt x="8276" y="709227"/>
                  </a:lnTo>
                  <a:cubicBezTo>
                    <a:pt x="146066" y="383454"/>
                    <a:pt x="422445" y="130572"/>
                    <a:pt x="763504" y="24492"/>
                  </a:cubicBezTo>
                  <a:lnTo>
                    <a:pt x="858754" y="0"/>
                  </a:lnTo>
                  <a:lnTo>
                    <a:pt x="899893" y="45264"/>
                  </a:lnTo>
                  <a:cubicBezTo>
                    <a:pt x="1072536" y="254460"/>
                    <a:pt x="1176245" y="522655"/>
                    <a:pt x="1176245" y="815072"/>
                  </a:cubicBezTo>
                  <a:cubicBezTo>
                    <a:pt x="1176245" y="898620"/>
                    <a:pt x="1167779" y="980190"/>
                    <a:pt x="1151658" y="1058972"/>
                  </a:cubicBezTo>
                  <a:lnTo>
                    <a:pt x="1146685" y="1078314"/>
                  </a:lnTo>
                  <a:lnTo>
                    <a:pt x="1123382" y="1077138"/>
                  </a:lnTo>
                  <a:cubicBezTo>
                    <a:pt x="872739" y="1077138"/>
                    <a:pt x="639892" y="1153333"/>
                    <a:pt x="446741" y="1283823"/>
                  </a:cubicBezTo>
                  <a:lnTo>
                    <a:pt x="444679" y="1285364"/>
                  </a:lnTo>
                  <a:lnTo>
                    <a:pt x="436405" y="1262756"/>
                  </a:lnTo>
                  <a:cubicBezTo>
                    <a:pt x="359854" y="1081770"/>
                    <a:pt x="240530" y="923283"/>
                    <a:pt x="91104" y="799966"/>
                  </a:cubicBezTo>
                  <a:lnTo>
                    <a:pt x="0" y="73183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196870-A657-4577-9625-344C746E7332}"/>
                </a:ext>
              </a:extLst>
            </p:cNvPr>
            <p:cNvSpPr/>
            <p:nvPr/>
          </p:nvSpPr>
          <p:spPr>
            <a:xfrm rot="5400000">
              <a:off x="6253554" y="3745220"/>
              <a:ext cx="289634" cy="292179"/>
            </a:xfrm>
            <a:custGeom>
              <a:avLst/>
              <a:gdLst>
                <a:gd name="connsiteX0" fmla="*/ 0 w 289634"/>
                <a:gd name="connsiteY0" fmla="*/ 186916 h 292179"/>
                <a:gd name="connsiteX1" fmla="*/ 36972 w 289634"/>
                <a:gd name="connsiteY1" fmla="*/ 146237 h 292179"/>
                <a:gd name="connsiteX2" fmla="*/ 122914 w 289634"/>
                <a:gd name="connsiteY2" fmla="*/ 68128 h 292179"/>
                <a:gd name="connsiteX3" fmla="*/ 214019 w 289634"/>
                <a:gd name="connsiteY3" fmla="*/ 0 h 292179"/>
                <a:gd name="connsiteX4" fmla="*/ 246440 w 289634"/>
                <a:gd name="connsiteY4" fmla="*/ 88581 h 292179"/>
                <a:gd name="connsiteX5" fmla="*/ 276262 w 289634"/>
                <a:gd name="connsiteY5" fmla="*/ 204561 h 292179"/>
                <a:gd name="connsiteX6" fmla="*/ 289634 w 289634"/>
                <a:gd name="connsiteY6" fmla="*/ 292179 h 292179"/>
                <a:gd name="connsiteX7" fmla="*/ 206443 w 289634"/>
                <a:gd name="connsiteY7" fmla="*/ 252105 h 292179"/>
                <a:gd name="connsiteX8" fmla="*/ 95254 w 289634"/>
                <a:gd name="connsiteY8" fmla="*/ 211409 h 292179"/>
                <a:gd name="connsiteX9" fmla="*/ 0 w 289634"/>
                <a:gd name="connsiteY9" fmla="*/ 186916 h 29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4" h="292179">
                  <a:moveTo>
                    <a:pt x="0" y="186916"/>
                  </a:moveTo>
                  <a:lnTo>
                    <a:pt x="36972" y="146237"/>
                  </a:lnTo>
                  <a:cubicBezTo>
                    <a:pt x="64348" y="118861"/>
                    <a:pt x="93029" y="92791"/>
                    <a:pt x="122914" y="68128"/>
                  </a:cubicBezTo>
                  <a:lnTo>
                    <a:pt x="214019" y="0"/>
                  </a:lnTo>
                  <a:lnTo>
                    <a:pt x="246440" y="88581"/>
                  </a:lnTo>
                  <a:cubicBezTo>
                    <a:pt x="258227" y="126476"/>
                    <a:pt x="268201" y="165170"/>
                    <a:pt x="276262" y="204561"/>
                  </a:cubicBezTo>
                  <a:lnTo>
                    <a:pt x="289634" y="292179"/>
                  </a:lnTo>
                  <a:lnTo>
                    <a:pt x="206443" y="252105"/>
                  </a:lnTo>
                  <a:cubicBezTo>
                    <a:pt x="170246" y="236794"/>
                    <a:pt x="133149" y="223195"/>
                    <a:pt x="95254" y="211409"/>
                  </a:cubicBezTo>
                  <a:lnTo>
                    <a:pt x="0" y="18691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F8B532A-96A0-49D4-A84E-AEF7BD7DF72E}"/>
                </a:ext>
              </a:extLst>
            </p:cNvPr>
            <p:cNvSpPr/>
            <p:nvPr/>
          </p:nvSpPr>
          <p:spPr>
            <a:xfrm rot="5400000">
              <a:off x="5648816" y="3745223"/>
              <a:ext cx="289631" cy="292177"/>
            </a:xfrm>
            <a:custGeom>
              <a:avLst/>
              <a:gdLst>
                <a:gd name="connsiteX0" fmla="*/ 0 w 289631"/>
                <a:gd name="connsiteY0" fmla="*/ 105262 h 292177"/>
                <a:gd name="connsiteX1" fmla="*/ 95251 w 289631"/>
                <a:gd name="connsiteY1" fmla="*/ 80771 h 292177"/>
                <a:gd name="connsiteX2" fmla="*/ 206440 w 289631"/>
                <a:gd name="connsiteY2" fmla="*/ 40075 h 292177"/>
                <a:gd name="connsiteX3" fmla="*/ 289631 w 289631"/>
                <a:gd name="connsiteY3" fmla="*/ 0 h 292177"/>
                <a:gd name="connsiteX4" fmla="*/ 276259 w 289631"/>
                <a:gd name="connsiteY4" fmla="*/ 87620 h 292177"/>
                <a:gd name="connsiteX5" fmla="*/ 246437 w 289631"/>
                <a:gd name="connsiteY5" fmla="*/ 203600 h 292177"/>
                <a:gd name="connsiteX6" fmla="*/ 214018 w 289631"/>
                <a:gd name="connsiteY6" fmla="*/ 292177 h 292177"/>
                <a:gd name="connsiteX7" fmla="*/ 122914 w 289631"/>
                <a:gd name="connsiteY7" fmla="*/ 224050 h 292177"/>
                <a:gd name="connsiteX8" fmla="*/ 36972 w 289631"/>
                <a:gd name="connsiteY8" fmla="*/ 145941 h 292177"/>
                <a:gd name="connsiteX9" fmla="*/ 0 w 289631"/>
                <a:gd name="connsiteY9" fmla="*/ 105262 h 29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1" h="292177">
                  <a:moveTo>
                    <a:pt x="0" y="105262"/>
                  </a:moveTo>
                  <a:lnTo>
                    <a:pt x="95251" y="80771"/>
                  </a:lnTo>
                  <a:cubicBezTo>
                    <a:pt x="133146" y="68984"/>
                    <a:pt x="170243" y="55385"/>
                    <a:pt x="206440" y="40075"/>
                  </a:cubicBezTo>
                  <a:lnTo>
                    <a:pt x="289631" y="0"/>
                  </a:lnTo>
                  <a:lnTo>
                    <a:pt x="276259" y="87620"/>
                  </a:lnTo>
                  <a:cubicBezTo>
                    <a:pt x="268198" y="127011"/>
                    <a:pt x="258224" y="165705"/>
                    <a:pt x="246437" y="203600"/>
                  </a:cubicBezTo>
                  <a:lnTo>
                    <a:pt x="214018" y="292177"/>
                  </a:lnTo>
                  <a:lnTo>
                    <a:pt x="122914" y="224050"/>
                  </a:lnTo>
                  <a:cubicBezTo>
                    <a:pt x="93028" y="199386"/>
                    <a:pt x="64347" y="173316"/>
                    <a:pt x="36972" y="145941"/>
                  </a:cubicBezTo>
                  <a:lnTo>
                    <a:pt x="0" y="105262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9593F32-38A5-4960-9065-7FB498704469}"/>
                </a:ext>
              </a:extLst>
            </p:cNvPr>
            <p:cNvSpPr/>
            <p:nvPr/>
          </p:nvSpPr>
          <p:spPr>
            <a:xfrm rot="5400000">
              <a:off x="5979916" y="3995929"/>
              <a:ext cx="232168" cy="312562"/>
            </a:xfrm>
            <a:custGeom>
              <a:avLst/>
              <a:gdLst>
                <a:gd name="connsiteX0" fmla="*/ 0 w 232168"/>
                <a:gd name="connsiteY0" fmla="*/ 0 h 312562"/>
                <a:gd name="connsiteX1" fmla="*/ 22599 w 232168"/>
                <a:gd name="connsiteY1" fmla="*/ 10887 h 312562"/>
                <a:gd name="connsiteX2" fmla="*/ 215546 w 232168"/>
                <a:gd name="connsiteY2" fmla="*/ 141175 h 312562"/>
                <a:gd name="connsiteX3" fmla="*/ 232168 w 232168"/>
                <a:gd name="connsiteY3" fmla="*/ 156281 h 312562"/>
                <a:gd name="connsiteX4" fmla="*/ 215546 w 232168"/>
                <a:gd name="connsiteY4" fmla="*/ 171388 h 312562"/>
                <a:gd name="connsiteX5" fmla="*/ 22599 w 232168"/>
                <a:gd name="connsiteY5" fmla="*/ 301676 h 312562"/>
                <a:gd name="connsiteX6" fmla="*/ 0 w 232168"/>
                <a:gd name="connsiteY6" fmla="*/ 312562 h 312562"/>
                <a:gd name="connsiteX7" fmla="*/ 4967 w 232168"/>
                <a:gd name="connsiteY7" fmla="*/ 280019 h 312562"/>
                <a:gd name="connsiteX8" fmla="*/ 11215 w 232168"/>
                <a:gd name="connsiteY8" fmla="*/ 156282 h 312562"/>
                <a:gd name="connsiteX9" fmla="*/ 4967 w 232168"/>
                <a:gd name="connsiteY9" fmla="*/ 32545 h 312562"/>
                <a:gd name="connsiteX10" fmla="*/ 0 w 232168"/>
                <a:gd name="connsiteY10" fmla="*/ 0 h 31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68" h="312562">
                  <a:moveTo>
                    <a:pt x="0" y="0"/>
                  </a:moveTo>
                  <a:lnTo>
                    <a:pt x="22599" y="10887"/>
                  </a:lnTo>
                  <a:cubicBezTo>
                    <a:pt x="91190" y="48148"/>
                    <a:pt x="155777" y="91848"/>
                    <a:pt x="215546" y="141175"/>
                  </a:cubicBezTo>
                  <a:lnTo>
                    <a:pt x="232168" y="156281"/>
                  </a:lnTo>
                  <a:lnTo>
                    <a:pt x="215546" y="171388"/>
                  </a:lnTo>
                  <a:cubicBezTo>
                    <a:pt x="155777" y="220715"/>
                    <a:pt x="91190" y="264414"/>
                    <a:pt x="22599" y="301676"/>
                  </a:cubicBezTo>
                  <a:lnTo>
                    <a:pt x="0" y="312562"/>
                  </a:lnTo>
                  <a:lnTo>
                    <a:pt x="4967" y="280019"/>
                  </a:lnTo>
                  <a:cubicBezTo>
                    <a:pt x="9098" y="239335"/>
                    <a:pt x="11215" y="198056"/>
                    <a:pt x="11215" y="156282"/>
                  </a:cubicBezTo>
                  <a:cubicBezTo>
                    <a:pt x="11215" y="114508"/>
                    <a:pt x="9098" y="73228"/>
                    <a:pt x="4967" y="32545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72F3343-AD38-4170-8A14-4B30C3FDD3D3}"/>
                </a:ext>
              </a:extLst>
            </p:cNvPr>
            <p:cNvSpPr/>
            <p:nvPr/>
          </p:nvSpPr>
          <p:spPr>
            <a:xfrm rot="5400000">
              <a:off x="5372848" y="4335939"/>
              <a:ext cx="1446307" cy="1311018"/>
            </a:xfrm>
            <a:custGeom>
              <a:avLst/>
              <a:gdLst>
                <a:gd name="connsiteX0" fmla="*/ 0 w 1446307"/>
                <a:gd name="connsiteY0" fmla="*/ 655510 h 1311018"/>
                <a:gd name="connsiteX1" fmla="*/ 69320 w 1446307"/>
                <a:gd name="connsiteY1" fmla="*/ 592508 h 1311018"/>
                <a:gd name="connsiteX2" fmla="*/ 369374 w 1446307"/>
                <a:gd name="connsiteY2" fmla="*/ 96638 h 1311018"/>
                <a:gd name="connsiteX3" fmla="*/ 394223 w 1446307"/>
                <a:gd name="connsiteY3" fmla="*/ 0 h 1311018"/>
                <a:gd name="connsiteX4" fmla="*/ 494657 w 1446307"/>
                <a:gd name="connsiteY4" fmla="*/ 5072 h 1311018"/>
                <a:gd name="connsiteX5" fmla="*/ 1435068 w 1446307"/>
                <a:gd name="connsiteY5" fmla="*/ 632178 h 1311018"/>
                <a:gd name="connsiteX6" fmla="*/ 1446307 w 1446307"/>
                <a:gd name="connsiteY6" fmla="*/ 655508 h 1311018"/>
                <a:gd name="connsiteX7" fmla="*/ 1435067 w 1446307"/>
                <a:gd name="connsiteY7" fmla="*/ 678841 h 1311018"/>
                <a:gd name="connsiteX8" fmla="*/ 494658 w 1446307"/>
                <a:gd name="connsiteY8" fmla="*/ 1305947 h 1311018"/>
                <a:gd name="connsiteX9" fmla="*/ 394222 w 1446307"/>
                <a:gd name="connsiteY9" fmla="*/ 1311018 h 1311018"/>
                <a:gd name="connsiteX10" fmla="*/ 369374 w 1446307"/>
                <a:gd name="connsiteY10" fmla="*/ 1214383 h 1311018"/>
                <a:gd name="connsiteX11" fmla="*/ 69320 w 1446307"/>
                <a:gd name="connsiteY11" fmla="*/ 718513 h 1311018"/>
                <a:gd name="connsiteX12" fmla="*/ 0 w 1446307"/>
                <a:gd name="connsiteY12" fmla="*/ 655510 h 131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6307" h="1311018">
                  <a:moveTo>
                    <a:pt x="0" y="655510"/>
                  </a:moveTo>
                  <a:lnTo>
                    <a:pt x="69320" y="592508"/>
                  </a:lnTo>
                  <a:cubicBezTo>
                    <a:pt x="206199" y="455629"/>
                    <a:pt x="310441" y="286115"/>
                    <a:pt x="369374" y="96638"/>
                  </a:cubicBezTo>
                  <a:lnTo>
                    <a:pt x="394223" y="0"/>
                  </a:lnTo>
                  <a:lnTo>
                    <a:pt x="494657" y="5072"/>
                  </a:lnTo>
                  <a:cubicBezTo>
                    <a:pt x="901496" y="46389"/>
                    <a:pt x="1248762" y="289219"/>
                    <a:pt x="1435068" y="632178"/>
                  </a:cubicBezTo>
                  <a:lnTo>
                    <a:pt x="1446307" y="655508"/>
                  </a:lnTo>
                  <a:lnTo>
                    <a:pt x="1435067" y="678841"/>
                  </a:lnTo>
                  <a:cubicBezTo>
                    <a:pt x="1248761" y="1021799"/>
                    <a:pt x="901496" y="1264630"/>
                    <a:pt x="494658" y="1305947"/>
                  </a:cubicBezTo>
                  <a:lnTo>
                    <a:pt x="394222" y="1311018"/>
                  </a:lnTo>
                  <a:lnTo>
                    <a:pt x="369374" y="1214383"/>
                  </a:lnTo>
                  <a:cubicBezTo>
                    <a:pt x="310441" y="1024906"/>
                    <a:pt x="206199" y="855391"/>
                    <a:pt x="69320" y="718513"/>
                  </a:cubicBezTo>
                  <a:lnTo>
                    <a:pt x="0" y="6555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E44C292-C2C1-4685-B41F-36D31071A422}"/>
                </a:ext>
              </a:extLst>
            </p:cNvPr>
            <p:cNvSpPr/>
            <p:nvPr/>
          </p:nvSpPr>
          <p:spPr>
            <a:xfrm rot="5400000">
              <a:off x="5561739" y="1086144"/>
              <a:ext cx="1068521" cy="2150066"/>
            </a:xfrm>
            <a:custGeom>
              <a:avLst/>
              <a:gdLst>
                <a:gd name="connsiteX0" fmla="*/ 0 w 1068521"/>
                <a:gd name="connsiteY0" fmla="*/ 1075033 h 2150066"/>
                <a:gd name="connsiteX1" fmla="*/ 633353 w 1068521"/>
                <a:gd name="connsiteY1" fmla="*/ 10886 h 2150066"/>
                <a:gd name="connsiteX2" fmla="*/ 655952 w 1068521"/>
                <a:gd name="connsiteY2" fmla="*/ 0 h 2150066"/>
                <a:gd name="connsiteX3" fmla="*/ 650985 w 1068521"/>
                <a:gd name="connsiteY3" fmla="*/ 32543 h 2150066"/>
                <a:gd name="connsiteX4" fmla="*/ 644737 w 1068521"/>
                <a:gd name="connsiteY4" fmla="*/ 156280 h 2150066"/>
                <a:gd name="connsiteX5" fmla="*/ 999200 w 1068521"/>
                <a:gd name="connsiteY5" fmla="*/ 1012030 h 2150066"/>
                <a:gd name="connsiteX6" fmla="*/ 1068521 w 1068521"/>
                <a:gd name="connsiteY6" fmla="*/ 1075032 h 2150066"/>
                <a:gd name="connsiteX7" fmla="*/ 999200 w 1068521"/>
                <a:gd name="connsiteY7" fmla="*/ 1138035 h 2150066"/>
                <a:gd name="connsiteX8" fmla="*/ 644737 w 1068521"/>
                <a:gd name="connsiteY8" fmla="*/ 1993785 h 2150066"/>
                <a:gd name="connsiteX9" fmla="*/ 650985 w 1068521"/>
                <a:gd name="connsiteY9" fmla="*/ 2117522 h 2150066"/>
                <a:gd name="connsiteX10" fmla="*/ 655952 w 1068521"/>
                <a:gd name="connsiteY10" fmla="*/ 2150066 h 2150066"/>
                <a:gd name="connsiteX11" fmla="*/ 633353 w 1068521"/>
                <a:gd name="connsiteY11" fmla="*/ 2139180 h 2150066"/>
                <a:gd name="connsiteX12" fmla="*/ 0 w 1068521"/>
                <a:gd name="connsiteY12" fmla="*/ 1075033 h 215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8521" h="2150066">
                  <a:moveTo>
                    <a:pt x="0" y="1075033"/>
                  </a:moveTo>
                  <a:cubicBezTo>
                    <a:pt x="0" y="615520"/>
                    <a:pt x="256100" y="215823"/>
                    <a:pt x="633353" y="10886"/>
                  </a:cubicBezTo>
                  <a:lnTo>
                    <a:pt x="655952" y="0"/>
                  </a:lnTo>
                  <a:lnTo>
                    <a:pt x="650985" y="32543"/>
                  </a:lnTo>
                  <a:cubicBezTo>
                    <a:pt x="646854" y="73226"/>
                    <a:pt x="644737" y="114506"/>
                    <a:pt x="644737" y="156280"/>
                  </a:cubicBezTo>
                  <a:cubicBezTo>
                    <a:pt x="644737" y="490471"/>
                    <a:pt x="780195" y="793024"/>
                    <a:pt x="999200" y="1012030"/>
                  </a:cubicBezTo>
                  <a:lnTo>
                    <a:pt x="1068521" y="1075032"/>
                  </a:lnTo>
                  <a:lnTo>
                    <a:pt x="999200" y="1138035"/>
                  </a:lnTo>
                  <a:cubicBezTo>
                    <a:pt x="780195" y="1357041"/>
                    <a:pt x="644737" y="1659594"/>
                    <a:pt x="644737" y="1993785"/>
                  </a:cubicBezTo>
                  <a:cubicBezTo>
                    <a:pt x="644737" y="2035559"/>
                    <a:pt x="646854" y="2076838"/>
                    <a:pt x="650985" y="2117522"/>
                  </a:cubicBezTo>
                  <a:lnTo>
                    <a:pt x="655952" y="2150066"/>
                  </a:lnTo>
                  <a:lnTo>
                    <a:pt x="633353" y="2139180"/>
                  </a:lnTo>
                  <a:cubicBezTo>
                    <a:pt x="256100" y="1934243"/>
                    <a:pt x="0" y="1534545"/>
                    <a:pt x="0" y="1075033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0D663E4-C677-4210-9F3C-6A31FB032B63}"/>
                </a:ext>
              </a:extLst>
            </p:cNvPr>
            <p:cNvSpPr/>
            <p:nvPr/>
          </p:nvSpPr>
          <p:spPr>
            <a:xfrm rot="5400000">
              <a:off x="6615617" y="2765237"/>
              <a:ext cx="2091718" cy="1126981"/>
            </a:xfrm>
            <a:custGeom>
              <a:avLst/>
              <a:gdLst>
                <a:gd name="connsiteX0" fmla="*/ 0 w 2091718"/>
                <a:gd name="connsiteY0" fmla="*/ 1053934 h 1126981"/>
                <a:gd name="connsiteX1" fmla="*/ 13372 w 2091718"/>
                <a:gd name="connsiteY1" fmla="*/ 966314 h 1126981"/>
                <a:gd name="connsiteX2" fmla="*/ 1198998 w 2091718"/>
                <a:gd name="connsiteY2" fmla="*/ 0 h 1126981"/>
                <a:gd name="connsiteX3" fmla="*/ 2054747 w 2091718"/>
                <a:gd name="connsiteY3" fmla="*/ 354463 h 1126981"/>
                <a:gd name="connsiteX4" fmla="*/ 2091718 w 2091718"/>
                <a:gd name="connsiteY4" fmla="*/ 395142 h 1126981"/>
                <a:gd name="connsiteX5" fmla="*/ 1996468 w 2091718"/>
                <a:gd name="connsiteY5" fmla="*/ 419634 h 1126981"/>
                <a:gd name="connsiteX6" fmla="*/ 1241240 w 2091718"/>
                <a:gd name="connsiteY6" fmla="*/ 1104369 h 1126981"/>
                <a:gd name="connsiteX7" fmla="*/ 1232964 w 2091718"/>
                <a:gd name="connsiteY7" fmla="*/ 1126981 h 1126981"/>
                <a:gd name="connsiteX8" fmla="*/ 1230902 w 2091718"/>
                <a:gd name="connsiteY8" fmla="*/ 1125439 h 1126981"/>
                <a:gd name="connsiteX9" fmla="*/ 554260 w 2091718"/>
                <a:gd name="connsiteY9" fmla="*/ 918754 h 1126981"/>
                <a:gd name="connsiteX10" fmla="*/ 83191 w 2091718"/>
                <a:gd name="connsiteY10" fmla="*/ 1013859 h 1126981"/>
                <a:gd name="connsiteX11" fmla="*/ 0 w 2091718"/>
                <a:gd name="connsiteY11" fmla="*/ 1053934 h 112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8" h="1126981">
                  <a:moveTo>
                    <a:pt x="0" y="1053934"/>
                  </a:moveTo>
                  <a:lnTo>
                    <a:pt x="13372" y="966314"/>
                  </a:lnTo>
                  <a:cubicBezTo>
                    <a:pt x="126220" y="414840"/>
                    <a:pt x="614163" y="0"/>
                    <a:pt x="1198998" y="0"/>
                  </a:cubicBezTo>
                  <a:cubicBezTo>
                    <a:pt x="1533189" y="0"/>
                    <a:pt x="1835742" y="135458"/>
                    <a:pt x="2054747" y="354463"/>
                  </a:cubicBezTo>
                  <a:lnTo>
                    <a:pt x="2091718" y="395142"/>
                  </a:lnTo>
                  <a:lnTo>
                    <a:pt x="1996468" y="419634"/>
                  </a:lnTo>
                  <a:cubicBezTo>
                    <a:pt x="1655409" y="525714"/>
                    <a:pt x="1379030" y="778596"/>
                    <a:pt x="1241240" y="1104369"/>
                  </a:cubicBezTo>
                  <a:lnTo>
                    <a:pt x="1232964" y="1126981"/>
                  </a:lnTo>
                  <a:lnTo>
                    <a:pt x="1230902" y="1125439"/>
                  </a:lnTo>
                  <a:cubicBezTo>
                    <a:pt x="1037750" y="994949"/>
                    <a:pt x="804904" y="918754"/>
                    <a:pt x="554260" y="918754"/>
                  </a:cubicBezTo>
                  <a:cubicBezTo>
                    <a:pt x="387165" y="918754"/>
                    <a:pt x="227979" y="952618"/>
                    <a:pt x="83191" y="1013859"/>
                  </a:cubicBezTo>
                  <a:lnTo>
                    <a:pt x="0" y="1053934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C9F32A9-B590-4FF1-9276-A6F3AE0B82AA}"/>
                </a:ext>
              </a:extLst>
            </p:cNvPr>
            <p:cNvSpPr/>
            <p:nvPr/>
          </p:nvSpPr>
          <p:spPr>
            <a:xfrm rot="5400000">
              <a:off x="3484665" y="2765238"/>
              <a:ext cx="2091717" cy="1126978"/>
            </a:xfrm>
            <a:custGeom>
              <a:avLst/>
              <a:gdLst>
                <a:gd name="connsiteX0" fmla="*/ 0 w 2091717"/>
                <a:gd name="connsiteY0" fmla="*/ 73046 h 1126978"/>
                <a:gd name="connsiteX1" fmla="*/ 83191 w 2091717"/>
                <a:gd name="connsiteY1" fmla="*/ 113121 h 1126978"/>
                <a:gd name="connsiteX2" fmla="*/ 554260 w 2091717"/>
                <a:gd name="connsiteY2" fmla="*/ 208226 h 1126978"/>
                <a:gd name="connsiteX3" fmla="*/ 1230902 w 2091717"/>
                <a:gd name="connsiteY3" fmla="*/ 1541 h 1126978"/>
                <a:gd name="connsiteX4" fmla="*/ 1232962 w 2091717"/>
                <a:gd name="connsiteY4" fmla="*/ 0 h 1126978"/>
                <a:gd name="connsiteX5" fmla="*/ 1241238 w 2091717"/>
                <a:gd name="connsiteY5" fmla="*/ 22610 h 1126978"/>
                <a:gd name="connsiteX6" fmla="*/ 1996465 w 2091717"/>
                <a:gd name="connsiteY6" fmla="*/ 707345 h 1126978"/>
                <a:gd name="connsiteX7" fmla="*/ 2091717 w 2091717"/>
                <a:gd name="connsiteY7" fmla="*/ 731837 h 1126978"/>
                <a:gd name="connsiteX8" fmla="*/ 2054746 w 2091717"/>
                <a:gd name="connsiteY8" fmla="*/ 772515 h 1126978"/>
                <a:gd name="connsiteX9" fmla="*/ 1198998 w 2091717"/>
                <a:gd name="connsiteY9" fmla="*/ 1126978 h 1126978"/>
                <a:gd name="connsiteX10" fmla="*/ 13372 w 2091717"/>
                <a:gd name="connsiteY10" fmla="*/ 160665 h 1126978"/>
                <a:gd name="connsiteX11" fmla="*/ 0 w 2091717"/>
                <a:gd name="connsiteY11" fmla="*/ 73046 h 112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7" h="1126978">
                  <a:moveTo>
                    <a:pt x="0" y="73046"/>
                  </a:moveTo>
                  <a:lnTo>
                    <a:pt x="83191" y="113121"/>
                  </a:lnTo>
                  <a:cubicBezTo>
                    <a:pt x="227979" y="174361"/>
                    <a:pt x="387165" y="208226"/>
                    <a:pt x="554260" y="208226"/>
                  </a:cubicBezTo>
                  <a:cubicBezTo>
                    <a:pt x="804904" y="208226"/>
                    <a:pt x="1037750" y="132031"/>
                    <a:pt x="1230902" y="1541"/>
                  </a:cubicBezTo>
                  <a:lnTo>
                    <a:pt x="1232962" y="0"/>
                  </a:lnTo>
                  <a:lnTo>
                    <a:pt x="1241238" y="22610"/>
                  </a:lnTo>
                  <a:cubicBezTo>
                    <a:pt x="1379028" y="348383"/>
                    <a:pt x="1655407" y="601265"/>
                    <a:pt x="1996465" y="707345"/>
                  </a:cubicBezTo>
                  <a:lnTo>
                    <a:pt x="2091717" y="731837"/>
                  </a:lnTo>
                  <a:lnTo>
                    <a:pt x="2054746" y="772515"/>
                  </a:lnTo>
                  <a:cubicBezTo>
                    <a:pt x="1835742" y="991520"/>
                    <a:pt x="1533189" y="1126978"/>
                    <a:pt x="1198998" y="1126978"/>
                  </a:cubicBezTo>
                  <a:cubicBezTo>
                    <a:pt x="614163" y="1126978"/>
                    <a:pt x="126220" y="712138"/>
                    <a:pt x="13372" y="160665"/>
                  </a:cubicBezTo>
                  <a:lnTo>
                    <a:pt x="0" y="73046"/>
                  </a:lnTo>
                  <a:close/>
                </a:path>
              </a:pathLst>
            </a:custGeom>
            <a:solidFill>
              <a:schemeClr val="accent6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86E963C-BB1D-4C65-8B7D-162D567D2F82}"/>
                </a:ext>
              </a:extLst>
            </p:cNvPr>
            <p:cNvSpPr/>
            <p:nvPr/>
          </p:nvSpPr>
          <p:spPr>
            <a:xfrm rot="5400000">
              <a:off x="5661804" y="2839349"/>
              <a:ext cx="868392" cy="580568"/>
            </a:xfrm>
            <a:custGeom>
              <a:avLst/>
              <a:gdLst>
                <a:gd name="connsiteX0" fmla="*/ 0 w 868392"/>
                <a:gd name="connsiteY0" fmla="*/ 290284 h 580568"/>
                <a:gd name="connsiteX1" fmla="*/ 16621 w 868392"/>
                <a:gd name="connsiteY1" fmla="*/ 275178 h 580568"/>
                <a:gd name="connsiteX2" fmla="*/ 662691 w 868392"/>
                <a:gd name="connsiteY2" fmla="*/ 5072 h 580568"/>
                <a:gd name="connsiteX3" fmla="*/ 763128 w 868392"/>
                <a:gd name="connsiteY3" fmla="*/ 0 h 580568"/>
                <a:gd name="connsiteX4" fmla="*/ 787976 w 868392"/>
                <a:gd name="connsiteY4" fmla="*/ 96636 h 580568"/>
                <a:gd name="connsiteX5" fmla="*/ 828671 w 868392"/>
                <a:gd name="connsiteY5" fmla="*/ 207825 h 580568"/>
                <a:gd name="connsiteX6" fmla="*/ 868392 w 868392"/>
                <a:gd name="connsiteY6" fmla="*/ 290280 h 580568"/>
                <a:gd name="connsiteX7" fmla="*/ 828669 w 868392"/>
                <a:gd name="connsiteY7" fmla="*/ 372742 h 580568"/>
                <a:gd name="connsiteX8" fmla="*/ 787973 w 868392"/>
                <a:gd name="connsiteY8" fmla="*/ 483931 h 580568"/>
                <a:gd name="connsiteX9" fmla="*/ 763124 w 868392"/>
                <a:gd name="connsiteY9" fmla="*/ 580568 h 580568"/>
                <a:gd name="connsiteX10" fmla="*/ 662691 w 868392"/>
                <a:gd name="connsiteY10" fmla="*/ 575497 h 580568"/>
                <a:gd name="connsiteX11" fmla="*/ 16621 w 868392"/>
                <a:gd name="connsiteY11" fmla="*/ 305391 h 580568"/>
                <a:gd name="connsiteX12" fmla="*/ 0 w 868392"/>
                <a:gd name="connsiteY12" fmla="*/ 290284 h 58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8392" h="580568">
                  <a:moveTo>
                    <a:pt x="0" y="290284"/>
                  </a:moveTo>
                  <a:lnTo>
                    <a:pt x="16621" y="275178"/>
                  </a:lnTo>
                  <a:cubicBezTo>
                    <a:pt x="195932" y="127197"/>
                    <a:pt x="418588" y="29862"/>
                    <a:pt x="662691" y="5072"/>
                  </a:cubicBezTo>
                  <a:lnTo>
                    <a:pt x="763128" y="0"/>
                  </a:lnTo>
                  <a:lnTo>
                    <a:pt x="787976" y="96636"/>
                  </a:lnTo>
                  <a:cubicBezTo>
                    <a:pt x="799762" y="134531"/>
                    <a:pt x="813361" y="171628"/>
                    <a:pt x="828671" y="207825"/>
                  </a:cubicBezTo>
                  <a:lnTo>
                    <a:pt x="868392" y="290280"/>
                  </a:lnTo>
                  <a:lnTo>
                    <a:pt x="828669" y="372742"/>
                  </a:lnTo>
                  <a:cubicBezTo>
                    <a:pt x="813358" y="408939"/>
                    <a:pt x="799759" y="446036"/>
                    <a:pt x="787973" y="483931"/>
                  </a:cubicBezTo>
                  <a:lnTo>
                    <a:pt x="763124" y="580568"/>
                  </a:lnTo>
                  <a:lnTo>
                    <a:pt x="662691" y="575497"/>
                  </a:lnTo>
                  <a:cubicBezTo>
                    <a:pt x="418588" y="550707"/>
                    <a:pt x="195932" y="453371"/>
                    <a:pt x="16621" y="305391"/>
                  </a:cubicBezTo>
                  <a:lnTo>
                    <a:pt x="0" y="2902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F943E4A-4893-4023-B710-E1BBDFD5C4B0}"/>
                </a:ext>
              </a:extLst>
            </p:cNvPr>
            <p:cNvSpPr/>
            <p:nvPr/>
          </p:nvSpPr>
          <p:spPr>
            <a:xfrm rot="5400000">
              <a:off x="5198479" y="3324535"/>
              <a:ext cx="531513" cy="740445"/>
            </a:xfrm>
            <a:custGeom>
              <a:avLst/>
              <a:gdLst>
                <a:gd name="connsiteX0" fmla="*/ 0 w 531513"/>
                <a:gd name="connsiteY0" fmla="*/ 291985 h 740445"/>
                <a:gd name="connsiteX1" fmla="*/ 24588 w 531513"/>
                <a:gd name="connsiteY1" fmla="*/ 48085 h 740445"/>
                <a:gd name="connsiteX2" fmla="*/ 29561 w 531513"/>
                <a:gd name="connsiteY2" fmla="*/ 28741 h 740445"/>
                <a:gd name="connsiteX3" fmla="*/ 52866 w 531513"/>
                <a:gd name="connsiteY3" fmla="*/ 29918 h 740445"/>
                <a:gd name="connsiteX4" fmla="*/ 296766 w 531513"/>
                <a:gd name="connsiteY4" fmla="*/ 5331 h 740445"/>
                <a:gd name="connsiteX5" fmla="*/ 317495 w 531513"/>
                <a:gd name="connsiteY5" fmla="*/ 0 h 740445"/>
                <a:gd name="connsiteX6" fmla="*/ 354467 w 531513"/>
                <a:gd name="connsiteY6" fmla="*/ 40679 h 740445"/>
                <a:gd name="connsiteX7" fmla="*/ 440409 w 531513"/>
                <a:gd name="connsiteY7" fmla="*/ 118788 h 740445"/>
                <a:gd name="connsiteX8" fmla="*/ 531513 w 531513"/>
                <a:gd name="connsiteY8" fmla="*/ 186915 h 740445"/>
                <a:gd name="connsiteX9" fmla="*/ 523237 w 531513"/>
                <a:gd name="connsiteY9" fmla="*/ 209527 h 740445"/>
                <a:gd name="connsiteX10" fmla="*/ 177936 w 531513"/>
                <a:gd name="connsiteY10" fmla="*/ 672317 h 740445"/>
                <a:gd name="connsiteX11" fmla="*/ 86830 w 531513"/>
                <a:gd name="connsiteY11" fmla="*/ 740445 h 740445"/>
                <a:gd name="connsiteX12" fmla="*/ 54410 w 531513"/>
                <a:gd name="connsiteY12" fmla="*/ 651866 h 740445"/>
                <a:gd name="connsiteX13" fmla="*/ 0 w 531513"/>
                <a:gd name="connsiteY13" fmla="*/ 291985 h 74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13" h="740445">
                  <a:moveTo>
                    <a:pt x="0" y="291985"/>
                  </a:moveTo>
                  <a:cubicBezTo>
                    <a:pt x="0" y="208437"/>
                    <a:pt x="8467" y="126866"/>
                    <a:pt x="24588" y="48085"/>
                  </a:cubicBezTo>
                  <a:lnTo>
                    <a:pt x="29561" y="28741"/>
                  </a:lnTo>
                  <a:lnTo>
                    <a:pt x="52866" y="29918"/>
                  </a:lnTo>
                  <a:cubicBezTo>
                    <a:pt x="136413" y="29918"/>
                    <a:pt x="217984" y="21452"/>
                    <a:pt x="296766" y="5331"/>
                  </a:cubicBezTo>
                  <a:lnTo>
                    <a:pt x="317495" y="0"/>
                  </a:lnTo>
                  <a:lnTo>
                    <a:pt x="354467" y="40679"/>
                  </a:lnTo>
                  <a:cubicBezTo>
                    <a:pt x="381842" y="68054"/>
                    <a:pt x="410523" y="94124"/>
                    <a:pt x="440409" y="118788"/>
                  </a:cubicBezTo>
                  <a:lnTo>
                    <a:pt x="531513" y="186915"/>
                  </a:lnTo>
                  <a:lnTo>
                    <a:pt x="523237" y="209527"/>
                  </a:lnTo>
                  <a:cubicBezTo>
                    <a:pt x="446686" y="390512"/>
                    <a:pt x="327362" y="549000"/>
                    <a:pt x="177936" y="672317"/>
                  </a:cubicBezTo>
                  <a:lnTo>
                    <a:pt x="86830" y="740445"/>
                  </a:lnTo>
                  <a:lnTo>
                    <a:pt x="54410" y="651866"/>
                  </a:lnTo>
                  <a:cubicBezTo>
                    <a:pt x="19049" y="538179"/>
                    <a:pt x="0" y="417307"/>
                    <a:pt x="0" y="29198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738C0DB-7326-4FE5-B3E2-84428C61C755}"/>
                </a:ext>
              </a:extLst>
            </p:cNvPr>
            <p:cNvSpPr/>
            <p:nvPr/>
          </p:nvSpPr>
          <p:spPr>
            <a:xfrm rot="5400000">
              <a:off x="6462012" y="3324538"/>
              <a:ext cx="531507" cy="740441"/>
            </a:xfrm>
            <a:custGeom>
              <a:avLst/>
              <a:gdLst>
                <a:gd name="connsiteX0" fmla="*/ 0 w 531507"/>
                <a:gd name="connsiteY0" fmla="*/ 448457 h 740441"/>
                <a:gd name="connsiteX1" fmla="*/ 54409 w 531507"/>
                <a:gd name="connsiteY1" fmla="*/ 88577 h 740441"/>
                <a:gd name="connsiteX2" fmla="*/ 86828 w 531507"/>
                <a:gd name="connsiteY2" fmla="*/ 0 h 740441"/>
                <a:gd name="connsiteX3" fmla="*/ 177932 w 531507"/>
                <a:gd name="connsiteY3" fmla="*/ 68127 h 740441"/>
                <a:gd name="connsiteX4" fmla="*/ 523233 w 531507"/>
                <a:gd name="connsiteY4" fmla="*/ 530917 h 740441"/>
                <a:gd name="connsiteX5" fmla="*/ 531507 w 531507"/>
                <a:gd name="connsiteY5" fmla="*/ 553525 h 740441"/>
                <a:gd name="connsiteX6" fmla="*/ 440402 w 531507"/>
                <a:gd name="connsiteY6" fmla="*/ 621653 h 740441"/>
                <a:gd name="connsiteX7" fmla="*/ 354460 w 531507"/>
                <a:gd name="connsiteY7" fmla="*/ 699762 h 740441"/>
                <a:gd name="connsiteX8" fmla="*/ 317488 w 531507"/>
                <a:gd name="connsiteY8" fmla="*/ 740441 h 740441"/>
                <a:gd name="connsiteX9" fmla="*/ 296762 w 531507"/>
                <a:gd name="connsiteY9" fmla="*/ 735112 h 740441"/>
                <a:gd name="connsiteX10" fmla="*/ 52862 w 531507"/>
                <a:gd name="connsiteY10" fmla="*/ 710525 h 740441"/>
                <a:gd name="connsiteX11" fmla="*/ 29561 w 531507"/>
                <a:gd name="connsiteY11" fmla="*/ 711701 h 740441"/>
                <a:gd name="connsiteX12" fmla="*/ 24587 w 531507"/>
                <a:gd name="connsiteY12" fmla="*/ 692357 h 740441"/>
                <a:gd name="connsiteX13" fmla="*/ 0 w 531507"/>
                <a:gd name="connsiteY13" fmla="*/ 448457 h 74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07" h="740441">
                  <a:moveTo>
                    <a:pt x="0" y="448457"/>
                  </a:moveTo>
                  <a:cubicBezTo>
                    <a:pt x="0" y="323135"/>
                    <a:pt x="19048" y="202263"/>
                    <a:pt x="54409" y="88577"/>
                  </a:cubicBezTo>
                  <a:lnTo>
                    <a:pt x="86828" y="0"/>
                  </a:lnTo>
                  <a:lnTo>
                    <a:pt x="177932" y="68127"/>
                  </a:lnTo>
                  <a:cubicBezTo>
                    <a:pt x="327358" y="191444"/>
                    <a:pt x="446682" y="349931"/>
                    <a:pt x="523233" y="530917"/>
                  </a:cubicBezTo>
                  <a:lnTo>
                    <a:pt x="531507" y="553525"/>
                  </a:lnTo>
                  <a:lnTo>
                    <a:pt x="440402" y="621653"/>
                  </a:lnTo>
                  <a:cubicBezTo>
                    <a:pt x="410517" y="646316"/>
                    <a:pt x="381836" y="672386"/>
                    <a:pt x="354460" y="699762"/>
                  </a:cubicBezTo>
                  <a:lnTo>
                    <a:pt x="317488" y="740441"/>
                  </a:lnTo>
                  <a:lnTo>
                    <a:pt x="296762" y="735112"/>
                  </a:lnTo>
                  <a:cubicBezTo>
                    <a:pt x="217980" y="718991"/>
                    <a:pt x="136409" y="710525"/>
                    <a:pt x="52862" y="710525"/>
                  </a:cubicBezTo>
                  <a:lnTo>
                    <a:pt x="29561" y="711701"/>
                  </a:lnTo>
                  <a:lnTo>
                    <a:pt x="24587" y="692357"/>
                  </a:lnTo>
                  <a:cubicBezTo>
                    <a:pt x="8466" y="613575"/>
                    <a:pt x="0" y="532005"/>
                    <a:pt x="0" y="44845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0666234-5D11-479F-A510-8168B8CF3342}"/>
                </a:ext>
              </a:extLst>
            </p:cNvPr>
            <p:cNvSpPr/>
            <p:nvPr/>
          </p:nvSpPr>
          <p:spPr>
            <a:xfrm rot="5400000">
              <a:off x="5854245" y="3544042"/>
              <a:ext cx="483512" cy="523087"/>
            </a:xfrm>
            <a:custGeom>
              <a:avLst/>
              <a:gdLst>
                <a:gd name="connsiteX0" fmla="*/ 0 w 483512"/>
                <a:gd name="connsiteY0" fmla="*/ 261540 h 523087"/>
                <a:gd name="connsiteX1" fmla="*/ 11238 w 483512"/>
                <a:gd name="connsiteY1" fmla="*/ 238212 h 523087"/>
                <a:gd name="connsiteX2" fmla="*/ 141526 w 483512"/>
                <a:gd name="connsiteY2" fmla="*/ 45263 h 523087"/>
                <a:gd name="connsiteX3" fmla="*/ 182663 w 483512"/>
                <a:gd name="connsiteY3" fmla="*/ 0 h 523087"/>
                <a:gd name="connsiteX4" fmla="*/ 277917 w 483512"/>
                <a:gd name="connsiteY4" fmla="*/ 24493 h 523087"/>
                <a:gd name="connsiteX5" fmla="*/ 389106 w 483512"/>
                <a:gd name="connsiteY5" fmla="*/ 65189 h 523087"/>
                <a:gd name="connsiteX6" fmla="*/ 472297 w 483512"/>
                <a:gd name="connsiteY6" fmla="*/ 105263 h 523087"/>
                <a:gd name="connsiteX7" fmla="*/ 477264 w 483512"/>
                <a:gd name="connsiteY7" fmla="*/ 137808 h 523087"/>
                <a:gd name="connsiteX8" fmla="*/ 483512 w 483512"/>
                <a:gd name="connsiteY8" fmla="*/ 261545 h 523087"/>
                <a:gd name="connsiteX9" fmla="*/ 477264 w 483512"/>
                <a:gd name="connsiteY9" fmla="*/ 385282 h 523087"/>
                <a:gd name="connsiteX10" fmla="*/ 472297 w 483512"/>
                <a:gd name="connsiteY10" fmla="*/ 417825 h 523087"/>
                <a:gd name="connsiteX11" fmla="*/ 389106 w 483512"/>
                <a:gd name="connsiteY11" fmla="*/ 457900 h 523087"/>
                <a:gd name="connsiteX12" fmla="*/ 277917 w 483512"/>
                <a:gd name="connsiteY12" fmla="*/ 498596 h 523087"/>
                <a:gd name="connsiteX13" fmla="*/ 182666 w 483512"/>
                <a:gd name="connsiteY13" fmla="*/ 523087 h 523087"/>
                <a:gd name="connsiteX14" fmla="*/ 141528 w 483512"/>
                <a:gd name="connsiteY14" fmla="*/ 477824 h 523087"/>
                <a:gd name="connsiteX15" fmla="*/ 11241 w 483512"/>
                <a:gd name="connsiteY15" fmla="*/ 284875 h 523087"/>
                <a:gd name="connsiteX16" fmla="*/ 0 w 483512"/>
                <a:gd name="connsiteY16" fmla="*/ 261540 h 52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3512" h="523087">
                  <a:moveTo>
                    <a:pt x="0" y="261540"/>
                  </a:moveTo>
                  <a:lnTo>
                    <a:pt x="11238" y="238212"/>
                  </a:lnTo>
                  <a:cubicBezTo>
                    <a:pt x="48499" y="169620"/>
                    <a:pt x="92199" y="105034"/>
                    <a:pt x="141526" y="45263"/>
                  </a:cubicBezTo>
                  <a:lnTo>
                    <a:pt x="182663" y="0"/>
                  </a:lnTo>
                  <a:lnTo>
                    <a:pt x="277917" y="24493"/>
                  </a:lnTo>
                  <a:cubicBezTo>
                    <a:pt x="315812" y="36279"/>
                    <a:pt x="352909" y="49878"/>
                    <a:pt x="389106" y="65189"/>
                  </a:cubicBezTo>
                  <a:lnTo>
                    <a:pt x="472297" y="105263"/>
                  </a:lnTo>
                  <a:lnTo>
                    <a:pt x="477264" y="137808"/>
                  </a:lnTo>
                  <a:cubicBezTo>
                    <a:pt x="481395" y="178491"/>
                    <a:pt x="483512" y="219771"/>
                    <a:pt x="483512" y="261545"/>
                  </a:cubicBezTo>
                  <a:cubicBezTo>
                    <a:pt x="483512" y="303319"/>
                    <a:pt x="481395" y="344598"/>
                    <a:pt x="477264" y="385282"/>
                  </a:cubicBezTo>
                  <a:lnTo>
                    <a:pt x="472297" y="417825"/>
                  </a:lnTo>
                  <a:lnTo>
                    <a:pt x="389106" y="457900"/>
                  </a:lnTo>
                  <a:cubicBezTo>
                    <a:pt x="352909" y="473210"/>
                    <a:pt x="315812" y="486809"/>
                    <a:pt x="277917" y="498596"/>
                  </a:cubicBezTo>
                  <a:lnTo>
                    <a:pt x="182666" y="523087"/>
                  </a:lnTo>
                  <a:lnTo>
                    <a:pt x="141528" y="477824"/>
                  </a:lnTo>
                  <a:cubicBezTo>
                    <a:pt x="92201" y="418053"/>
                    <a:pt x="48502" y="353467"/>
                    <a:pt x="11241" y="284875"/>
                  </a:cubicBezTo>
                  <a:lnTo>
                    <a:pt x="0" y="26154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4C92993-61BB-425E-BD9A-98DB56D180B8}"/>
                </a:ext>
              </a:extLst>
            </p:cNvPr>
            <p:cNvSpPr/>
            <p:nvPr/>
          </p:nvSpPr>
          <p:spPr>
            <a:xfrm rot="5400000">
              <a:off x="6073340" y="3983171"/>
              <a:ext cx="702006" cy="656686"/>
            </a:xfrm>
            <a:custGeom>
              <a:avLst/>
              <a:gdLst>
                <a:gd name="connsiteX0" fmla="*/ 0 w 702006"/>
                <a:gd name="connsiteY0" fmla="*/ 208226 h 656686"/>
                <a:gd name="connsiteX1" fmla="*/ 2062 w 702006"/>
                <a:gd name="connsiteY1" fmla="*/ 206685 h 656686"/>
                <a:gd name="connsiteX2" fmla="*/ 678703 w 702006"/>
                <a:gd name="connsiteY2" fmla="*/ 0 h 656686"/>
                <a:gd name="connsiteX3" fmla="*/ 702006 w 702006"/>
                <a:gd name="connsiteY3" fmla="*/ 1176 h 656686"/>
                <a:gd name="connsiteX4" fmla="*/ 677157 w 702006"/>
                <a:gd name="connsiteY4" fmla="*/ 97814 h 656686"/>
                <a:gd name="connsiteX5" fmla="*/ 377103 w 702006"/>
                <a:gd name="connsiteY5" fmla="*/ 593684 h 656686"/>
                <a:gd name="connsiteX6" fmla="*/ 307783 w 702006"/>
                <a:gd name="connsiteY6" fmla="*/ 656686 h 656686"/>
                <a:gd name="connsiteX7" fmla="*/ 291161 w 702006"/>
                <a:gd name="connsiteY7" fmla="*/ 641580 h 656686"/>
                <a:gd name="connsiteX8" fmla="*/ 98214 w 702006"/>
                <a:gd name="connsiteY8" fmla="*/ 511292 h 656686"/>
                <a:gd name="connsiteX9" fmla="*/ 75615 w 702006"/>
                <a:gd name="connsiteY9" fmla="*/ 500405 h 656686"/>
                <a:gd name="connsiteX10" fmla="*/ 62243 w 702006"/>
                <a:gd name="connsiteY10" fmla="*/ 412787 h 656686"/>
                <a:gd name="connsiteX11" fmla="*/ 32421 w 702006"/>
                <a:gd name="connsiteY11" fmla="*/ 296807 h 656686"/>
                <a:gd name="connsiteX12" fmla="*/ 0 w 702006"/>
                <a:gd name="connsiteY12" fmla="*/ 208226 h 6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6" h="656686">
                  <a:moveTo>
                    <a:pt x="0" y="208226"/>
                  </a:moveTo>
                  <a:lnTo>
                    <a:pt x="2062" y="206685"/>
                  </a:lnTo>
                  <a:cubicBezTo>
                    <a:pt x="195213" y="76195"/>
                    <a:pt x="428060" y="0"/>
                    <a:pt x="678703" y="0"/>
                  </a:cubicBezTo>
                  <a:lnTo>
                    <a:pt x="702006" y="1176"/>
                  </a:lnTo>
                  <a:lnTo>
                    <a:pt x="677157" y="97814"/>
                  </a:lnTo>
                  <a:cubicBezTo>
                    <a:pt x="618224" y="287291"/>
                    <a:pt x="513982" y="456805"/>
                    <a:pt x="377103" y="593684"/>
                  </a:cubicBezTo>
                  <a:lnTo>
                    <a:pt x="307783" y="656686"/>
                  </a:lnTo>
                  <a:lnTo>
                    <a:pt x="291161" y="641580"/>
                  </a:lnTo>
                  <a:cubicBezTo>
                    <a:pt x="231392" y="592253"/>
                    <a:pt x="166805" y="548553"/>
                    <a:pt x="98214" y="511292"/>
                  </a:cubicBezTo>
                  <a:lnTo>
                    <a:pt x="75615" y="500405"/>
                  </a:lnTo>
                  <a:lnTo>
                    <a:pt x="62243" y="412787"/>
                  </a:lnTo>
                  <a:cubicBezTo>
                    <a:pt x="54182" y="373396"/>
                    <a:pt x="44208" y="334702"/>
                    <a:pt x="32421" y="296807"/>
                  </a:cubicBezTo>
                  <a:lnTo>
                    <a:pt x="0" y="2082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1028FD9-4882-47F4-832D-5DA56D48165D}"/>
                </a:ext>
              </a:extLst>
            </p:cNvPr>
            <p:cNvSpPr/>
            <p:nvPr/>
          </p:nvSpPr>
          <p:spPr>
            <a:xfrm rot="5400000">
              <a:off x="5416657" y="3983173"/>
              <a:ext cx="702003" cy="656685"/>
            </a:xfrm>
            <a:custGeom>
              <a:avLst/>
              <a:gdLst>
                <a:gd name="connsiteX0" fmla="*/ 0 w 702003"/>
                <a:gd name="connsiteY0" fmla="*/ 448458 h 656685"/>
                <a:gd name="connsiteX1" fmla="*/ 32419 w 702003"/>
                <a:gd name="connsiteY1" fmla="*/ 359881 h 656685"/>
                <a:gd name="connsiteX2" fmla="*/ 62241 w 702003"/>
                <a:gd name="connsiteY2" fmla="*/ 243901 h 656685"/>
                <a:gd name="connsiteX3" fmla="*/ 75613 w 702003"/>
                <a:gd name="connsiteY3" fmla="*/ 156281 h 656685"/>
                <a:gd name="connsiteX4" fmla="*/ 98212 w 702003"/>
                <a:gd name="connsiteY4" fmla="*/ 145395 h 656685"/>
                <a:gd name="connsiteX5" fmla="*/ 291159 w 702003"/>
                <a:gd name="connsiteY5" fmla="*/ 15107 h 656685"/>
                <a:gd name="connsiteX6" fmla="*/ 307781 w 702003"/>
                <a:gd name="connsiteY6" fmla="*/ 0 h 656685"/>
                <a:gd name="connsiteX7" fmla="*/ 377101 w 702003"/>
                <a:gd name="connsiteY7" fmla="*/ 63003 h 656685"/>
                <a:gd name="connsiteX8" fmla="*/ 677155 w 702003"/>
                <a:gd name="connsiteY8" fmla="*/ 558873 h 656685"/>
                <a:gd name="connsiteX9" fmla="*/ 702003 w 702003"/>
                <a:gd name="connsiteY9" fmla="*/ 655508 h 656685"/>
                <a:gd name="connsiteX10" fmla="*/ 678702 w 702003"/>
                <a:gd name="connsiteY10" fmla="*/ 656685 h 656685"/>
                <a:gd name="connsiteX11" fmla="*/ 2062 w 702003"/>
                <a:gd name="connsiteY11" fmla="*/ 450000 h 656685"/>
                <a:gd name="connsiteX12" fmla="*/ 0 w 702003"/>
                <a:gd name="connsiteY12" fmla="*/ 448458 h 65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3" h="656685">
                  <a:moveTo>
                    <a:pt x="0" y="448458"/>
                  </a:moveTo>
                  <a:lnTo>
                    <a:pt x="32419" y="359881"/>
                  </a:lnTo>
                  <a:cubicBezTo>
                    <a:pt x="44206" y="321986"/>
                    <a:pt x="54180" y="283292"/>
                    <a:pt x="62241" y="243901"/>
                  </a:cubicBezTo>
                  <a:lnTo>
                    <a:pt x="75613" y="156281"/>
                  </a:lnTo>
                  <a:lnTo>
                    <a:pt x="98212" y="145395"/>
                  </a:lnTo>
                  <a:cubicBezTo>
                    <a:pt x="166803" y="108133"/>
                    <a:pt x="231390" y="64434"/>
                    <a:pt x="291159" y="15107"/>
                  </a:cubicBezTo>
                  <a:lnTo>
                    <a:pt x="307781" y="0"/>
                  </a:lnTo>
                  <a:lnTo>
                    <a:pt x="377101" y="63003"/>
                  </a:lnTo>
                  <a:cubicBezTo>
                    <a:pt x="513980" y="199881"/>
                    <a:pt x="618222" y="369396"/>
                    <a:pt x="677155" y="558873"/>
                  </a:cubicBezTo>
                  <a:lnTo>
                    <a:pt x="702003" y="655508"/>
                  </a:lnTo>
                  <a:lnTo>
                    <a:pt x="678702" y="656685"/>
                  </a:lnTo>
                  <a:cubicBezTo>
                    <a:pt x="428059" y="656685"/>
                    <a:pt x="195213" y="580490"/>
                    <a:pt x="2062" y="450000"/>
                  </a:cubicBezTo>
                  <a:lnTo>
                    <a:pt x="0" y="44845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3933895-8568-4FFB-AD4B-B1205A3FEE90}"/>
                </a:ext>
              </a:extLst>
            </p:cNvPr>
            <p:cNvSpPr/>
            <p:nvPr/>
          </p:nvSpPr>
          <p:spPr>
            <a:xfrm rot="5400000">
              <a:off x="4476709" y="4230135"/>
              <a:ext cx="1474843" cy="1763744"/>
            </a:xfrm>
            <a:custGeom>
              <a:avLst/>
              <a:gdLst>
                <a:gd name="connsiteX0" fmla="*/ 0 w 1474843"/>
                <a:gd name="connsiteY0" fmla="*/ 1733827 h 1763744"/>
                <a:gd name="connsiteX1" fmla="*/ 41139 w 1474843"/>
                <a:gd name="connsiteY1" fmla="*/ 1688563 h 1763744"/>
                <a:gd name="connsiteX2" fmla="*/ 317492 w 1474843"/>
                <a:gd name="connsiteY2" fmla="*/ 918755 h 1763744"/>
                <a:gd name="connsiteX3" fmla="*/ 292905 w 1474843"/>
                <a:gd name="connsiteY3" fmla="*/ 674855 h 1763744"/>
                <a:gd name="connsiteX4" fmla="*/ 287931 w 1474843"/>
                <a:gd name="connsiteY4" fmla="*/ 655510 h 1763744"/>
                <a:gd name="connsiteX5" fmla="*/ 388367 w 1474843"/>
                <a:gd name="connsiteY5" fmla="*/ 650439 h 1763744"/>
                <a:gd name="connsiteX6" fmla="*/ 1328776 w 1474843"/>
                <a:gd name="connsiteY6" fmla="*/ 23333 h 1763744"/>
                <a:gd name="connsiteX7" fmla="*/ 1340016 w 1474843"/>
                <a:gd name="connsiteY7" fmla="*/ 0 h 1763744"/>
                <a:gd name="connsiteX8" fmla="*/ 1379738 w 1474843"/>
                <a:gd name="connsiteY8" fmla="*/ 82460 h 1763744"/>
                <a:gd name="connsiteX9" fmla="*/ 1474843 w 1474843"/>
                <a:gd name="connsiteY9" fmla="*/ 553530 h 1763744"/>
                <a:gd name="connsiteX10" fmla="*/ 264629 w 1474843"/>
                <a:gd name="connsiteY10" fmla="*/ 1763744 h 1763744"/>
                <a:gd name="connsiteX11" fmla="*/ 20729 w 1474843"/>
                <a:gd name="connsiteY11" fmla="*/ 1739157 h 1763744"/>
                <a:gd name="connsiteX12" fmla="*/ 0 w 1474843"/>
                <a:gd name="connsiteY12" fmla="*/ 1733827 h 17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3" h="1763744">
                  <a:moveTo>
                    <a:pt x="0" y="1733827"/>
                  </a:moveTo>
                  <a:lnTo>
                    <a:pt x="41139" y="1688563"/>
                  </a:lnTo>
                  <a:cubicBezTo>
                    <a:pt x="213783" y="1479366"/>
                    <a:pt x="317492" y="1211172"/>
                    <a:pt x="317492" y="918755"/>
                  </a:cubicBezTo>
                  <a:cubicBezTo>
                    <a:pt x="317492" y="835207"/>
                    <a:pt x="309026" y="753637"/>
                    <a:pt x="292905" y="674855"/>
                  </a:cubicBezTo>
                  <a:lnTo>
                    <a:pt x="287931" y="655510"/>
                  </a:lnTo>
                  <a:lnTo>
                    <a:pt x="388367" y="650439"/>
                  </a:lnTo>
                  <a:cubicBezTo>
                    <a:pt x="795205" y="609122"/>
                    <a:pt x="1142470" y="366291"/>
                    <a:pt x="1328776" y="23333"/>
                  </a:cubicBezTo>
                  <a:lnTo>
                    <a:pt x="1340016" y="0"/>
                  </a:lnTo>
                  <a:lnTo>
                    <a:pt x="1379738" y="82460"/>
                  </a:lnTo>
                  <a:cubicBezTo>
                    <a:pt x="1440979" y="227248"/>
                    <a:pt x="1474843" y="386434"/>
                    <a:pt x="1474843" y="553530"/>
                  </a:cubicBezTo>
                  <a:cubicBezTo>
                    <a:pt x="1474843" y="1221913"/>
                    <a:pt x="933012" y="1763744"/>
                    <a:pt x="264629" y="1763744"/>
                  </a:cubicBezTo>
                  <a:cubicBezTo>
                    <a:pt x="181081" y="1763744"/>
                    <a:pt x="99511" y="1755278"/>
                    <a:pt x="20729" y="1739157"/>
                  </a:cubicBezTo>
                  <a:lnTo>
                    <a:pt x="0" y="1733827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9027EB4-F984-48FF-A5E1-95D5F3361A74}"/>
                </a:ext>
              </a:extLst>
            </p:cNvPr>
            <p:cNvSpPr/>
            <p:nvPr/>
          </p:nvSpPr>
          <p:spPr>
            <a:xfrm rot="5400000">
              <a:off x="6240452" y="4230138"/>
              <a:ext cx="1474841" cy="1763740"/>
            </a:xfrm>
            <a:custGeom>
              <a:avLst/>
              <a:gdLst>
                <a:gd name="connsiteX0" fmla="*/ 0 w 1474841"/>
                <a:gd name="connsiteY0" fmla="*/ 29918 h 1763740"/>
                <a:gd name="connsiteX1" fmla="*/ 20730 w 1474841"/>
                <a:gd name="connsiteY1" fmla="*/ 24588 h 1763740"/>
                <a:gd name="connsiteX2" fmla="*/ 264630 w 1474841"/>
                <a:gd name="connsiteY2" fmla="*/ 0 h 1763740"/>
                <a:gd name="connsiteX3" fmla="*/ 1474841 w 1474841"/>
                <a:gd name="connsiteY3" fmla="*/ 1210214 h 1763740"/>
                <a:gd name="connsiteX4" fmla="*/ 1379737 w 1474841"/>
                <a:gd name="connsiteY4" fmla="*/ 1681283 h 1763740"/>
                <a:gd name="connsiteX5" fmla="*/ 1340015 w 1474841"/>
                <a:gd name="connsiteY5" fmla="*/ 1763740 h 1763740"/>
                <a:gd name="connsiteX6" fmla="*/ 1328776 w 1474841"/>
                <a:gd name="connsiteY6" fmla="*/ 1740410 h 1763740"/>
                <a:gd name="connsiteX7" fmla="*/ 388365 w 1474841"/>
                <a:gd name="connsiteY7" fmla="*/ 1113304 h 1763740"/>
                <a:gd name="connsiteX8" fmla="*/ 287931 w 1474841"/>
                <a:gd name="connsiteY8" fmla="*/ 1108232 h 1763740"/>
                <a:gd name="connsiteX9" fmla="*/ 292904 w 1474841"/>
                <a:gd name="connsiteY9" fmla="*/ 1088890 h 1763740"/>
                <a:gd name="connsiteX10" fmla="*/ 317491 w 1474841"/>
                <a:gd name="connsiteY10" fmla="*/ 844990 h 1763740"/>
                <a:gd name="connsiteX11" fmla="*/ 41139 w 1474841"/>
                <a:gd name="connsiteY11" fmla="*/ 75182 h 1763740"/>
                <a:gd name="connsiteX12" fmla="*/ 0 w 1474841"/>
                <a:gd name="connsiteY12" fmla="*/ 29918 h 176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1" h="1763740">
                  <a:moveTo>
                    <a:pt x="0" y="29918"/>
                  </a:moveTo>
                  <a:lnTo>
                    <a:pt x="20730" y="24588"/>
                  </a:lnTo>
                  <a:cubicBezTo>
                    <a:pt x="99512" y="8467"/>
                    <a:pt x="181082" y="0"/>
                    <a:pt x="264630" y="0"/>
                  </a:cubicBezTo>
                  <a:cubicBezTo>
                    <a:pt x="933012" y="0"/>
                    <a:pt x="1474841" y="541832"/>
                    <a:pt x="1474841" y="1210214"/>
                  </a:cubicBezTo>
                  <a:cubicBezTo>
                    <a:pt x="1474841" y="1377309"/>
                    <a:pt x="1440977" y="1536495"/>
                    <a:pt x="1379737" y="1681283"/>
                  </a:cubicBezTo>
                  <a:lnTo>
                    <a:pt x="1340015" y="1763740"/>
                  </a:lnTo>
                  <a:lnTo>
                    <a:pt x="1328776" y="1740410"/>
                  </a:lnTo>
                  <a:cubicBezTo>
                    <a:pt x="1142470" y="1397451"/>
                    <a:pt x="795204" y="1154621"/>
                    <a:pt x="388365" y="1113304"/>
                  </a:cubicBezTo>
                  <a:lnTo>
                    <a:pt x="287931" y="1108232"/>
                  </a:lnTo>
                  <a:lnTo>
                    <a:pt x="292904" y="1088890"/>
                  </a:lnTo>
                  <a:cubicBezTo>
                    <a:pt x="309025" y="1010108"/>
                    <a:pt x="317491" y="928538"/>
                    <a:pt x="317491" y="844990"/>
                  </a:cubicBezTo>
                  <a:cubicBezTo>
                    <a:pt x="317491" y="552573"/>
                    <a:pt x="213782" y="284378"/>
                    <a:pt x="41139" y="75182"/>
                  </a:cubicBezTo>
                  <a:lnTo>
                    <a:pt x="0" y="29918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F03AC37-EE41-4FD5-AD52-02EBB206EC61}"/>
              </a:ext>
            </a:extLst>
          </p:cNvPr>
          <p:cNvSpPr/>
          <p:nvPr/>
        </p:nvSpPr>
        <p:spPr>
          <a:xfrm>
            <a:off x="4023720" y="3012599"/>
            <a:ext cx="1096561" cy="1096561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8B9CF42-8567-4A04-8DD9-3CB63820306C}"/>
              </a:ext>
            </a:extLst>
          </p:cNvPr>
          <p:cNvGrpSpPr/>
          <p:nvPr/>
        </p:nvGrpSpPr>
        <p:grpSpPr>
          <a:xfrm>
            <a:off x="249702" y="3183941"/>
            <a:ext cx="2202816" cy="1152282"/>
            <a:chOff x="332936" y="4621560"/>
            <a:chExt cx="2937088" cy="153637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38D86DA-2F55-489F-8EF4-CE35AD1C5B4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D4FD80E-715B-4767-A08A-16B5FC7E130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FFE8434B-0A27-4961-8999-815625C26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1701" y="2898984"/>
            <a:ext cx="523883" cy="523883"/>
          </a:xfrm>
          <a:prstGeom prst="rect">
            <a:avLst/>
          </a:prstGeom>
        </p:spPr>
      </p:pic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BE0D3919-E660-401E-9837-5858FFB38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3800" y="4508427"/>
            <a:ext cx="523883" cy="523883"/>
          </a:xfrm>
          <a:prstGeom prst="rect">
            <a:avLst/>
          </a:prstGeom>
        </p:spPr>
      </p:pic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E4D1F4A4-60CE-4DC2-8D81-71EA1287D4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7154" y="2898984"/>
            <a:ext cx="523883" cy="523883"/>
          </a:xfrm>
          <a:prstGeom prst="rect">
            <a:avLst/>
          </a:prstGeom>
        </p:spPr>
      </p:pic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54DAA385-84C1-4C3E-B1C5-5AB10B97EE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0058" y="1935877"/>
            <a:ext cx="523883" cy="523883"/>
          </a:xfrm>
          <a:prstGeom prst="rect">
            <a:avLst/>
          </a:prstGeom>
        </p:spPr>
      </p:pic>
      <p:pic>
        <p:nvPicPr>
          <p:cNvPr id="126" name="Graphic 125" descr="Magnifying glass">
            <a:extLst>
              <a:ext uri="{FF2B5EF4-FFF2-40B4-BE49-F238E27FC236}">
                <a16:creationId xmlns:a16="http://schemas.microsoft.com/office/drawing/2014/main" id="{3E2583C1-1334-49FD-B8A8-6DB47346A7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38375" y="4508426"/>
            <a:ext cx="521208" cy="521208"/>
          </a:xfrm>
          <a:prstGeom prst="rect">
            <a:avLst/>
          </a:prstGeom>
        </p:spPr>
      </p:pic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2C43F948-2968-43C9-A132-AB5625C0C92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2243" y="1578146"/>
            <a:ext cx="438510" cy="438510"/>
          </a:xfrm>
          <a:prstGeom prst="rect">
            <a:avLst/>
          </a:prstGeom>
        </p:spPr>
      </p:pic>
      <p:pic>
        <p:nvPicPr>
          <p:cNvPr id="129" name="Graphic 128" descr="Users">
            <a:extLst>
              <a:ext uri="{FF2B5EF4-FFF2-40B4-BE49-F238E27FC236}">
                <a16:creationId xmlns:a16="http://schemas.microsoft.com/office/drawing/2014/main" id="{DB495463-7EF2-4C26-8802-8724257E423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24840" y="2353527"/>
            <a:ext cx="438510" cy="438510"/>
          </a:xfrm>
          <a:prstGeom prst="rect">
            <a:avLst/>
          </a:prstGeom>
        </p:spPr>
      </p:pic>
      <p:pic>
        <p:nvPicPr>
          <p:cNvPr id="130" name="Graphic 129" descr="Puzzle">
            <a:extLst>
              <a:ext uri="{FF2B5EF4-FFF2-40B4-BE49-F238E27FC236}">
                <a16:creationId xmlns:a16="http://schemas.microsoft.com/office/drawing/2014/main" id="{5A5BE982-AD6E-479B-9B91-24FC1589E4F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24840" y="3904289"/>
            <a:ext cx="438510" cy="438510"/>
          </a:xfrm>
          <a:prstGeom prst="rect">
            <a:avLst/>
          </a:prstGeom>
        </p:spPr>
      </p:pic>
      <p:pic>
        <p:nvPicPr>
          <p:cNvPr id="131" name="Graphic 130" descr="Lightbulb">
            <a:extLst>
              <a:ext uri="{FF2B5EF4-FFF2-40B4-BE49-F238E27FC236}">
                <a16:creationId xmlns:a16="http://schemas.microsoft.com/office/drawing/2014/main" id="{66D9C1B2-7958-446A-AE01-29D8B88E996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2243" y="3128908"/>
            <a:ext cx="438510" cy="438510"/>
          </a:xfrm>
          <a:prstGeom prst="rect">
            <a:avLst/>
          </a:prstGeom>
        </p:spPr>
      </p:pic>
      <p:pic>
        <p:nvPicPr>
          <p:cNvPr id="132" name="Graphic 131" descr="Magnifying glass">
            <a:extLst>
              <a:ext uri="{FF2B5EF4-FFF2-40B4-BE49-F238E27FC236}">
                <a16:creationId xmlns:a16="http://schemas.microsoft.com/office/drawing/2014/main" id="{C69C89E4-DDFB-4BF8-B479-B31DDE5A13B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2042" y="4679669"/>
            <a:ext cx="438912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Venn Diagram with 5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6691483" y="3951309"/>
            <a:ext cx="2202816" cy="1152282"/>
            <a:chOff x="8921977" y="4042608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249702" y="4718678"/>
            <a:ext cx="2202816" cy="1152282"/>
            <a:chOff x="332936" y="4621560"/>
            <a:chExt cx="2937088" cy="1536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6697329" y="2416573"/>
            <a:ext cx="2202816" cy="1152282"/>
            <a:chOff x="8921977" y="1435947"/>
            <a:chExt cx="2937088" cy="153637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255548" y="1649205"/>
            <a:ext cx="2202816" cy="1152282"/>
            <a:chOff x="332936" y="2596988"/>
            <a:chExt cx="2937088" cy="153637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751E9E4-A2BC-4E91-9FB4-737D6407E0B7}"/>
              </a:ext>
            </a:extLst>
          </p:cNvPr>
          <p:cNvGrpSpPr/>
          <p:nvPr/>
        </p:nvGrpSpPr>
        <p:grpSpPr>
          <a:xfrm>
            <a:off x="2788331" y="1792051"/>
            <a:ext cx="3567330" cy="3537656"/>
            <a:chOff x="3967035" y="1626916"/>
            <a:chExt cx="4257931" cy="4222512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AFE3E7A-B274-4CEC-A0DC-47EB06B1202B}"/>
                </a:ext>
              </a:extLst>
            </p:cNvPr>
            <p:cNvSpPr/>
            <p:nvPr/>
          </p:nvSpPr>
          <p:spPr>
            <a:xfrm rot="5400000">
              <a:off x="4868805" y="2288635"/>
              <a:ext cx="1244177" cy="1210214"/>
            </a:xfrm>
            <a:custGeom>
              <a:avLst/>
              <a:gdLst>
                <a:gd name="connsiteX0" fmla="*/ 0 w 1244177"/>
                <a:gd name="connsiteY0" fmla="*/ 918753 h 1210214"/>
                <a:gd name="connsiteX1" fmla="*/ 354463 w 1244177"/>
                <a:gd name="connsiteY1" fmla="*/ 63003 h 1210214"/>
                <a:gd name="connsiteX2" fmla="*/ 423784 w 1244177"/>
                <a:gd name="connsiteY2" fmla="*/ 0 h 1210214"/>
                <a:gd name="connsiteX3" fmla="*/ 440405 w 1244177"/>
                <a:gd name="connsiteY3" fmla="*/ 15107 h 1210214"/>
                <a:gd name="connsiteX4" fmla="*/ 1086475 w 1244177"/>
                <a:gd name="connsiteY4" fmla="*/ 285213 h 1210214"/>
                <a:gd name="connsiteX5" fmla="*/ 1186908 w 1244177"/>
                <a:gd name="connsiteY5" fmla="*/ 290284 h 1210214"/>
                <a:gd name="connsiteX6" fmla="*/ 1181935 w 1244177"/>
                <a:gd name="connsiteY6" fmla="*/ 309628 h 1210214"/>
                <a:gd name="connsiteX7" fmla="*/ 1157347 w 1244177"/>
                <a:gd name="connsiteY7" fmla="*/ 553528 h 1210214"/>
                <a:gd name="connsiteX8" fmla="*/ 1211757 w 1244177"/>
                <a:gd name="connsiteY8" fmla="*/ 913409 h 1210214"/>
                <a:gd name="connsiteX9" fmla="*/ 1244177 w 1244177"/>
                <a:gd name="connsiteY9" fmla="*/ 1001988 h 1210214"/>
                <a:gd name="connsiteX10" fmla="*/ 1242117 w 1244177"/>
                <a:gd name="connsiteY10" fmla="*/ 1003529 h 1210214"/>
                <a:gd name="connsiteX11" fmla="*/ 565475 w 1244177"/>
                <a:gd name="connsiteY11" fmla="*/ 1210214 h 1210214"/>
                <a:gd name="connsiteX12" fmla="*/ 94406 w 1244177"/>
                <a:gd name="connsiteY12" fmla="*/ 1115109 h 1210214"/>
                <a:gd name="connsiteX13" fmla="*/ 11215 w 1244177"/>
                <a:gd name="connsiteY13" fmla="*/ 1075034 h 1210214"/>
                <a:gd name="connsiteX14" fmla="*/ 6248 w 1244177"/>
                <a:gd name="connsiteY14" fmla="*/ 1042490 h 1210214"/>
                <a:gd name="connsiteX15" fmla="*/ 0 w 1244177"/>
                <a:gd name="connsiteY15" fmla="*/ 918753 h 121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7" h="1210214">
                  <a:moveTo>
                    <a:pt x="0" y="918753"/>
                  </a:moveTo>
                  <a:cubicBezTo>
                    <a:pt x="0" y="584562"/>
                    <a:pt x="135458" y="282009"/>
                    <a:pt x="354463" y="63003"/>
                  </a:cubicBezTo>
                  <a:lnTo>
                    <a:pt x="423784" y="0"/>
                  </a:lnTo>
                  <a:lnTo>
                    <a:pt x="440405" y="15107"/>
                  </a:lnTo>
                  <a:cubicBezTo>
                    <a:pt x="619716" y="163087"/>
                    <a:pt x="842372" y="260423"/>
                    <a:pt x="1086475" y="285213"/>
                  </a:cubicBezTo>
                  <a:lnTo>
                    <a:pt x="1186908" y="290284"/>
                  </a:lnTo>
                  <a:lnTo>
                    <a:pt x="1181935" y="309628"/>
                  </a:lnTo>
                  <a:cubicBezTo>
                    <a:pt x="1165814" y="388409"/>
                    <a:pt x="1157347" y="469980"/>
                    <a:pt x="1157347" y="553528"/>
                  </a:cubicBezTo>
                  <a:cubicBezTo>
                    <a:pt x="1157347" y="678850"/>
                    <a:pt x="1176396" y="799722"/>
                    <a:pt x="1211757" y="913409"/>
                  </a:cubicBezTo>
                  <a:lnTo>
                    <a:pt x="1244177" y="1001988"/>
                  </a:lnTo>
                  <a:lnTo>
                    <a:pt x="1242117" y="1003529"/>
                  </a:lnTo>
                  <a:cubicBezTo>
                    <a:pt x="1048965" y="1134019"/>
                    <a:pt x="816119" y="1210214"/>
                    <a:pt x="565475" y="1210214"/>
                  </a:cubicBezTo>
                  <a:cubicBezTo>
                    <a:pt x="398380" y="1210214"/>
                    <a:pt x="239194" y="1176349"/>
                    <a:pt x="94406" y="1115109"/>
                  </a:cubicBezTo>
                  <a:lnTo>
                    <a:pt x="11215" y="1075034"/>
                  </a:lnTo>
                  <a:lnTo>
                    <a:pt x="6248" y="1042490"/>
                  </a:lnTo>
                  <a:cubicBezTo>
                    <a:pt x="2117" y="1001806"/>
                    <a:pt x="0" y="960527"/>
                    <a:pt x="0" y="9187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DA05EE2-FDEE-479B-8175-742A1715B587}"/>
                </a:ext>
              </a:extLst>
            </p:cNvPr>
            <p:cNvSpPr/>
            <p:nvPr/>
          </p:nvSpPr>
          <p:spPr>
            <a:xfrm rot="5400000">
              <a:off x="6079017" y="2288637"/>
              <a:ext cx="1244179" cy="1210212"/>
            </a:xfrm>
            <a:custGeom>
              <a:avLst/>
              <a:gdLst>
                <a:gd name="connsiteX0" fmla="*/ 0 w 1244179"/>
                <a:gd name="connsiteY0" fmla="*/ 291460 h 1210212"/>
                <a:gd name="connsiteX1" fmla="*/ 6248 w 1244179"/>
                <a:gd name="connsiteY1" fmla="*/ 167723 h 1210212"/>
                <a:gd name="connsiteX2" fmla="*/ 11215 w 1244179"/>
                <a:gd name="connsiteY2" fmla="*/ 135180 h 1210212"/>
                <a:gd name="connsiteX3" fmla="*/ 94406 w 1244179"/>
                <a:gd name="connsiteY3" fmla="*/ 95105 h 1210212"/>
                <a:gd name="connsiteX4" fmla="*/ 565475 w 1244179"/>
                <a:gd name="connsiteY4" fmla="*/ 0 h 1210212"/>
                <a:gd name="connsiteX5" fmla="*/ 1242117 w 1244179"/>
                <a:gd name="connsiteY5" fmla="*/ 206685 h 1210212"/>
                <a:gd name="connsiteX6" fmla="*/ 1244179 w 1244179"/>
                <a:gd name="connsiteY6" fmla="*/ 208227 h 1210212"/>
                <a:gd name="connsiteX7" fmla="*/ 1211760 w 1244179"/>
                <a:gd name="connsiteY7" fmla="*/ 296804 h 1210212"/>
                <a:gd name="connsiteX8" fmla="*/ 1157351 w 1244179"/>
                <a:gd name="connsiteY8" fmla="*/ 656684 h 1210212"/>
                <a:gd name="connsiteX9" fmla="*/ 1181938 w 1244179"/>
                <a:gd name="connsiteY9" fmla="*/ 900584 h 1210212"/>
                <a:gd name="connsiteX10" fmla="*/ 1186912 w 1244179"/>
                <a:gd name="connsiteY10" fmla="*/ 919928 h 1210212"/>
                <a:gd name="connsiteX11" fmla="*/ 1086475 w 1244179"/>
                <a:gd name="connsiteY11" fmla="*/ 925000 h 1210212"/>
                <a:gd name="connsiteX12" fmla="*/ 440405 w 1244179"/>
                <a:gd name="connsiteY12" fmla="*/ 1195106 h 1210212"/>
                <a:gd name="connsiteX13" fmla="*/ 423784 w 1244179"/>
                <a:gd name="connsiteY13" fmla="*/ 1210212 h 1210212"/>
                <a:gd name="connsiteX14" fmla="*/ 354463 w 1244179"/>
                <a:gd name="connsiteY14" fmla="*/ 1147210 h 1210212"/>
                <a:gd name="connsiteX15" fmla="*/ 0 w 1244179"/>
                <a:gd name="connsiteY15" fmla="*/ 291460 h 121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44179" h="1210212">
                  <a:moveTo>
                    <a:pt x="0" y="291460"/>
                  </a:moveTo>
                  <a:cubicBezTo>
                    <a:pt x="0" y="249686"/>
                    <a:pt x="2117" y="208406"/>
                    <a:pt x="6248" y="167723"/>
                  </a:cubicBezTo>
                  <a:lnTo>
                    <a:pt x="11215" y="135180"/>
                  </a:lnTo>
                  <a:lnTo>
                    <a:pt x="94406" y="95105"/>
                  </a:lnTo>
                  <a:cubicBezTo>
                    <a:pt x="239194" y="33864"/>
                    <a:pt x="398380" y="0"/>
                    <a:pt x="565475" y="0"/>
                  </a:cubicBezTo>
                  <a:cubicBezTo>
                    <a:pt x="816119" y="0"/>
                    <a:pt x="1048965" y="76195"/>
                    <a:pt x="1242117" y="206685"/>
                  </a:cubicBezTo>
                  <a:lnTo>
                    <a:pt x="1244179" y="208227"/>
                  </a:lnTo>
                  <a:lnTo>
                    <a:pt x="1211760" y="296804"/>
                  </a:lnTo>
                  <a:cubicBezTo>
                    <a:pt x="1176399" y="410490"/>
                    <a:pt x="1157351" y="531362"/>
                    <a:pt x="1157351" y="656684"/>
                  </a:cubicBezTo>
                  <a:cubicBezTo>
                    <a:pt x="1157351" y="740232"/>
                    <a:pt x="1165817" y="821802"/>
                    <a:pt x="1181938" y="900584"/>
                  </a:cubicBezTo>
                  <a:lnTo>
                    <a:pt x="1186912" y="919928"/>
                  </a:lnTo>
                  <a:lnTo>
                    <a:pt x="1086475" y="925000"/>
                  </a:lnTo>
                  <a:cubicBezTo>
                    <a:pt x="842372" y="949790"/>
                    <a:pt x="619716" y="1047125"/>
                    <a:pt x="440405" y="1195106"/>
                  </a:cubicBezTo>
                  <a:lnTo>
                    <a:pt x="423784" y="1210212"/>
                  </a:lnTo>
                  <a:lnTo>
                    <a:pt x="354463" y="1147210"/>
                  </a:lnTo>
                  <a:cubicBezTo>
                    <a:pt x="135458" y="928204"/>
                    <a:pt x="0" y="625651"/>
                    <a:pt x="0" y="29146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4C35C9-B099-49F3-8B8E-F4411B450DA5}"/>
                </a:ext>
              </a:extLst>
            </p:cNvPr>
            <p:cNvSpPr/>
            <p:nvPr/>
          </p:nvSpPr>
          <p:spPr>
            <a:xfrm rot="5400000">
              <a:off x="5806305" y="3456796"/>
              <a:ext cx="287934" cy="291465"/>
            </a:xfrm>
            <a:custGeom>
              <a:avLst/>
              <a:gdLst>
                <a:gd name="connsiteX0" fmla="*/ 0 w 287934"/>
                <a:gd name="connsiteY0" fmla="*/ 290288 h 291465"/>
                <a:gd name="connsiteX1" fmla="*/ 24849 w 287934"/>
                <a:gd name="connsiteY1" fmla="*/ 193651 h 291465"/>
                <a:gd name="connsiteX2" fmla="*/ 65545 w 287934"/>
                <a:gd name="connsiteY2" fmla="*/ 82462 h 291465"/>
                <a:gd name="connsiteX3" fmla="*/ 105268 w 287934"/>
                <a:gd name="connsiteY3" fmla="*/ 0 h 291465"/>
                <a:gd name="connsiteX4" fmla="*/ 116509 w 287934"/>
                <a:gd name="connsiteY4" fmla="*/ 23335 h 291465"/>
                <a:gd name="connsiteX5" fmla="*/ 246796 w 287934"/>
                <a:gd name="connsiteY5" fmla="*/ 216284 h 291465"/>
                <a:gd name="connsiteX6" fmla="*/ 287934 w 287934"/>
                <a:gd name="connsiteY6" fmla="*/ 261547 h 291465"/>
                <a:gd name="connsiteX7" fmla="*/ 267205 w 287934"/>
                <a:gd name="connsiteY7" fmla="*/ 266878 h 291465"/>
                <a:gd name="connsiteX8" fmla="*/ 23305 w 287934"/>
                <a:gd name="connsiteY8" fmla="*/ 291465 h 291465"/>
                <a:gd name="connsiteX9" fmla="*/ 0 w 287934"/>
                <a:gd name="connsiteY9" fmla="*/ 290288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34" h="291465">
                  <a:moveTo>
                    <a:pt x="0" y="290288"/>
                  </a:moveTo>
                  <a:lnTo>
                    <a:pt x="24849" y="193651"/>
                  </a:lnTo>
                  <a:cubicBezTo>
                    <a:pt x="36635" y="155756"/>
                    <a:pt x="50234" y="118659"/>
                    <a:pt x="65545" y="82462"/>
                  </a:cubicBezTo>
                  <a:lnTo>
                    <a:pt x="105268" y="0"/>
                  </a:lnTo>
                  <a:lnTo>
                    <a:pt x="116509" y="23335"/>
                  </a:lnTo>
                  <a:cubicBezTo>
                    <a:pt x="153770" y="91927"/>
                    <a:pt x="197469" y="156513"/>
                    <a:pt x="246796" y="216284"/>
                  </a:cubicBezTo>
                  <a:lnTo>
                    <a:pt x="287934" y="261547"/>
                  </a:lnTo>
                  <a:lnTo>
                    <a:pt x="267205" y="266878"/>
                  </a:lnTo>
                  <a:cubicBezTo>
                    <a:pt x="188423" y="282999"/>
                    <a:pt x="106852" y="291465"/>
                    <a:pt x="23305" y="291465"/>
                  </a:cubicBezTo>
                  <a:lnTo>
                    <a:pt x="0" y="29028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03D656-E2F6-4F29-8C3B-FD65449FA21F}"/>
                </a:ext>
              </a:extLst>
            </p:cNvPr>
            <p:cNvSpPr/>
            <p:nvPr/>
          </p:nvSpPr>
          <p:spPr>
            <a:xfrm rot="5400000">
              <a:off x="6097769" y="3456801"/>
              <a:ext cx="287927" cy="291456"/>
            </a:xfrm>
            <a:custGeom>
              <a:avLst/>
              <a:gdLst>
                <a:gd name="connsiteX0" fmla="*/ 0 w 287927"/>
                <a:gd name="connsiteY0" fmla="*/ 1176 h 291456"/>
                <a:gd name="connsiteX1" fmla="*/ 23301 w 287927"/>
                <a:gd name="connsiteY1" fmla="*/ 0 h 291456"/>
                <a:gd name="connsiteX2" fmla="*/ 267201 w 287927"/>
                <a:gd name="connsiteY2" fmla="*/ 24587 h 291456"/>
                <a:gd name="connsiteX3" fmla="*/ 287927 w 287927"/>
                <a:gd name="connsiteY3" fmla="*/ 29916 h 291456"/>
                <a:gd name="connsiteX4" fmla="*/ 246790 w 287927"/>
                <a:gd name="connsiteY4" fmla="*/ 75179 h 291456"/>
                <a:gd name="connsiteX5" fmla="*/ 116502 w 287927"/>
                <a:gd name="connsiteY5" fmla="*/ 268128 h 291456"/>
                <a:gd name="connsiteX6" fmla="*/ 105264 w 287927"/>
                <a:gd name="connsiteY6" fmla="*/ 291456 h 291456"/>
                <a:gd name="connsiteX7" fmla="*/ 65543 w 287927"/>
                <a:gd name="connsiteY7" fmla="*/ 209001 h 291456"/>
                <a:gd name="connsiteX8" fmla="*/ 24848 w 287927"/>
                <a:gd name="connsiteY8" fmla="*/ 97812 h 291456"/>
                <a:gd name="connsiteX9" fmla="*/ 0 w 287927"/>
                <a:gd name="connsiteY9" fmla="*/ 1176 h 29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927" h="291456">
                  <a:moveTo>
                    <a:pt x="0" y="1176"/>
                  </a:moveTo>
                  <a:lnTo>
                    <a:pt x="23301" y="0"/>
                  </a:lnTo>
                  <a:cubicBezTo>
                    <a:pt x="106848" y="0"/>
                    <a:pt x="188419" y="8466"/>
                    <a:pt x="267201" y="24587"/>
                  </a:cubicBezTo>
                  <a:lnTo>
                    <a:pt x="287927" y="29916"/>
                  </a:lnTo>
                  <a:lnTo>
                    <a:pt x="246790" y="75179"/>
                  </a:lnTo>
                  <a:cubicBezTo>
                    <a:pt x="197463" y="134950"/>
                    <a:pt x="153763" y="199536"/>
                    <a:pt x="116502" y="268128"/>
                  </a:cubicBezTo>
                  <a:lnTo>
                    <a:pt x="105264" y="291456"/>
                  </a:lnTo>
                  <a:lnTo>
                    <a:pt x="65543" y="209001"/>
                  </a:lnTo>
                  <a:cubicBezTo>
                    <a:pt x="50233" y="172804"/>
                    <a:pt x="36634" y="135707"/>
                    <a:pt x="24848" y="97812"/>
                  </a:cubicBezTo>
                  <a:lnTo>
                    <a:pt x="0" y="117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5C320D0-9171-43E8-ACDA-62C402EE2E8A}"/>
                </a:ext>
              </a:extLst>
            </p:cNvPr>
            <p:cNvSpPr/>
            <p:nvPr/>
          </p:nvSpPr>
          <p:spPr>
            <a:xfrm rot="5400000">
              <a:off x="4416736" y="3461271"/>
              <a:ext cx="1176247" cy="1285367"/>
            </a:xfrm>
            <a:custGeom>
              <a:avLst/>
              <a:gdLst>
                <a:gd name="connsiteX0" fmla="*/ 0 w 1176247"/>
                <a:gd name="connsiteY0" fmla="*/ 553530 h 1285367"/>
                <a:gd name="connsiteX1" fmla="*/ 91106 w 1176247"/>
                <a:gd name="connsiteY1" fmla="*/ 485402 h 1285367"/>
                <a:gd name="connsiteX2" fmla="*/ 436407 w 1176247"/>
                <a:gd name="connsiteY2" fmla="*/ 22612 h 1285367"/>
                <a:gd name="connsiteX3" fmla="*/ 444683 w 1176247"/>
                <a:gd name="connsiteY3" fmla="*/ 0 h 1285367"/>
                <a:gd name="connsiteX4" fmla="*/ 446745 w 1176247"/>
                <a:gd name="connsiteY4" fmla="*/ 1542 h 1285367"/>
                <a:gd name="connsiteX5" fmla="*/ 1123385 w 1176247"/>
                <a:gd name="connsiteY5" fmla="*/ 208227 h 1285367"/>
                <a:gd name="connsiteX6" fmla="*/ 1146686 w 1176247"/>
                <a:gd name="connsiteY6" fmla="*/ 207050 h 1285367"/>
                <a:gd name="connsiteX7" fmla="*/ 1151660 w 1176247"/>
                <a:gd name="connsiteY7" fmla="*/ 226395 h 1285367"/>
                <a:gd name="connsiteX8" fmla="*/ 1176247 w 1176247"/>
                <a:gd name="connsiteY8" fmla="*/ 470295 h 1285367"/>
                <a:gd name="connsiteX9" fmla="*/ 899894 w 1176247"/>
                <a:gd name="connsiteY9" fmla="*/ 1240103 h 1285367"/>
                <a:gd name="connsiteX10" fmla="*/ 858755 w 1176247"/>
                <a:gd name="connsiteY10" fmla="*/ 1285367 h 1285367"/>
                <a:gd name="connsiteX11" fmla="*/ 763503 w 1176247"/>
                <a:gd name="connsiteY11" fmla="*/ 1260875 h 1285367"/>
                <a:gd name="connsiteX12" fmla="*/ 8276 w 1176247"/>
                <a:gd name="connsiteY12" fmla="*/ 576140 h 1285367"/>
                <a:gd name="connsiteX13" fmla="*/ 0 w 1176247"/>
                <a:gd name="connsiteY13" fmla="*/ 553530 h 128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7" h="1285367">
                  <a:moveTo>
                    <a:pt x="0" y="553530"/>
                  </a:moveTo>
                  <a:lnTo>
                    <a:pt x="91106" y="485402"/>
                  </a:lnTo>
                  <a:cubicBezTo>
                    <a:pt x="240532" y="362085"/>
                    <a:pt x="359856" y="203597"/>
                    <a:pt x="436407" y="22612"/>
                  </a:cubicBezTo>
                  <a:lnTo>
                    <a:pt x="444683" y="0"/>
                  </a:lnTo>
                  <a:lnTo>
                    <a:pt x="446745" y="1542"/>
                  </a:lnTo>
                  <a:cubicBezTo>
                    <a:pt x="639896" y="132032"/>
                    <a:pt x="872742" y="208227"/>
                    <a:pt x="1123385" y="208227"/>
                  </a:cubicBezTo>
                  <a:lnTo>
                    <a:pt x="1146686" y="207050"/>
                  </a:lnTo>
                  <a:lnTo>
                    <a:pt x="1151660" y="226395"/>
                  </a:lnTo>
                  <a:cubicBezTo>
                    <a:pt x="1167781" y="305177"/>
                    <a:pt x="1176247" y="386747"/>
                    <a:pt x="1176247" y="470295"/>
                  </a:cubicBezTo>
                  <a:cubicBezTo>
                    <a:pt x="1176247" y="762712"/>
                    <a:pt x="1072538" y="1030906"/>
                    <a:pt x="899894" y="1240103"/>
                  </a:cubicBezTo>
                  <a:lnTo>
                    <a:pt x="858755" y="1285367"/>
                  </a:lnTo>
                  <a:lnTo>
                    <a:pt x="763503" y="1260875"/>
                  </a:lnTo>
                  <a:cubicBezTo>
                    <a:pt x="422445" y="1154795"/>
                    <a:pt x="146066" y="901913"/>
                    <a:pt x="8276" y="576140"/>
                  </a:cubicBezTo>
                  <a:lnTo>
                    <a:pt x="0" y="55353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B1A4E1D-CAC3-4F82-BD60-9C80EC1B1EE8}"/>
                </a:ext>
              </a:extLst>
            </p:cNvPr>
            <p:cNvSpPr/>
            <p:nvPr/>
          </p:nvSpPr>
          <p:spPr>
            <a:xfrm rot="5400000">
              <a:off x="6599020" y="3461273"/>
              <a:ext cx="1176245" cy="1285364"/>
            </a:xfrm>
            <a:custGeom>
              <a:avLst/>
              <a:gdLst>
                <a:gd name="connsiteX0" fmla="*/ 0 w 1176245"/>
                <a:gd name="connsiteY0" fmla="*/ 731839 h 1285364"/>
                <a:gd name="connsiteX1" fmla="*/ 8276 w 1176245"/>
                <a:gd name="connsiteY1" fmla="*/ 709227 h 1285364"/>
                <a:gd name="connsiteX2" fmla="*/ 763504 w 1176245"/>
                <a:gd name="connsiteY2" fmla="*/ 24492 h 1285364"/>
                <a:gd name="connsiteX3" fmla="*/ 858754 w 1176245"/>
                <a:gd name="connsiteY3" fmla="*/ 0 h 1285364"/>
                <a:gd name="connsiteX4" fmla="*/ 899893 w 1176245"/>
                <a:gd name="connsiteY4" fmla="*/ 45264 h 1285364"/>
                <a:gd name="connsiteX5" fmla="*/ 1176245 w 1176245"/>
                <a:gd name="connsiteY5" fmla="*/ 815072 h 1285364"/>
                <a:gd name="connsiteX6" fmla="*/ 1151658 w 1176245"/>
                <a:gd name="connsiteY6" fmla="*/ 1058972 h 1285364"/>
                <a:gd name="connsiteX7" fmla="*/ 1146685 w 1176245"/>
                <a:gd name="connsiteY7" fmla="*/ 1078314 h 1285364"/>
                <a:gd name="connsiteX8" fmla="*/ 1123382 w 1176245"/>
                <a:gd name="connsiteY8" fmla="*/ 1077138 h 1285364"/>
                <a:gd name="connsiteX9" fmla="*/ 446741 w 1176245"/>
                <a:gd name="connsiteY9" fmla="*/ 1283823 h 1285364"/>
                <a:gd name="connsiteX10" fmla="*/ 444679 w 1176245"/>
                <a:gd name="connsiteY10" fmla="*/ 1285364 h 1285364"/>
                <a:gd name="connsiteX11" fmla="*/ 436405 w 1176245"/>
                <a:gd name="connsiteY11" fmla="*/ 1262756 h 1285364"/>
                <a:gd name="connsiteX12" fmla="*/ 91104 w 1176245"/>
                <a:gd name="connsiteY12" fmla="*/ 799966 h 1285364"/>
                <a:gd name="connsiteX13" fmla="*/ 0 w 1176245"/>
                <a:gd name="connsiteY13" fmla="*/ 731839 h 12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6245" h="1285364">
                  <a:moveTo>
                    <a:pt x="0" y="731839"/>
                  </a:moveTo>
                  <a:lnTo>
                    <a:pt x="8276" y="709227"/>
                  </a:lnTo>
                  <a:cubicBezTo>
                    <a:pt x="146066" y="383454"/>
                    <a:pt x="422445" y="130572"/>
                    <a:pt x="763504" y="24492"/>
                  </a:cubicBezTo>
                  <a:lnTo>
                    <a:pt x="858754" y="0"/>
                  </a:lnTo>
                  <a:lnTo>
                    <a:pt x="899893" y="45264"/>
                  </a:lnTo>
                  <a:cubicBezTo>
                    <a:pt x="1072536" y="254460"/>
                    <a:pt x="1176245" y="522655"/>
                    <a:pt x="1176245" y="815072"/>
                  </a:cubicBezTo>
                  <a:cubicBezTo>
                    <a:pt x="1176245" y="898620"/>
                    <a:pt x="1167779" y="980190"/>
                    <a:pt x="1151658" y="1058972"/>
                  </a:cubicBezTo>
                  <a:lnTo>
                    <a:pt x="1146685" y="1078314"/>
                  </a:lnTo>
                  <a:lnTo>
                    <a:pt x="1123382" y="1077138"/>
                  </a:lnTo>
                  <a:cubicBezTo>
                    <a:pt x="872739" y="1077138"/>
                    <a:pt x="639892" y="1153333"/>
                    <a:pt x="446741" y="1283823"/>
                  </a:cubicBezTo>
                  <a:lnTo>
                    <a:pt x="444679" y="1285364"/>
                  </a:lnTo>
                  <a:lnTo>
                    <a:pt x="436405" y="1262756"/>
                  </a:lnTo>
                  <a:cubicBezTo>
                    <a:pt x="359854" y="1081770"/>
                    <a:pt x="240530" y="923283"/>
                    <a:pt x="91104" y="799966"/>
                  </a:cubicBezTo>
                  <a:lnTo>
                    <a:pt x="0" y="73183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196870-A657-4577-9625-344C746E7332}"/>
                </a:ext>
              </a:extLst>
            </p:cNvPr>
            <p:cNvSpPr/>
            <p:nvPr/>
          </p:nvSpPr>
          <p:spPr>
            <a:xfrm rot="5400000">
              <a:off x="6253554" y="3745220"/>
              <a:ext cx="289634" cy="292179"/>
            </a:xfrm>
            <a:custGeom>
              <a:avLst/>
              <a:gdLst>
                <a:gd name="connsiteX0" fmla="*/ 0 w 289634"/>
                <a:gd name="connsiteY0" fmla="*/ 186916 h 292179"/>
                <a:gd name="connsiteX1" fmla="*/ 36972 w 289634"/>
                <a:gd name="connsiteY1" fmla="*/ 146237 h 292179"/>
                <a:gd name="connsiteX2" fmla="*/ 122914 w 289634"/>
                <a:gd name="connsiteY2" fmla="*/ 68128 h 292179"/>
                <a:gd name="connsiteX3" fmla="*/ 214019 w 289634"/>
                <a:gd name="connsiteY3" fmla="*/ 0 h 292179"/>
                <a:gd name="connsiteX4" fmla="*/ 246440 w 289634"/>
                <a:gd name="connsiteY4" fmla="*/ 88581 h 292179"/>
                <a:gd name="connsiteX5" fmla="*/ 276262 w 289634"/>
                <a:gd name="connsiteY5" fmla="*/ 204561 h 292179"/>
                <a:gd name="connsiteX6" fmla="*/ 289634 w 289634"/>
                <a:gd name="connsiteY6" fmla="*/ 292179 h 292179"/>
                <a:gd name="connsiteX7" fmla="*/ 206443 w 289634"/>
                <a:gd name="connsiteY7" fmla="*/ 252105 h 292179"/>
                <a:gd name="connsiteX8" fmla="*/ 95254 w 289634"/>
                <a:gd name="connsiteY8" fmla="*/ 211409 h 292179"/>
                <a:gd name="connsiteX9" fmla="*/ 0 w 289634"/>
                <a:gd name="connsiteY9" fmla="*/ 186916 h 29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4" h="292179">
                  <a:moveTo>
                    <a:pt x="0" y="186916"/>
                  </a:moveTo>
                  <a:lnTo>
                    <a:pt x="36972" y="146237"/>
                  </a:lnTo>
                  <a:cubicBezTo>
                    <a:pt x="64348" y="118861"/>
                    <a:pt x="93029" y="92791"/>
                    <a:pt x="122914" y="68128"/>
                  </a:cubicBezTo>
                  <a:lnTo>
                    <a:pt x="214019" y="0"/>
                  </a:lnTo>
                  <a:lnTo>
                    <a:pt x="246440" y="88581"/>
                  </a:lnTo>
                  <a:cubicBezTo>
                    <a:pt x="258227" y="126476"/>
                    <a:pt x="268201" y="165170"/>
                    <a:pt x="276262" y="204561"/>
                  </a:cubicBezTo>
                  <a:lnTo>
                    <a:pt x="289634" y="292179"/>
                  </a:lnTo>
                  <a:lnTo>
                    <a:pt x="206443" y="252105"/>
                  </a:lnTo>
                  <a:cubicBezTo>
                    <a:pt x="170246" y="236794"/>
                    <a:pt x="133149" y="223195"/>
                    <a:pt x="95254" y="211409"/>
                  </a:cubicBezTo>
                  <a:lnTo>
                    <a:pt x="0" y="186916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F8B532A-96A0-49D4-A84E-AEF7BD7DF72E}"/>
                </a:ext>
              </a:extLst>
            </p:cNvPr>
            <p:cNvSpPr/>
            <p:nvPr/>
          </p:nvSpPr>
          <p:spPr>
            <a:xfrm rot="5400000">
              <a:off x="5648816" y="3745223"/>
              <a:ext cx="289631" cy="292177"/>
            </a:xfrm>
            <a:custGeom>
              <a:avLst/>
              <a:gdLst>
                <a:gd name="connsiteX0" fmla="*/ 0 w 289631"/>
                <a:gd name="connsiteY0" fmla="*/ 105262 h 292177"/>
                <a:gd name="connsiteX1" fmla="*/ 95251 w 289631"/>
                <a:gd name="connsiteY1" fmla="*/ 80771 h 292177"/>
                <a:gd name="connsiteX2" fmla="*/ 206440 w 289631"/>
                <a:gd name="connsiteY2" fmla="*/ 40075 h 292177"/>
                <a:gd name="connsiteX3" fmla="*/ 289631 w 289631"/>
                <a:gd name="connsiteY3" fmla="*/ 0 h 292177"/>
                <a:gd name="connsiteX4" fmla="*/ 276259 w 289631"/>
                <a:gd name="connsiteY4" fmla="*/ 87620 h 292177"/>
                <a:gd name="connsiteX5" fmla="*/ 246437 w 289631"/>
                <a:gd name="connsiteY5" fmla="*/ 203600 h 292177"/>
                <a:gd name="connsiteX6" fmla="*/ 214018 w 289631"/>
                <a:gd name="connsiteY6" fmla="*/ 292177 h 292177"/>
                <a:gd name="connsiteX7" fmla="*/ 122914 w 289631"/>
                <a:gd name="connsiteY7" fmla="*/ 224050 h 292177"/>
                <a:gd name="connsiteX8" fmla="*/ 36972 w 289631"/>
                <a:gd name="connsiteY8" fmla="*/ 145941 h 292177"/>
                <a:gd name="connsiteX9" fmla="*/ 0 w 289631"/>
                <a:gd name="connsiteY9" fmla="*/ 105262 h 29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631" h="292177">
                  <a:moveTo>
                    <a:pt x="0" y="105262"/>
                  </a:moveTo>
                  <a:lnTo>
                    <a:pt x="95251" y="80771"/>
                  </a:lnTo>
                  <a:cubicBezTo>
                    <a:pt x="133146" y="68984"/>
                    <a:pt x="170243" y="55385"/>
                    <a:pt x="206440" y="40075"/>
                  </a:cubicBezTo>
                  <a:lnTo>
                    <a:pt x="289631" y="0"/>
                  </a:lnTo>
                  <a:lnTo>
                    <a:pt x="276259" y="87620"/>
                  </a:lnTo>
                  <a:cubicBezTo>
                    <a:pt x="268198" y="127011"/>
                    <a:pt x="258224" y="165705"/>
                    <a:pt x="246437" y="203600"/>
                  </a:cubicBezTo>
                  <a:lnTo>
                    <a:pt x="214018" y="292177"/>
                  </a:lnTo>
                  <a:lnTo>
                    <a:pt x="122914" y="224050"/>
                  </a:lnTo>
                  <a:cubicBezTo>
                    <a:pt x="93028" y="199386"/>
                    <a:pt x="64347" y="173316"/>
                    <a:pt x="36972" y="145941"/>
                  </a:cubicBezTo>
                  <a:lnTo>
                    <a:pt x="0" y="105262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9593F32-38A5-4960-9065-7FB498704469}"/>
                </a:ext>
              </a:extLst>
            </p:cNvPr>
            <p:cNvSpPr/>
            <p:nvPr/>
          </p:nvSpPr>
          <p:spPr>
            <a:xfrm rot="5400000">
              <a:off x="5979916" y="3995929"/>
              <a:ext cx="232168" cy="312562"/>
            </a:xfrm>
            <a:custGeom>
              <a:avLst/>
              <a:gdLst>
                <a:gd name="connsiteX0" fmla="*/ 0 w 232168"/>
                <a:gd name="connsiteY0" fmla="*/ 0 h 312562"/>
                <a:gd name="connsiteX1" fmla="*/ 22599 w 232168"/>
                <a:gd name="connsiteY1" fmla="*/ 10887 h 312562"/>
                <a:gd name="connsiteX2" fmla="*/ 215546 w 232168"/>
                <a:gd name="connsiteY2" fmla="*/ 141175 h 312562"/>
                <a:gd name="connsiteX3" fmla="*/ 232168 w 232168"/>
                <a:gd name="connsiteY3" fmla="*/ 156281 h 312562"/>
                <a:gd name="connsiteX4" fmla="*/ 215546 w 232168"/>
                <a:gd name="connsiteY4" fmla="*/ 171388 h 312562"/>
                <a:gd name="connsiteX5" fmla="*/ 22599 w 232168"/>
                <a:gd name="connsiteY5" fmla="*/ 301676 h 312562"/>
                <a:gd name="connsiteX6" fmla="*/ 0 w 232168"/>
                <a:gd name="connsiteY6" fmla="*/ 312562 h 312562"/>
                <a:gd name="connsiteX7" fmla="*/ 4967 w 232168"/>
                <a:gd name="connsiteY7" fmla="*/ 280019 h 312562"/>
                <a:gd name="connsiteX8" fmla="*/ 11215 w 232168"/>
                <a:gd name="connsiteY8" fmla="*/ 156282 h 312562"/>
                <a:gd name="connsiteX9" fmla="*/ 4967 w 232168"/>
                <a:gd name="connsiteY9" fmla="*/ 32545 h 312562"/>
                <a:gd name="connsiteX10" fmla="*/ 0 w 232168"/>
                <a:gd name="connsiteY10" fmla="*/ 0 h 31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68" h="312562">
                  <a:moveTo>
                    <a:pt x="0" y="0"/>
                  </a:moveTo>
                  <a:lnTo>
                    <a:pt x="22599" y="10887"/>
                  </a:lnTo>
                  <a:cubicBezTo>
                    <a:pt x="91190" y="48148"/>
                    <a:pt x="155777" y="91848"/>
                    <a:pt x="215546" y="141175"/>
                  </a:cubicBezTo>
                  <a:lnTo>
                    <a:pt x="232168" y="156281"/>
                  </a:lnTo>
                  <a:lnTo>
                    <a:pt x="215546" y="171388"/>
                  </a:lnTo>
                  <a:cubicBezTo>
                    <a:pt x="155777" y="220715"/>
                    <a:pt x="91190" y="264414"/>
                    <a:pt x="22599" y="301676"/>
                  </a:cubicBezTo>
                  <a:lnTo>
                    <a:pt x="0" y="312562"/>
                  </a:lnTo>
                  <a:lnTo>
                    <a:pt x="4967" y="280019"/>
                  </a:lnTo>
                  <a:cubicBezTo>
                    <a:pt x="9098" y="239335"/>
                    <a:pt x="11215" y="198056"/>
                    <a:pt x="11215" y="156282"/>
                  </a:cubicBezTo>
                  <a:cubicBezTo>
                    <a:pt x="11215" y="114508"/>
                    <a:pt x="9098" y="73228"/>
                    <a:pt x="4967" y="32545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372F3343-AD38-4170-8A14-4B30C3FDD3D3}"/>
                </a:ext>
              </a:extLst>
            </p:cNvPr>
            <p:cNvSpPr/>
            <p:nvPr/>
          </p:nvSpPr>
          <p:spPr>
            <a:xfrm rot="5400000">
              <a:off x="5372848" y="4335939"/>
              <a:ext cx="1446307" cy="1311018"/>
            </a:xfrm>
            <a:custGeom>
              <a:avLst/>
              <a:gdLst>
                <a:gd name="connsiteX0" fmla="*/ 0 w 1446307"/>
                <a:gd name="connsiteY0" fmla="*/ 655510 h 1311018"/>
                <a:gd name="connsiteX1" fmla="*/ 69320 w 1446307"/>
                <a:gd name="connsiteY1" fmla="*/ 592508 h 1311018"/>
                <a:gd name="connsiteX2" fmla="*/ 369374 w 1446307"/>
                <a:gd name="connsiteY2" fmla="*/ 96638 h 1311018"/>
                <a:gd name="connsiteX3" fmla="*/ 394223 w 1446307"/>
                <a:gd name="connsiteY3" fmla="*/ 0 h 1311018"/>
                <a:gd name="connsiteX4" fmla="*/ 494657 w 1446307"/>
                <a:gd name="connsiteY4" fmla="*/ 5072 h 1311018"/>
                <a:gd name="connsiteX5" fmla="*/ 1435068 w 1446307"/>
                <a:gd name="connsiteY5" fmla="*/ 632178 h 1311018"/>
                <a:gd name="connsiteX6" fmla="*/ 1446307 w 1446307"/>
                <a:gd name="connsiteY6" fmla="*/ 655508 h 1311018"/>
                <a:gd name="connsiteX7" fmla="*/ 1435067 w 1446307"/>
                <a:gd name="connsiteY7" fmla="*/ 678841 h 1311018"/>
                <a:gd name="connsiteX8" fmla="*/ 494658 w 1446307"/>
                <a:gd name="connsiteY8" fmla="*/ 1305947 h 1311018"/>
                <a:gd name="connsiteX9" fmla="*/ 394222 w 1446307"/>
                <a:gd name="connsiteY9" fmla="*/ 1311018 h 1311018"/>
                <a:gd name="connsiteX10" fmla="*/ 369374 w 1446307"/>
                <a:gd name="connsiteY10" fmla="*/ 1214383 h 1311018"/>
                <a:gd name="connsiteX11" fmla="*/ 69320 w 1446307"/>
                <a:gd name="connsiteY11" fmla="*/ 718513 h 1311018"/>
                <a:gd name="connsiteX12" fmla="*/ 0 w 1446307"/>
                <a:gd name="connsiteY12" fmla="*/ 655510 h 131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6307" h="1311018">
                  <a:moveTo>
                    <a:pt x="0" y="655510"/>
                  </a:moveTo>
                  <a:lnTo>
                    <a:pt x="69320" y="592508"/>
                  </a:lnTo>
                  <a:cubicBezTo>
                    <a:pt x="206199" y="455629"/>
                    <a:pt x="310441" y="286115"/>
                    <a:pt x="369374" y="96638"/>
                  </a:cubicBezTo>
                  <a:lnTo>
                    <a:pt x="394223" y="0"/>
                  </a:lnTo>
                  <a:lnTo>
                    <a:pt x="494657" y="5072"/>
                  </a:lnTo>
                  <a:cubicBezTo>
                    <a:pt x="901496" y="46389"/>
                    <a:pt x="1248762" y="289219"/>
                    <a:pt x="1435068" y="632178"/>
                  </a:cubicBezTo>
                  <a:lnTo>
                    <a:pt x="1446307" y="655508"/>
                  </a:lnTo>
                  <a:lnTo>
                    <a:pt x="1435067" y="678841"/>
                  </a:lnTo>
                  <a:cubicBezTo>
                    <a:pt x="1248761" y="1021799"/>
                    <a:pt x="901496" y="1264630"/>
                    <a:pt x="494658" y="1305947"/>
                  </a:cubicBezTo>
                  <a:lnTo>
                    <a:pt x="394222" y="1311018"/>
                  </a:lnTo>
                  <a:lnTo>
                    <a:pt x="369374" y="1214383"/>
                  </a:lnTo>
                  <a:cubicBezTo>
                    <a:pt x="310441" y="1024906"/>
                    <a:pt x="206199" y="855391"/>
                    <a:pt x="69320" y="718513"/>
                  </a:cubicBezTo>
                  <a:lnTo>
                    <a:pt x="0" y="6555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E44C292-C2C1-4685-B41F-36D31071A422}"/>
                </a:ext>
              </a:extLst>
            </p:cNvPr>
            <p:cNvSpPr/>
            <p:nvPr/>
          </p:nvSpPr>
          <p:spPr>
            <a:xfrm rot="5400000">
              <a:off x="5561739" y="1086144"/>
              <a:ext cx="1068521" cy="2150066"/>
            </a:xfrm>
            <a:custGeom>
              <a:avLst/>
              <a:gdLst>
                <a:gd name="connsiteX0" fmla="*/ 0 w 1068521"/>
                <a:gd name="connsiteY0" fmla="*/ 1075033 h 2150066"/>
                <a:gd name="connsiteX1" fmla="*/ 633353 w 1068521"/>
                <a:gd name="connsiteY1" fmla="*/ 10886 h 2150066"/>
                <a:gd name="connsiteX2" fmla="*/ 655952 w 1068521"/>
                <a:gd name="connsiteY2" fmla="*/ 0 h 2150066"/>
                <a:gd name="connsiteX3" fmla="*/ 650985 w 1068521"/>
                <a:gd name="connsiteY3" fmla="*/ 32543 h 2150066"/>
                <a:gd name="connsiteX4" fmla="*/ 644737 w 1068521"/>
                <a:gd name="connsiteY4" fmla="*/ 156280 h 2150066"/>
                <a:gd name="connsiteX5" fmla="*/ 999200 w 1068521"/>
                <a:gd name="connsiteY5" fmla="*/ 1012030 h 2150066"/>
                <a:gd name="connsiteX6" fmla="*/ 1068521 w 1068521"/>
                <a:gd name="connsiteY6" fmla="*/ 1075032 h 2150066"/>
                <a:gd name="connsiteX7" fmla="*/ 999200 w 1068521"/>
                <a:gd name="connsiteY7" fmla="*/ 1138035 h 2150066"/>
                <a:gd name="connsiteX8" fmla="*/ 644737 w 1068521"/>
                <a:gd name="connsiteY8" fmla="*/ 1993785 h 2150066"/>
                <a:gd name="connsiteX9" fmla="*/ 650985 w 1068521"/>
                <a:gd name="connsiteY9" fmla="*/ 2117522 h 2150066"/>
                <a:gd name="connsiteX10" fmla="*/ 655952 w 1068521"/>
                <a:gd name="connsiteY10" fmla="*/ 2150066 h 2150066"/>
                <a:gd name="connsiteX11" fmla="*/ 633353 w 1068521"/>
                <a:gd name="connsiteY11" fmla="*/ 2139180 h 2150066"/>
                <a:gd name="connsiteX12" fmla="*/ 0 w 1068521"/>
                <a:gd name="connsiteY12" fmla="*/ 1075033 h 215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8521" h="2150066">
                  <a:moveTo>
                    <a:pt x="0" y="1075033"/>
                  </a:moveTo>
                  <a:cubicBezTo>
                    <a:pt x="0" y="615520"/>
                    <a:pt x="256100" y="215823"/>
                    <a:pt x="633353" y="10886"/>
                  </a:cubicBezTo>
                  <a:lnTo>
                    <a:pt x="655952" y="0"/>
                  </a:lnTo>
                  <a:lnTo>
                    <a:pt x="650985" y="32543"/>
                  </a:lnTo>
                  <a:cubicBezTo>
                    <a:pt x="646854" y="73226"/>
                    <a:pt x="644737" y="114506"/>
                    <a:pt x="644737" y="156280"/>
                  </a:cubicBezTo>
                  <a:cubicBezTo>
                    <a:pt x="644737" y="490471"/>
                    <a:pt x="780195" y="793024"/>
                    <a:pt x="999200" y="1012030"/>
                  </a:cubicBezTo>
                  <a:lnTo>
                    <a:pt x="1068521" y="1075032"/>
                  </a:lnTo>
                  <a:lnTo>
                    <a:pt x="999200" y="1138035"/>
                  </a:lnTo>
                  <a:cubicBezTo>
                    <a:pt x="780195" y="1357041"/>
                    <a:pt x="644737" y="1659594"/>
                    <a:pt x="644737" y="1993785"/>
                  </a:cubicBezTo>
                  <a:cubicBezTo>
                    <a:pt x="644737" y="2035559"/>
                    <a:pt x="646854" y="2076838"/>
                    <a:pt x="650985" y="2117522"/>
                  </a:cubicBezTo>
                  <a:lnTo>
                    <a:pt x="655952" y="2150066"/>
                  </a:lnTo>
                  <a:lnTo>
                    <a:pt x="633353" y="2139180"/>
                  </a:lnTo>
                  <a:cubicBezTo>
                    <a:pt x="256100" y="1934243"/>
                    <a:pt x="0" y="1534545"/>
                    <a:pt x="0" y="1075033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0D663E4-C677-4210-9F3C-6A31FB032B63}"/>
                </a:ext>
              </a:extLst>
            </p:cNvPr>
            <p:cNvSpPr/>
            <p:nvPr/>
          </p:nvSpPr>
          <p:spPr>
            <a:xfrm rot="5400000">
              <a:off x="6615617" y="2765237"/>
              <a:ext cx="2091718" cy="1126981"/>
            </a:xfrm>
            <a:custGeom>
              <a:avLst/>
              <a:gdLst>
                <a:gd name="connsiteX0" fmla="*/ 0 w 2091718"/>
                <a:gd name="connsiteY0" fmla="*/ 1053934 h 1126981"/>
                <a:gd name="connsiteX1" fmla="*/ 13372 w 2091718"/>
                <a:gd name="connsiteY1" fmla="*/ 966314 h 1126981"/>
                <a:gd name="connsiteX2" fmla="*/ 1198998 w 2091718"/>
                <a:gd name="connsiteY2" fmla="*/ 0 h 1126981"/>
                <a:gd name="connsiteX3" fmla="*/ 2054747 w 2091718"/>
                <a:gd name="connsiteY3" fmla="*/ 354463 h 1126981"/>
                <a:gd name="connsiteX4" fmla="*/ 2091718 w 2091718"/>
                <a:gd name="connsiteY4" fmla="*/ 395142 h 1126981"/>
                <a:gd name="connsiteX5" fmla="*/ 1996468 w 2091718"/>
                <a:gd name="connsiteY5" fmla="*/ 419634 h 1126981"/>
                <a:gd name="connsiteX6" fmla="*/ 1241240 w 2091718"/>
                <a:gd name="connsiteY6" fmla="*/ 1104369 h 1126981"/>
                <a:gd name="connsiteX7" fmla="*/ 1232964 w 2091718"/>
                <a:gd name="connsiteY7" fmla="*/ 1126981 h 1126981"/>
                <a:gd name="connsiteX8" fmla="*/ 1230902 w 2091718"/>
                <a:gd name="connsiteY8" fmla="*/ 1125439 h 1126981"/>
                <a:gd name="connsiteX9" fmla="*/ 554260 w 2091718"/>
                <a:gd name="connsiteY9" fmla="*/ 918754 h 1126981"/>
                <a:gd name="connsiteX10" fmla="*/ 83191 w 2091718"/>
                <a:gd name="connsiteY10" fmla="*/ 1013859 h 1126981"/>
                <a:gd name="connsiteX11" fmla="*/ 0 w 2091718"/>
                <a:gd name="connsiteY11" fmla="*/ 1053934 h 112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8" h="1126981">
                  <a:moveTo>
                    <a:pt x="0" y="1053934"/>
                  </a:moveTo>
                  <a:lnTo>
                    <a:pt x="13372" y="966314"/>
                  </a:lnTo>
                  <a:cubicBezTo>
                    <a:pt x="126220" y="414840"/>
                    <a:pt x="614163" y="0"/>
                    <a:pt x="1198998" y="0"/>
                  </a:cubicBezTo>
                  <a:cubicBezTo>
                    <a:pt x="1533189" y="0"/>
                    <a:pt x="1835742" y="135458"/>
                    <a:pt x="2054747" y="354463"/>
                  </a:cubicBezTo>
                  <a:lnTo>
                    <a:pt x="2091718" y="395142"/>
                  </a:lnTo>
                  <a:lnTo>
                    <a:pt x="1996468" y="419634"/>
                  </a:lnTo>
                  <a:cubicBezTo>
                    <a:pt x="1655409" y="525714"/>
                    <a:pt x="1379030" y="778596"/>
                    <a:pt x="1241240" y="1104369"/>
                  </a:cubicBezTo>
                  <a:lnTo>
                    <a:pt x="1232964" y="1126981"/>
                  </a:lnTo>
                  <a:lnTo>
                    <a:pt x="1230902" y="1125439"/>
                  </a:lnTo>
                  <a:cubicBezTo>
                    <a:pt x="1037750" y="994949"/>
                    <a:pt x="804904" y="918754"/>
                    <a:pt x="554260" y="918754"/>
                  </a:cubicBezTo>
                  <a:cubicBezTo>
                    <a:pt x="387165" y="918754"/>
                    <a:pt x="227979" y="952618"/>
                    <a:pt x="83191" y="1013859"/>
                  </a:cubicBezTo>
                  <a:lnTo>
                    <a:pt x="0" y="1053934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C9F32A9-B590-4FF1-9276-A6F3AE0B82AA}"/>
                </a:ext>
              </a:extLst>
            </p:cNvPr>
            <p:cNvSpPr/>
            <p:nvPr/>
          </p:nvSpPr>
          <p:spPr>
            <a:xfrm rot="5400000">
              <a:off x="3484665" y="2765238"/>
              <a:ext cx="2091717" cy="1126978"/>
            </a:xfrm>
            <a:custGeom>
              <a:avLst/>
              <a:gdLst>
                <a:gd name="connsiteX0" fmla="*/ 0 w 2091717"/>
                <a:gd name="connsiteY0" fmla="*/ 73046 h 1126978"/>
                <a:gd name="connsiteX1" fmla="*/ 83191 w 2091717"/>
                <a:gd name="connsiteY1" fmla="*/ 113121 h 1126978"/>
                <a:gd name="connsiteX2" fmla="*/ 554260 w 2091717"/>
                <a:gd name="connsiteY2" fmla="*/ 208226 h 1126978"/>
                <a:gd name="connsiteX3" fmla="*/ 1230902 w 2091717"/>
                <a:gd name="connsiteY3" fmla="*/ 1541 h 1126978"/>
                <a:gd name="connsiteX4" fmla="*/ 1232962 w 2091717"/>
                <a:gd name="connsiteY4" fmla="*/ 0 h 1126978"/>
                <a:gd name="connsiteX5" fmla="*/ 1241238 w 2091717"/>
                <a:gd name="connsiteY5" fmla="*/ 22610 h 1126978"/>
                <a:gd name="connsiteX6" fmla="*/ 1996465 w 2091717"/>
                <a:gd name="connsiteY6" fmla="*/ 707345 h 1126978"/>
                <a:gd name="connsiteX7" fmla="*/ 2091717 w 2091717"/>
                <a:gd name="connsiteY7" fmla="*/ 731837 h 1126978"/>
                <a:gd name="connsiteX8" fmla="*/ 2054746 w 2091717"/>
                <a:gd name="connsiteY8" fmla="*/ 772515 h 1126978"/>
                <a:gd name="connsiteX9" fmla="*/ 1198998 w 2091717"/>
                <a:gd name="connsiteY9" fmla="*/ 1126978 h 1126978"/>
                <a:gd name="connsiteX10" fmla="*/ 13372 w 2091717"/>
                <a:gd name="connsiteY10" fmla="*/ 160665 h 1126978"/>
                <a:gd name="connsiteX11" fmla="*/ 0 w 2091717"/>
                <a:gd name="connsiteY11" fmla="*/ 73046 h 112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1717" h="1126978">
                  <a:moveTo>
                    <a:pt x="0" y="73046"/>
                  </a:moveTo>
                  <a:lnTo>
                    <a:pt x="83191" y="113121"/>
                  </a:lnTo>
                  <a:cubicBezTo>
                    <a:pt x="227979" y="174361"/>
                    <a:pt x="387165" y="208226"/>
                    <a:pt x="554260" y="208226"/>
                  </a:cubicBezTo>
                  <a:cubicBezTo>
                    <a:pt x="804904" y="208226"/>
                    <a:pt x="1037750" y="132031"/>
                    <a:pt x="1230902" y="1541"/>
                  </a:cubicBezTo>
                  <a:lnTo>
                    <a:pt x="1232962" y="0"/>
                  </a:lnTo>
                  <a:lnTo>
                    <a:pt x="1241238" y="22610"/>
                  </a:lnTo>
                  <a:cubicBezTo>
                    <a:pt x="1379028" y="348383"/>
                    <a:pt x="1655407" y="601265"/>
                    <a:pt x="1996465" y="707345"/>
                  </a:cubicBezTo>
                  <a:lnTo>
                    <a:pt x="2091717" y="731837"/>
                  </a:lnTo>
                  <a:lnTo>
                    <a:pt x="2054746" y="772515"/>
                  </a:lnTo>
                  <a:cubicBezTo>
                    <a:pt x="1835742" y="991520"/>
                    <a:pt x="1533189" y="1126978"/>
                    <a:pt x="1198998" y="1126978"/>
                  </a:cubicBezTo>
                  <a:cubicBezTo>
                    <a:pt x="614163" y="1126978"/>
                    <a:pt x="126220" y="712138"/>
                    <a:pt x="13372" y="160665"/>
                  </a:cubicBezTo>
                  <a:lnTo>
                    <a:pt x="0" y="73046"/>
                  </a:lnTo>
                  <a:close/>
                </a:path>
              </a:pathLst>
            </a:custGeom>
            <a:solidFill>
              <a:schemeClr val="accent6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486E963C-BB1D-4C65-8B7D-162D567D2F82}"/>
                </a:ext>
              </a:extLst>
            </p:cNvPr>
            <p:cNvSpPr/>
            <p:nvPr/>
          </p:nvSpPr>
          <p:spPr>
            <a:xfrm rot="5400000">
              <a:off x="5661804" y="2839349"/>
              <a:ext cx="868392" cy="580568"/>
            </a:xfrm>
            <a:custGeom>
              <a:avLst/>
              <a:gdLst>
                <a:gd name="connsiteX0" fmla="*/ 0 w 868392"/>
                <a:gd name="connsiteY0" fmla="*/ 290284 h 580568"/>
                <a:gd name="connsiteX1" fmla="*/ 16621 w 868392"/>
                <a:gd name="connsiteY1" fmla="*/ 275178 h 580568"/>
                <a:gd name="connsiteX2" fmla="*/ 662691 w 868392"/>
                <a:gd name="connsiteY2" fmla="*/ 5072 h 580568"/>
                <a:gd name="connsiteX3" fmla="*/ 763128 w 868392"/>
                <a:gd name="connsiteY3" fmla="*/ 0 h 580568"/>
                <a:gd name="connsiteX4" fmla="*/ 787976 w 868392"/>
                <a:gd name="connsiteY4" fmla="*/ 96636 h 580568"/>
                <a:gd name="connsiteX5" fmla="*/ 828671 w 868392"/>
                <a:gd name="connsiteY5" fmla="*/ 207825 h 580568"/>
                <a:gd name="connsiteX6" fmla="*/ 868392 w 868392"/>
                <a:gd name="connsiteY6" fmla="*/ 290280 h 580568"/>
                <a:gd name="connsiteX7" fmla="*/ 828669 w 868392"/>
                <a:gd name="connsiteY7" fmla="*/ 372742 h 580568"/>
                <a:gd name="connsiteX8" fmla="*/ 787973 w 868392"/>
                <a:gd name="connsiteY8" fmla="*/ 483931 h 580568"/>
                <a:gd name="connsiteX9" fmla="*/ 763124 w 868392"/>
                <a:gd name="connsiteY9" fmla="*/ 580568 h 580568"/>
                <a:gd name="connsiteX10" fmla="*/ 662691 w 868392"/>
                <a:gd name="connsiteY10" fmla="*/ 575497 h 580568"/>
                <a:gd name="connsiteX11" fmla="*/ 16621 w 868392"/>
                <a:gd name="connsiteY11" fmla="*/ 305391 h 580568"/>
                <a:gd name="connsiteX12" fmla="*/ 0 w 868392"/>
                <a:gd name="connsiteY12" fmla="*/ 290284 h 58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8392" h="580568">
                  <a:moveTo>
                    <a:pt x="0" y="290284"/>
                  </a:moveTo>
                  <a:lnTo>
                    <a:pt x="16621" y="275178"/>
                  </a:lnTo>
                  <a:cubicBezTo>
                    <a:pt x="195932" y="127197"/>
                    <a:pt x="418588" y="29862"/>
                    <a:pt x="662691" y="5072"/>
                  </a:cubicBezTo>
                  <a:lnTo>
                    <a:pt x="763128" y="0"/>
                  </a:lnTo>
                  <a:lnTo>
                    <a:pt x="787976" y="96636"/>
                  </a:lnTo>
                  <a:cubicBezTo>
                    <a:pt x="799762" y="134531"/>
                    <a:pt x="813361" y="171628"/>
                    <a:pt x="828671" y="207825"/>
                  </a:cubicBezTo>
                  <a:lnTo>
                    <a:pt x="868392" y="290280"/>
                  </a:lnTo>
                  <a:lnTo>
                    <a:pt x="828669" y="372742"/>
                  </a:lnTo>
                  <a:cubicBezTo>
                    <a:pt x="813358" y="408939"/>
                    <a:pt x="799759" y="446036"/>
                    <a:pt x="787973" y="483931"/>
                  </a:cubicBezTo>
                  <a:lnTo>
                    <a:pt x="763124" y="580568"/>
                  </a:lnTo>
                  <a:lnTo>
                    <a:pt x="662691" y="575497"/>
                  </a:lnTo>
                  <a:cubicBezTo>
                    <a:pt x="418588" y="550707"/>
                    <a:pt x="195932" y="453371"/>
                    <a:pt x="16621" y="305391"/>
                  </a:cubicBezTo>
                  <a:lnTo>
                    <a:pt x="0" y="2902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F943E4A-4893-4023-B710-E1BBDFD5C4B0}"/>
                </a:ext>
              </a:extLst>
            </p:cNvPr>
            <p:cNvSpPr/>
            <p:nvPr/>
          </p:nvSpPr>
          <p:spPr>
            <a:xfrm rot="5400000">
              <a:off x="5198479" y="3324535"/>
              <a:ext cx="531513" cy="740445"/>
            </a:xfrm>
            <a:custGeom>
              <a:avLst/>
              <a:gdLst>
                <a:gd name="connsiteX0" fmla="*/ 0 w 531513"/>
                <a:gd name="connsiteY0" fmla="*/ 291985 h 740445"/>
                <a:gd name="connsiteX1" fmla="*/ 24588 w 531513"/>
                <a:gd name="connsiteY1" fmla="*/ 48085 h 740445"/>
                <a:gd name="connsiteX2" fmla="*/ 29561 w 531513"/>
                <a:gd name="connsiteY2" fmla="*/ 28741 h 740445"/>
                <a:gd name="connsiteX3" fmla="*/ 52866 w 531513"/>
                <a:gd name="connsiteY3" fmla="*/ 29918 h 740445"/>
                <a:gd name="connsiteX4" fmla="*/ 296766 w 531513"/>
                <a:gd name="connsiteY4" fmla="*/ 5331 h 740445"/>
                <a:gd name="connsiteX5" fmla="*/ 317495 w 531513"/>
                <a:gd name="connsiteY5" fmla="*/ 0 h 740445"/>
                <a:gd name="connsiteX6" fmla="*/ 354467 w 531513"/>
                <a:gd name="connsiteY6" fmla="*/ 40679 h 740445"/>
                <a:gd name="connsiteX7" fmla="*/ 440409 w 531513"/>
                <a:gd name="connsiteY7" fmla="*/ 118788 h 740445"/>
                <a:gd name="connsiteX8" fmla="*/ 531513 w 531513"/>
                <a:gd name="connsiteY8" fmla="*/ 186915 h 740445"/>
                <a:gd name="connsiteX9" fmla="*/ 523237 w 531513"/>
                <a:gd name="connsiteY9" fmla="*/ 209527 h 740445"/>
                <a:gd name="connsiteX10" fmla="*/ 177936 w 531513"/>
                <a:gd name="connsiteY10" fmla="*/ 672317 h 740445"/>
                <a:gd name="connsiteX11" fmla="*/ 86830 w 531513"/>
                <a:gd name="connsiteY11" fmla="*/ 740445 h 740445"/>
                <a:gd name="connsiteX12" fmla="*/ 54410 w 531513"/>
                <a:gd name="connsiteY12" fmla="*/ 651866 h 740445"/>
                <a:gd name="connsiteX13" fmla="*/ 0 w 531513"/>
                <a:gd name="connsiteY13" fmla="*/ 291985 h 74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13" h="740445">
                  <a:moveTo>
                    <a:pt x="0" y="291985"/>
                  </a:moveTo>
                  <a:cubicBezTo>
                    <a:pt x="0" y="208437"/>
                    <a:pt x="8467" y="126866"/>
                    <a:pt x="24588" y="48085"/>
                  </a:cubicBezTo>
                  <a:lnTo>
                    <a:pt x="29561" y="28741"/>
                  </a:lnTo>
                  <a:lnTo>
                    <a:pt x="52866" y="29918"/>
                  </a:lnTo>
                  <a:cubicBezTo>
                    <a:pt x="136413" y="29918"/>
                    <a:pt x="217984" y="21452"/>
                    <a:pt x="296766" y="5331"/>
                  </a:cubicBezTo>
                  <a:lnTo>
                    <a:pt x="317495" y="0"/>
                  </a:lnTo>
                  <a:lnTo>
                    <a:pt x="354467" y="40679"/>
                  </a:lnTo>
                  <a:cubicBezTo>
                    <a:pt x="381842" y="68054"/>
                    <a:pt x="410523" y="94124"/>
                    <a:pt x="440409" y="118788"/>
                  </a:cubicBezTo>
                  <a:lnTo>
                    <a:pt x="531513" y="186915"/>
                  </a:lnTo>
                  <a:lnTo>
                    <a:pt x="523237" y="209527"/>
                  </a:lnTo>
                  <a:cubicBezTo>
                    <a:pt x="446686" y="390512"/>
                    <a:pt x="327362" y="549000"/>
                    <a:pt x="177936" y="672317"/>
                  </a:cubicBezTo>
                  <a:lnTo>
                    <a:pt x="86830" y="740445"/>
                  </a:lnTo>
                  <a:lnTo>
                    <a:pt x="54410" y="651866"/>
                  </a:lnTo>
                  <a:cubicBezTo>
                    <a:pt x="19049" y="538179"/>
                    <a:pt x="0" y="417307"/>
                    <a:pt x="0" y="29198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738C0DB-7326-4FE5-B3E2-84428C61C755}"/>
                </a:ext>
              </a:extLst>
            </p:cNvPr>
            <p:cNvSpPr/>
            <p:nvPr/>
          </p:nvSpPr>
          <p:spPr>
            <a:xfrm rot="5400000">
              <a:off x="6462012" y="3324538"/>
              <a:ext cx="531507" cy="740441"/>
            </a:xfrm>
            <a:custGeom>
              <a:avLst/>
              <a:gdLst>
                <a:gd name="connsiteX0" fmla="*/ 0 w 531507"/>
                <a:gd name="connsiteY0" fmla="*/ 448457 h 740441"/>
                <a:gd name="connsiteX1" fmla="*/ 54409 w 531507"/>
                <a:gd name="connsiteY1" fmla="*/ 88577 h 740441"/>
                <a:gd name="connsiteX2" fmla="*/ 86828 w 531507"/>
                <a:gd name="connsiteY2" fmla="*/ 0 h 740441"/>
                <a:gd name="connsiteX3" fmla="*/ 177932 w 531507"/>
                <a:gd name="connsiteY3" fmla="*/ 68127 h 740441"/>
                <a:gd name="connsiteX4" fmla="*/ 523233 w 531507"/>
                <a:gd name="connsiteY4" fmla="*/ 530917 h 740441"/>
                <a:gd name="connsiteX5" fmla="*/ 531507 w 531507"/>
                <a:gd name="connsiteY5" fmla="*/ 553525 h 740441"/>
                <a:gd name="connsiteX6" fmla="*/ 440402 w 531507"/>
                <a:gd name="connsiteY6" fmla="*/ 621653 h 740441"/>
                <a:gd name="connsiteX7" fmla="*/ 354460 w 531507"/>
                <a:gd name="connsiteY7" fmla="*/ 699762 h 740441"/>
                <a:gd name="connsiteX8" fmla="*/ 317488 w 531507"/>
                <a:gd name="connsiteY8" fmla="*/ 740441 h 740441"/>
                <a:gd name="connsiteX9" fmla="*/ 296762 w 531507"/>
                <a:gd name="connsiteY9" fmla="*/ 735112 h 740441"/>
                <a:gd name="connsiteX10" fmla="*/ 52862 w 531507"/>
                <a:gd name="connsiteY10" fmla="*/ 710525 h 740441"/>
                <a:gd name="connsiteX11" fmla="*/ 29561 w 531507"/>
                <a:gd name="connsiteY11" fmla="*/ 711701 h 740441"/>
                <a:gd name="connsiteX12" fmla="*/ 24587 w 531507"/>
                <a:gd name="connsiteY12" fmla="*/ 692357 h 740441"/>
                <a:gd name="connsiteX13" fmla="*/ 0 w 531507"/>
                <a:gd name="connsiteY13" fmla="*/ 448457 h 74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507" h="740441">
                  <a:moveTo>
                    <a:pt x="0" y="448457"/>
                  </a:moveTo>
                  <a:cubicBezTo>
                    <a:pt x="0" y="323135"/>
                    <a:pt x="19048" y="202263"/>
                    <a:pt x="54409" y="88577"/>
                  </a:cubicBezTo>
                  <a:lnTo>
                    <a:pt x="86828" y="0"/>
                  </a:lnTo>
                  <a:lnTo>
                    <a:pt x="177932" y="68127"/>
                  </a:lnTo>
                  <a:cubicBezTo>
                    <a:pt x="327358" y="191444"/>
                    <a:pt x="446682" y="349931"/>
                    <a:pt x="523233" y="530917"/>
                  </a:cubicBezTo>
                  <a:lnTo>
                    <a:pt x="531507" y="553525"/>
                  </a:lnTo>
                  <a:lnTo>
                    <a:pt x="440402" y="621653"/>
                  </a:lnTo>
                  <a:cubicBezTo>
                    <a:pt x="410517" y="646316"/>
                    <a:pt x="381836" y="672386"/>
                    <a:pt x="354460" y="699762"/>
                  </a:cubicBezTo>
                  <a:lnTo>
                    <a:pt x="317488" y="740441"/>
                  </a:lnTo>
                  <a:lnTo>
                    <a:pt x="296762" y="735112"/>
                  </a:lnTo>
                  <a:cubicBezTo>
                    <a:pt x="217980" y="718991"/>
                    <a:pt x="136409" y="710525"/>
                    <a:pt x="52862" y="710525"/>
                  </a:cubicBezTo>
                  <a:lnTo>
                    <a:pt x="29561" y="711701"/>
                  </a:lnTo>
                  <a:lnTo>
                    <a:pt x="24587" y="692357"/>
                  </a:lnTo>
                  <a:cubicBezTo>
                    <a:pt x="8466" y="613575"/>
                    <a:pt x="0" y="532005"/>
                    <a:pt x="0" y="44845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0666234-5D11-479F-A510-8168B8CF3342}"/>
                </a:ext>
              </a:extLst>
            </p:cNvPr>
            <p:cNvSpPr/>
            <p:nvPr/>
          </p:nvSpPr>
          <p:spPr>
            <a:xfrm rot="5400000">
              <a:off x="5854245" y="3544042"/>
              <a:ext cx="483512" cy="523087"/>
            </a:xfrm>
            <a:custGeom>
              <a:avLst/>
              <a:gdLst>
                <a:gd name="connsiteX0" fmla="*/ 0 w 483512"/>
                <a:gd name="connsiteY0" fmla="*/ 261540 h 523087"/>
                <a:gd name="connsiteX1" fmla="*/ 11238 w 483512"/>
                <a:gd name="connsiteY1" fmla="*/ 238212 h 523087"/>
                <a:gd name="connsiteX2" fmla="*/ 141526 w 483512"/>
                <a:gd name="connsiteY2" fmla="*/ 45263 h 523087"/>
                <a:gd name="connsiteX3" fmla="*/ 182663 w 483512"/>
                <a:gd name="connsiteY3" fmla="*/ 0 h 523087"/>
                <a:gd name="connsiteX4" fmla="*/ 277917 w 483512"/>
                <a:gd name="connsiteY4" fmla="*/ 24493 h 523087"/>
                <a:gd name="connsiteX5" fmla="*/ 389106 w 483512"/>
                <a:gd name="connsiteY5" fmla="*/ 65189 h 523087"/>
                <a:gd name="connsiteX6" fmla="*/ 472297 w 483512"/>
                <a:gd name="connsiteY6" fmla="*/ 105263 h 523087"/>
                <a:gd name="connsiteX7" fmla="*/ 477264 w 483512"/>
                <a:gd name="connsiteY7" fmla="*/ 137808 h 523087"/>
                <a:gd name="connsiteX8" fmla="*/ 483512 w 483512"/>
                <a:gd name="connsiteY8" fmla="*/ 261545 h 523087"/>
                <a:gd name="connsiteX9" fmla="*/ 477264 w 483512"/>
                <a:gd name="connsiteY9" fmla="*/ 385282 h 523087"/>
                <a:gd name="connsiteX10" fmla="*/ 472297 w 483512"/>
                <a:gd name="connsiteY10" fmla="*/ 417825 h 523087"/>
                <a:gd name="connsiteX11" fmla="*/ 389106 w 483512"/>
                <a:gd name="connsiteY11" fmla="*/ 457900 h 523087"/>
                <a:gd name="connsiteX12" fmla="*/ 277917 w 483512"/>
                <a:gd name="connsiteY12" fmla="*/ 498596 h 523087"/>
                <a:gd name="connsiteX13" fmla="*/ 182666 w 483512"/>
                <a:gd name="connsiteY13" fmla="*/ 523087 h 523087"/>
                <a:gd name="connsiteX14" fmla="*/ 141528 w 483512"/>
                <a:gd name="connsiteY14" fmla="*/ 477824 h 523087"/>
                <a:gd name="connsiteX15" fmla="*/ 11241 w 483512"/>
                <a:gd name="connsiteY15" fmla="*/ 284875 h 523087"/>
                <a:gd name="connsiteX16" fmla="*/ 0 w 483512"/>
                <a:gd name="connsiteY16" fmla="*/ 261540 h 52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3512" h="523087">
                  <a:moveTo>
                    <a:pt x="0" y="261540"/>
                  </a:moveTo>
                  <a:lnTo>
                    <a:pt x="11238" y="238212"/>
                  </a:lnTo>
                  <a:cubicBezTo>
                    <a:pt x="48499" y="169620"/>
                    <a:pt x="92199" y="105034"/>
                    <a:pt x="141526" y="45263"/>
                  </a:cubicBezTo>
                  <a:lnTo>
                    <a:pt x="182663" y="0"/>
                  </a:lnTo>
                  <a:lnTo>
                    <a:pt x="277917" y="24493"/>
                  </a:lnTo>
                  <a:cubicBezTo>
                    <a:pt x="315812" y="36279"/>
                    <a:pt x="352909" y="49878"/>
                    <a:pt x="389106" y="65189"/>
                  </a:cubicBezTo>
                  <a:lnTo>
                    <a:pt x="472297" y="105263"/>
                  </a:lnTo>
                  <a:lnTo>
                    <a:pt x="477264" y="137808"/>
                  </a:lnTo>
                  <a:cubicBezTo>
                    <a:pt x="481395" y="178491"/>
                    <a:pt x="483512" y="219771"/>
                    <a:pt x="483512" y="261545"/>
                  </a:cubicBezTo>
                  <a:cubicBezTo>
                    <a:pt x="483512" y="303319"/>
                    <a:pt x="481395" y="344598"/>
                    <a:pt x="477264" y="385282"/>
                  </a:cubicBezTo>
                  <a:lnTo>
                    <a:pt x="472297" y="417825"/>
                  </a:lnTo>
                  <a:lnTo>
                    <a:pt x="389106" y="457900"/>
                  </a:lnTo>
                  <a:cubicBezTo>
                    <a:pt x="352909" y="473210"/>
                    <a:pt x="315812" y="486809"/>
                    <a:pt x="277917" y="498596"/>
                  </a:cubicBezTo>
                  <a:lnTo>
                    <a:pt x="182666" y="523087"/>
                  </a:lnTo>
                  <a:lnTo>
                    <a:pt x="141528" y="477824"/>
                  </a:lnTo>
                  <a:cubicBezTo>
                    <a:pt x="92201" y="418053"/>
                    <a:pt x="48502" y="353467"/>
                    <a:pt x="11241" y="284875"/>
                  </a:cubicBezTo>
                  <a:lnTo>
                    <a:pt x="0" y="26154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4C92993-61BB-425E-BD9A-98DB56D180B8}"/>
                </a:ext>
              </a:extLst>
            </p:cNvPr>
            <p:cNvSpPr/>
            <p:nvPr/>
          </p:nvSpPr>
          <p:spPr>
            <a:xfrm rot="5400000">
              <a:off x="6073340" y="3983171"/>
              <a:ext cx="702006" cy="656686"/>
            </a:xfrm>
            <a:custGeom>
              <a:avLst/>
              <a:gdLst>
                <a:gd name="connsiteX0" fmla="*/ 0 w 702006"/>
                <a:gd name="connsiteY0" fmla="*/ 208226 h 656686"/>
                <a:gd name="connsiteX1" fmla="*/ 2062 w 702006"/>
                <a:gd name="connsiteY1" fmla="*/ 206685 h 656686"/>
                <a:gd name="connsiteX2" fmla="*/ 678703 w 702006"/>
                <a:gd name="connsiteY2" fmla="*/ 0 h 656686"/>
                <a:gd name="connsiteX3" fmla="*/ 702006 w 702006"/>
                <a:gd name="connsiteY3" fmla="*/ 1176 h 656686"/>
                <a:gd name="connsiteX4" fmla="*/ 677157 w 702006"/>
                <a:gd name="connsiteY4" fmla="*/ 97814 h 656686"/>
                <a:gd name="connsiteX5" fmla="*/ 377103 w 702006"/>
                <a:gd name="connsiteY5" fmla="*/ 593684 h 656686"/>
                <a:gd name="connsiteX6" fmla="*/ 307783 w 702006"/>
                <a:gd name="connsiteY6" fmla="*/ 656686 h 656686"/>
                <a:gd name="connsiteX7" fmla="*/ 291161 w 702006"/>
                <a:gd name="connsiteY7" fmla="*/ 641580 h 656686"/>
                <a:gd name="connsiteX8" fmla="*/ 98214 w 702006"/>
                <a:gd name="connsiteY8" fmla="*/ 511292 h 656686"/>
                <a:gd name="connsiteX9" fmla="*/ 75615 w 702006"/>
                <a:gd name="connsiteY9" fmla="*/ 500405 h 656686"/>
                <a:gd name="connsiteX10" fmla="*/ 62243 w 702006"/>
                <a:gd name="connsiteY10" fmla="*/ 412787 h 656686"/>
                <a:gd name="connsiteX11" fmla="*/ 32421 w 702006"/>
                <a:gd name="connsiteY11" fmla="*/ 296807 h 656686"/>
                <a:gd name="connsiteX12" fmla="*/ 0 w 702006"/>
                <a:gd name="connsiteY12" fmla="*/ 208226 h 6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6" h="656686">
                  <a:moveTo>
                    <a:pt x="0" y="208226"/>
                  </a:moveTo>
                  <a:lnTo>
                    <a:pt x="2062" y="206685"/>
                  </a:lnTo>
                  <a:cubicBezTo>
                    <a:pt x="195213" y="76195"/>
                    <a:pt x="428060" y="0"/>
                    <a:pt x="678703" y="0"/>
                  </a:cubicBezTo>
                  <a:lnTo>
                    <a:pt x="702006" y="1176"/>
                  </a:lnTo>
                  <a:lnTo>
                    <a:pt x="677157" y="97814"/>
                  </a:lnTo>
                  <a:cubicBezTo>
                    <a:pt x="618224" y="287291"/>
                    <a:pt x="513982" y="456805"/>
                    <a:pt x="377103" y="593684"/>
                  </a:cubicBezTo>
                  <a:lnTo>
                    <a:pt x="307783" y="656686"/>
                  </a:lnTo>
                  <a:lnTo>
                    <a:pt x="291161" y="641580"/>
                  </a:lnTo>
                  <a:cubicBezTo>
                    <a:pt x="231392" y="592253"/>
                    <a:pt x="166805" y="548553"/>
                    <a:pt x="98214" y="511292"/>
                  </a:cubicBezTo>
                  <a:lnTo>
                    <a:pt x="75615" y="500405"/>
                  </a:lnTo>
                  <a:lnTo>
                    <a:pt x="62243" y="412787"/>
                  </a:lnTo>
                  <a:cubicBezTo>
                    <a:pt x="54182" y="373396"/>
                    <a:pt x="44208" y="334702"/>
                    <a:pt x="32421" y="296807"/>
                  </a:cubicBezTo>
                  <a:lnTo>
                    <a:pt x="0" y="2082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1028FD9-4882-47F4-832D-5DA56D48165D}"/>
                </a:ext>
              </a:extLst>
            </p:cNvPr>
            <p:cNvSpPr/>
            <p:nvPr/>
          </p:nvSpPr>
          <p:spPr>
            <a:xfrm rot="5400000">
              <a:off x="5416657" y="3983173"/>
              <a:ext cx="702003" cy="656685"/>
            </a:xfrm>
            <a:custGeom>
              <a:avLst/>
              <a:gdLst>
                <a:gd name="connsiteX0" fmla="*/ 0 w 702003"/>
                <a:gd name="connsiteY0" fmla="*/ 448458 h 656685"/>
                <a:gd name="connsiteX1" fmla="*/ 32419 w 702003"/>
                <a:gd name="connsiteY1" fmla="*/ 359881 h 656685"/>
                <a:gd name="connsiteX2" fmla="*/ 62241 w 702003"/>
                <a:gd name="connsiteY2" fmla="*/ 243901 h 656685"/>
                <a:gd name="connsiteX3" fmla="*/ 75613 w 702003"/>
                <a:gd name="connsiteY3" fmla="*/ 156281 h 656685"/>
                <a:gd name="connsiteX4" fmla="*/ 98212 w 702003"/>
                <a:gd name="connsiteY4" fmla="*/ 145395 h 656685"/>
                <a:gd name="connsiteX5" fmla="*/ 291159 w 702003"/>
                <a:gd name="connsiteY5" fmla="*/ 15107 h 656685"/>
                <a:gd name="connsiteX6" fmla="*/ 307781 w 702003"/>
                <a:gd name="connsiteY6" fmla="*/ 0 h 656685"/>
                <a:gd name="connsiteX7" fmla="*/ 377101 w 702003"/>
                <a:gd name="connsiteY7" fmla="*/ 63003 h 656685"/>
                <a:gd name="connsiteX8" fmla="*/ 677155 w 702003"/>
                <a:gd name="connsiteY8" fmla="*/ 558873 h 656685"/>
                <a:gd name="connsiteX9" fmla="*/ 702003 w 702003"/>
                <a:gd name="connsiteY9" fmla="*/ 655508 h 656685"/>
                <a:gd name="connsiteX10" fmla="*/ 678702 w 702003"/>
                <a:gd name="connsiteY10" fmla="*/ 656685 h 656685"/>
                <a:gd name="connsiteX11" fmla="*/ 2062 w 702003"/>
                <a:gd name="connsiteY11" fmla="*/ 450000 h 656685"/>
                <a:gd name="connsiteX12" fmla="*/ 0 w 702003"/>
                <a:gd name="connsiteY12" fmla="*/ 448458 h 65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003" h="656685">
                  <a:moveTo>
                    <a:pt x="0" y="448458"/>
                  </a:moveTo>
                  <a:lnTo>
                    <a:pt x="32419" y="359881"/>
                  </a:lnTo>
                  <a:cubicBezTo>
                    <a:pt x="44206" y="321986"/>
                    <a:pt x="54180" y="283292"/>
                    <a:pt x="62241" y="243901"/>
                  </a:cubicBezTo>
                  <a:lnTo>
                    <a:pt x="75613" y="156281"/>
                  </a:lnTo>
                  <a:lnTo>
                    <a:pt x="98212" y="145395"/>
                  </a:lnTo>
                  <a:cubicBezTo>
                    <a:pt x="166803" y="108133"/>
                    <a:pt x="231390" y="64434"/>
                    <a:pt x="291159" y="15107"/>
                  </a:cubicBezTo>
                  <a:lnTo>
                    <a:pt x="307781" y="0"/>
                  </a:lnTo>
                  <a:lnTo>
                    <a:pt x="377101" y="63003"/>
                  </a:lnTo>
                  <a:cubicBezTo>
                    <a:pt x="513980" y="199881"/>
                    <a:pt x="618222" y="369396"/>
                    <a:pt x="677155" y="558873"/>
                  </a:cubicBezTo>
                  <a:lnTo>
                    <a:pt x="702003" y="655508"/>
                  </a:lnTo>
                  <a:lnTo>
                    <a:pt x="678702" y="656685"/>
                  </a:lnTo>
                  <a:cubicBezTo>
                    <a:pt x="428059" y="656685"/>
                    <a:pt x="195213" y="580490"/>
                    <a:pt x="2062" y="450000"/>
                  </a:cubicBezTo>
                  <a:lnTo>
                    <a:pt x="0" y="44845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3933895-8568-4FFB-AD4B-B1205A3FEE90}"/>
                </a:ext>
              </a:extLst>
            </p:cNvPr>
            <p:cNvSpPr/>
            <p:nvPr/>
          </p:nvSpPr>
          <p:spPr>
            <a:xfrm rot="5400000">
              <a:off x="4476709" y="4230135"/>
              <a:ext cx="1474843" cy="1763744"/>
            </a:xfrm>
            <a:custGeom>
              <a:avLst/>
              <a:gdLst>
                <a:gd name="connsiteX0" fmla="*/ 0 w 1474843"/>
                <a:gd name="connsiteY0" fmla="*/ 1733827 h 1763744"/>
                <a:gd name="connsiteX1" fmla="*/ 41139 w 1474843"/>
                <a:gd name="connsiteY1" fmla="*/ 1688563 h 1763744"/>
                <a:gd name="connsiteX2" fmla="*/ 317492 w 1474843"/>
                <a:gd name="connsiteY2" fmla="*/ 918755 h 1763744"/>
                <a:gd name="connsiteX3" fmla="*/ 292905 w 1474843"/>
                <a:gd name="connsiteY3" fmla="*/ 674855 h 1763744"/>
                <a:gd name="connsiteX4" fmla="*/ 287931 w 1474843"/>
                <a:gd name="connsiteY4" fmla="*/ 655510 h 1763744"/>
                <a:gd name="connsiteX5" fmla="*/ 388367 w 1474843"/>
                <a:gd name="connsiteY5" fmla="*/ 650439 h 1763744"/>
                <a:gd name="connsiteX6" fmla="*/ 1328776 w 1474843"/>
                <a:gd name="connsiteY6" fmla="*/ 23333 h 1763744"/>
                <a:gd name="connsiteX7" fmla="*/ 1340016 w 1474843"/>
                <a:gd name="connsiteY7" fmla="*/ 0 h 1763744"/>
                <a:gd name="connsiteX8" fmla="*/ 1379738 w 1474843"/>
                <a:gd name="connsiteY8" fmla="*/ 82460 h 1763744"/>
                <a:gd name="connsiteX9" fmla="*/ 1474843 w 1474843"/>
                <a:gd name="connsiteY9" fmla="*/ 553530 h 1763744"/>
                <a:gd name="connsiteX10" fmla="*/ 264629 w 1474843"/>
                <a:gd name="connsiteY10" fmla="*/ 1763744 h 1763744"/>
                <a:gd name="connsiteX11" fmla="*/ 20729 w 1474843"/>
                <a:gd name="connsiteY11" fmla="*/ 1739157 h 1763744"/>
                <a:gd name="connsiteX12" fmla="*/ 0 w 1474843"/>
                <a:gd name="connsiteY12" fmla="*/ 1733827 h 17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3" h="1763744">
                  <a:moveTo>
                    <a:pt x="0" y="1733827"/>
                  </a:moveTo>
                  <a:lnTo>
                    <a:pt x="41139" y="1688563"/>
                  </a:lnTo>
                  <a:cubicBezTo>
                    <a:pt x="213783" y="1479366"/>
                    <a:pt x="317492" y="1211172"/>
                    <a:pt x="317492" y="918755"/>
                  </a:cubicBezTo>
                  <a:cubicBezTo>
                    <a:pt x="317492" y="835207"/>
                    <a:pt x="309026" y="753637"/>
                    <a:pt x="292905" y="674855"/>
                  </a:cubicBezTo>
                  <a:lnTo>
                    <a:pt x="287931" y="655510"/>
                  </a:lnTo>
                  <a:lnTo>
                    <a:pt x="388367" y="650439"/>
                  </a:lnTo>
                  <a:cubicBezTo>
                    <a:pt x="795205" y="609122"/>
                    <a:pt x="1142470" y="366291"/>
                    <a:pt x="1328776" y="23333"/>
                  </a:cubicBezTo>
                  <a:lnTo>
                    <a:pt x="1340016" y="0"/>
                  </a:lnTo>
                  <a:lnTo>
                    <a:pt x="1379738" y="82460"/>
                  </a:lnTo>
                  <a:cubicBezTo>
                    <a:pt x="1440979" y="227248"/>
                    <a:pt x="1474843" y="386434"/>
                    <a:pt x="1474843" y="553530"/>
                  </a:cubicBezTo>
                  <a:cubicBezTo>
                    <a:pt x="1474843" y="1221913"/>
                    <a:pt x="933012" y="1763744"/>
                    <a:pt x="264629" y="1763744"/>
                  </a:cubicBezTo>
                  <a:cubicBezTo>
                    <a:pt x="181081" y="1763744"/>
                    <a:pt x="99511" y="1755278"/>
                    <a:pt x="20729" y="1739157"/>
                  </a:cubicBezTo>
                  <a:lnTo>
                    <a:pt x="0" y="1733827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9027EB4-F984-48FF-A5E1-95D5F3361A74}"/>
                </a:ext>
              </a:extLst>
            </p:cNvPr>
            <p:cNvSpPr/>
            <p:nvPr/>
          </p:nvSpPr>
          <p:spPr>
            <a:xfrm rot="5400000">
              <a:off x="6240452" y="4230138"/>
              <a:ext cx="1474841" cy="1763740"/>
            </a:xfrm>
            <a:custGeom>
              <a:avLst/>
              <a:gdLst>
                <a:gd name="connsiteX0" fmla="*/ 0 w 1474841"/>
                <a:gd name="connsiteY0" fmla="*/ 29918 h 1763740"/>
                <a:gd name="connsiteX1" fmla="*/ 20730 w 1474841"/>
                <a:gd name="connsiteY1" fmla="*/ 24588 h 1763740"/>
                <a:gd name="connsiteX2" fmla="*/ 264630 w 1474841"/>
                <a:gd name="connsiteY2" fmla="*/ 0 h 1763740"/>
                <a:gd name="connsiteX3" fmla="*/ 1474841 w 1474841"/>
                <a:gd name="connsiteY3" fmla="*/ 1210214 h 1763740"/>
                <a:gd name="connsiteX4" fmla="*/ 1379737 w 1474841"/>
                <a:gd name="connsiteY4" fmla="*/ 1681283 h 1763740"/>
                <a:gd name="connsiteX5" fmla="*/ 1340015 w 1474841"/>
                <a:gd name="connsiteY5" fmla="*/ 1763740 h 1763740"/>
                <a:gd name="connsiteX6" fmla="*/ 1328776 w 1474841"/>
                <a:gd name="connsiteY6" fmla="*/ 1740410 h 1763740"/>
                <a:gd name="connsiteX7" fmla="*/ 388365 w 1474841"/>
                <a:gd name="connsiteY7" fmla="*/ 1113304 h 1763740"/>
                <a:gd name="connsiteX8" fmla="*/ 287931 w 1474841"/>
                <a:gd name="connsiteY8" fmla="*/ 1108232 h 1763740"/>
                <a:gd name="connsiteX9" fmla="*/ 292904 w 1474841"/>
                <a:gd name="connsiteY9" fmla="*/ 1088890 h 1763740"/>
                <a:gd name="connsiteX10" fmla="*/ 317491 w 1474841"/>
                <a:gd name="connsiteY10" fmla="*/ 844990 h 1763740"/>
                <a:gd name="connsiteX11" fmla="*/ 41139 w 1474841"/>
                <a:gd name="connsiteY11" fmla="*/ 75182 h 1763740"/>
                <a:gd name="connsiteX12" fmla="*/ 0 w 1474841"/>
                <a:gd name="connsiteY12" fmla="*/ 29918 h 176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4841" h="1763740">
                  <a:moveTo>
                    <a:pt x="0" y="29918"/>
                  </a:moveTo>
                  <a:lnTo>
                    <a:pt x="20730" y="24588"/>
                  </a:lnTo>
                  <a:cubicBezTo>
                    <a:pt x="99512" y="8467"/>
                    <a:pt x="181082" y="0"/>
                    <a:pt x="264630" y="0"/>
                  </a:cubicBezTo>
                  <a:cubicBezTo>
                    <a:pt x="933012" y="0"/>
                    <a:pt x="1474841" y="541832"/>
                    <a:pt x="1474841" y="1210214"/>
                  </a:cubicBezTo>
                  <a:cubicBezTo>
                    <a:pt x="1474841" y="1377309"/>
                    <a:pt x="1440977" y="1536495"/>
                    <a:pt x="1379737" y="1681283"/>
                  </a:cubicBezTo>
                  <a:lnTo>
                    <a:pt x="1340015" y="1763740"/>
                  </a:lnTo>
                  <a:lnTo>
                    <a:pt x="1328776" y="1740410"/>
                  </a:lnTo>
                  <a:cubicBezTo>
                    <a:pt x="1142470" y="1397451"/>
                    <a:pt x="795204" y="1154621"/>
                    <a:pt x="388365" y="1113304"/>
                  </a:cubicBezTo>
                  <a:lnTo>
                    <a:pt x="287931" y="1108232"/>
                  </a:lnTo>
                  <a:lnTo>
                    <a:pt x="292904" y="1088890"/>
                  </a:lnTo>
                  <a:cubicBezTo>
                    <a:pt x="309025" y="1010108"/>
                    <a:pt x="317491" y="928538"/>
                    <a:pt x="317491" y="844990"/>
                  </a:cubicBezTo>
                  <a:cubicBezTo>
                    <a:pt x="317491" y="552573"/>
                    <a:pt x="213782" y="284378"/>
                    <a:pt x="41139" y="75182"/>
                  </a:cubicBezTo>
                  <a:lnTo>
                    <a:pt x="0" y="29918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F03AC37-EE41-4FD5-AD52-02EBB206EC61}"/>
              </a:ext>
            </a:extLst>
          </p:cNvPr>
          <p:cNvSpPr/>
          <p:nvPr/>
        </p:nvSpPr>
        <p:spPr>
          <a:xfrm>
            <a:off x="4023720" y="3012599"/>
            <a:ext cx="1096561" cy="1096561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8B9CF42-8567-4A04-8DD9-3CB63820306C}"/>
              </a:ext>
            </a:extLst>
          </p:cNvPr>
          <p:cNvGrpSpPr/>
          <p:nvPr/>
        </p:nvGrpSpPr>
        <p:grpSpPr>
          <a:xfrm>
            <a:off x="249702" y="3183941"/>
            <a:ext cx="2202816" cy="1152282"/>
            <a:chOff x="332936" y="4621560"/>
            <a:chExt cx="2937088" cy="153637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38D86DA-2F55-489F-8EF4-CE35AD1C5B4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D4FD80E-715B-4767-A08A-16B5FC7E130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FFE8434B-0A27-4961-8999-815625C26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1701" y="2898984"/>
            <a:ext cx="523883" cy="523883"/>
          </a:xfrm>
          <a:prstGeom prst="rect">
            <a:avLst/>
          </a:prstGeom>
        </p:spPr>
      </p:pic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BE0D3919-E660-401E-9837-5858FFB38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3800" y="4508427"/>
            <a:ext cx="523883" cy="523883"/>
          </a:xfrm>
          <a:prstGeom prst="rect">
            <a:avLst/>
          </a:prstGeom>
        </p:spPr>
      </p:pic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E4D1F4A4-60CE-4DC2-8D81-71EA1287D4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7154" y="2898984"/>
            <a:ext cx="523883" cy="523883"/>
          </a:xfrm>
          <a:prstGeom prst="rect">
            <a:avLst/>
          </a:prstGeom>
        </p:spPr>
      </p:pic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54DAA385-84C1-4C3E-B1C5-5AB10B97EE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0058" y="1935877"/>
            <a:ext cx="523883" cy="523883"/>
          </a:xfrm>
          <a:prstGeom prst="rect">
            <a:avLst/>
          </a:prstGeom>
        </p:spPr>
      </p:pic>
      <p:pic>
        <p:nvPicPr>
          <p:cNvPr id="126" name="Graphic 125" descr="Magnifying glass">
            <a:extLst>
              <a:ext uri="{FF2B5EF4-FFF2-40B4-BE49-F238E27FC236}">
                <a16:creationId xmlns:a16="http://schemas.microsoft.com/office/drawing/2014/main" id="{3E2583C1-1334-49FD-B8A8-6DB47346A7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38375" y="4508426"/>
            <a:ext cx="521208" cy="521208"/>
          </a:xfrm>
          <a:prstGeom prst="rect">
            <a:avLst/>
          </a:prstGeom>
        </p:spPr>
      </p:pic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2C43F948-2968-43C9-A132-AB5625C0C92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2243" y="1578146"/>
            <a:ext cx="438510" cy="438510"/>
          </a:xfrm>
          <a:prstGeom prst="rect">
            <a:avLst/>
          </a:prstGeom>
        </p:spPr>
      </p:pic>
      <p:pic>
        <p:nvPicPr>
          <p:cNvPr id="129" name="Graphic 128" descr="Users">
            <a:extLst>
              <a:ext uri="{FF2B5EF4-FFF2-40B4-BE49-F238E27FC236}">
                <a16:creationId xmlns:a16="http://schemas.microsoft.com/office/drawing/2014/main" id="{DB495463-7EF2-4C26-8802-8724257E423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24840" y="2353527"/>
            <a:ext cx="438510" cy="438510"/>
          </a:xfrm>
          <a:prstGeom prst="rect">
            <a:avLst/>
          </a:prstGeom>
        </p:spPr>
      </p:pic>
      <p:pic>
        <p:nvPicPr>
          <p:cNvPr id="130" name="Graphic 129" descr="Puzzle">
            <a:extLst>
              <a:ext uri="{FF2B5EF4-FFF2-40B4-BE49-F238E27FC236}">
                <a16:creationId xmlns:a16="http://schemas.microsoft.com/office/drawing/2014/main" id="{5A5BE982-AD6E-479B-9B91-24FC1589E4F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24840" y="3904289"/>
            <a:ext cx="438510" cy="438510"/>
          </a:xfrm>
          <a:prstGeom prst="rect">
            <a:avLst/>
          </a:prstGeom>
        </p:spPr>
      </p:pic>
      <p:pic>
        <p:nvPicPr>
          <p:cNvPr id="131" name="Graphic 130" descr="Lightbulb">
            <a:extLst>
              <a:ext uri="{FF2B5EF4-FFF2-40B4-BE49-F238E27FC236}">
                <a16:creationId xmlns:a16="http://schemas.microsoft.com/office/drawing/2014/main" id="{66D9C1B2-7958-446A-AE01-29D8B88E996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2243" y="3128908"/>
            <a:ext cx="438510" cy="438510"/>
          </a:xfrm>
          <a:prstGeom prst="rect">
            <a:avLst/>
          </a:prstGeom>
        </p:spPr>
      </p:pic>
      <p:pic>
        <p:nvPicPr>
          <p:cNvPr id="132" name="Graphic 131" descr="Magnifying glass">
            <a:extLst>
              <a:ext uri="{FF2B5EF4-FFF2-40B4-BE49-F238E27FC236}">
                <a16:creationId xmlns:a16="http://schemas.microsoft.com/office/drawing/2014/main" id="{C69C89E4-DDFB-4BF8-B479-B31DDE5A13B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2042" y="4679669"/>
            <a:ext cx="438912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0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444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Diagram with 5 Circles for PowerPoint</vt:lpstr>
      <vt:lpstr>Venn Diagram with 5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with 5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2018-12-08T00:11:08Z</dcterms:modified>
  <cp:category>Charts &amp; Diagrams</cp:category>
</cp:coreProperties>
</file>