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2682" y="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842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Vertical Alternating Pill List – Slide Template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7C31A79-52B0-430F-9FCF-60A5AF1EFA87}"/>
              </a:ext>
            </a:extLst>
          </p:cNvPr>
          <p:cNvGrpSpPr/>
          <p:nvPr/>
        </p:nvGrpSpPr>
        <p:grpSpPr>
          <a:xfrm>
            <a:off x="3007491" y="1869693"/>
            <a:ext cx="2612014" cy="836205"/>
            <a:chOff x="4009987" y="1223100"/>
            <a:chExt cx="3482685" cy="1114940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4985EF6C-EF02-174B-B065-B20A20820761}"/>
                </a:ext>
              </a:extLst>
            </p:cNvPr>
            <p:cNvSpPr/>
            <p:nvPr/>
          </p:nvSpPr>
          <p:spPr>
            <a:xfrm>
              <a:off x="4009987" y="1342988"/>
              <a:ext cx="3482685" cy="995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086" y="0"/>
                  </a:moveTo>
                  <a:cubicBezTo>
                    <a:pt x="1376" y="0"/>
                    <a:pt x="0" y="4814"/>
                    <a:pt x="0" y="10800"/>
                  </a:cubicBezTo>
                  <a:cubicBezTo>
                    <a:pt x="0" y="16786"/>
                    <a:pt x="1376" y="21600"/>
                    <a:pt x="3086" y="21600"/>
                  </a:cubicBezTo>
                  <a:lnTo>
                    <a:pt x="18514" y="21600"/>
                  </a:lnTo>
                  <a:cubicBezTo>
                    <a:pt x="20224" y="21600"/>
                    <a:pt x="21600" y="16786"/>
                    <a:pt x="21600" y="10800"/>
                  </a:cubicBezTo>
                  <a:cubicBezTo>
                    <a:pt x="21600" y="4814"/>
                    <a:pt x="20224" y="0"/>
                    <a:pt x="18514" y="0"/>
                  </a:cubicBezTo>
                  <a:lnTo>
                    <a:pt x="3086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5C40A4E6-2C0C-4446-9FD4-9959DE025321}"/>
                </a:ext>
              </a:extLst>
            </p:cNvPr>
            <p:cNvSpPr/>
            <p:nvPr/>
          </p:nvSpPr>
          <p:spPr>
            <a:xfrm>
              <a:off x="4069932" y="1223100"/>
              <a:ext cx="845193" cy="1028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6" y="0"/>
                    <a:pt x="0" y="3967"/>
                    <a:pt x="0" y="8879"/>
                  </a:cubicBezTo>
                  <a:lnTo>
                    <a:pt x="0" y="12721"/>
                  </a:lnTo>
                  <a:cubicBezTo>
                    <a:pt x="0" y="17633"/>
                    <a:pt x="4826" y="21600"/>
                    <a:pt x="10800" y="21600"/>
                  </a:cubicBezTo>
                  <a:cubicBezTo>
                    <a:pt x="16774" y="21600"/>
                    <a:pt x="21600" y="17633"/>
                    <a:pt x="21600" y="12721"/>
                  </a:cubicBezTo>
                  <a:lnTo>
                    <a:pt x="21600" y="8879"/>
                  </a:lnTo>
                  <a:cubicBezTo>
                    <a:pt x="21600" y="3967"/>
                    <a:pt x="16774" y="0"/>
                    <a:pt x="10800" y="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" name="Circle">
              <a:extLst>
                <a:ext uri="{FF2B5EF4-FFF2-40B4-BE49-F238E27FC236}">
                  <a16:creationId xmlns:a16="http://schemas.microsoft.com/office/drawing/2014/main" id="{3EDE6B20-CA6A-DB4E-9642-8506F43F42AF}"/>
                </a:ext>
              </a:extLst>
            </p:cNvPr>
            <p:cNvSpPr/>
            <p:nvPr/>
          </p:nvSpPr>
          <p:spPr>
            <a:xfrm>
              <a:off x="4069932" y="1223102"/>
              <a:ext cx="845193" cy="845197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167808E-5716-C344-88BA-A33EDC3A4066}"/>
                </a:ext>
              </a:extLst>
            </p:cNvPr>
            <p:cNvGrpSpPr/>
            <p:nvPr/>
          </p:nvGrpSpPr>
          <p:grpSpPr>
            <a:xfrm>
              <a:off x="5100114" y="1395493"/>
              <a:ext cx="2171355" cy="890043"/>
              <a:chOff x="332936" y="2689322"/>
              <a:chExt cx="2975111" cy="890043"/>
            </a:xfrm>
          </p:grpSpPr>
          <p:sp>
            <p:nvSpPr>
              <p:cNvPr id="29" name="TextBox 24">
                <a:extLst>
                  <a:ext uri="{FF2B5EF4-FFF2-40B4-BE49-F238E27FC236}">
                    <a16:creationId xmlns:a16="http://schemas.microsoft.com/office/drawing/2014/main" id="{778ABE73-6DEE-9B48-A55E-46B1556390FA}"/>
                  </a:ext>
                </a:extLst>
              </p:cNvPr>
              <p:cNvSpPr txBox="1"/>
              <p:nvPr/>
            </p:nvSpPr>
            <p:spPr>
              <a:xfrm>
                <a:off x="332936" y="2689322"/>
                <a:ext cx="2926079" cy="400109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350" b="1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30" name="TextBox 25">
                <a:extLst>
                  <a:ext uri="{FF2B5EF4-FFF2-40B4-BE49-F238E27FC236}">
                    <a16:creationId xmlns:a16="http://schemas.microsoft.com/office/drawing/2014/main" id="{7DE1AD1D-E9FD-2D42-9413-3077526B3C94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492443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900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</p:grpSp>
        <p:sp>
          <p:nvSpPr>
            <p:cNvPr id="19" name="TextBox 2">
              <a:extLst>
                <a:ext uri="{FF2B5EF4-FFF2-40B4-BE49-F238E27FC236}">
                  <a16:creationId xmlns:a16="http://schemas.microsoft.com/office/drawing/2014/main" id="{131834F4-B55E-7C4A-8B6A-88F65AEB8501}"/>
                </a:ext>
              </a:extLst>
            </p:cNvPr>
            <p:cNvSpPr txBox="1"/>
            <p:nvPr/>
          </p:nvSpPr>
          <p:spPr>
            <a:xfrm>
              <a:off x="4187744" y="1384091"/>
              <a:ext cx="609569" cy="553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100" b="1" dirty="0"/>
                <a:t>01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922B3461-B6B1-4CA4-8C2E-E28EC41281F3}"/>
              </a:ext>
            </a:extLst>
          </p:cNvPr>
          <p:cNvGrpSpPr/>
          <p:nvPr/>
        </p:nvGrpSpPr>
        <p:grpSpPr>
          <a:xfrm>
            <a:off x="3524498" y="2802015"/>
            <a:ext cx="2612012" cy="813726"/>
            <a:chOff x="4699330" y="2332044"/>
            <a:chExt cx="3482683" cy="1084968"/>
          </a:xfrm>
        </p:grpSpPr>
        <p:sp>
          <p:nvSpPr>
            <p:cNvPr id="6" name="Shape">
              <a:extLst>
                <a:ext uri="{FF2B5EF4-FFF2-40B4-BE49-F238E27FC236}">
                  <a16:creationId xmlns:a16="http://schemas.microsoft.com/office/drawing/2014/main" id="{08DE0835-BE8F-1642-A096-C08EB13556BA}"/>
                </a:ext>
              </a:extLst>
            </p:cNvPr>
            <p:cNvSpPr/>
            <p:nvPr/>
          </p:nvSpPr>
          <p:spPr>
            <a:xfrm>
              <a:off x="4699330" y="2421960"/>
              <a:ext cx="3482683" cy="995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514" y="0"/>
                  </a:moveTo>
                  <a:cubicBezTo>
                    <a:pt x="20224" y="0"/>
                    <a:pt x="21600" y="4814"/>
                    <a:pt x="21600" y="10800"/>
                  </a:cubicBezTo>
                  <a:cubicBezTo>
                    <a:pt x="21600" y="16786"/>
                    <a:pt x="20224" y="21600"/>
                    <a:pt x="18514" y="21600"/>
                  </a:cubicBezTo>
                  <a:lnTo>
                    <a:pt x="3086" y="21600"/>
                  </a:lnTo>
                  <a:cubicBezTo>
                    <a:pt x="1376" y="21600"/>
                    <a:pt x="0" y="16786"/>
                    <a:pt x="0" y="10800"/>
                  </a:cubicBezTo>
                  <a:cubicBezTo>
                    <a:pt x="0" y="4814"/>
                    <a:pt x="1376" y="0"/>
                    <a:pt x="3086" y="0"/>
                  </a:cubicBezTo>
                  <a:lnTo>
                    <a:pt x="18514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12D34475-19FC-C94B-9F88-E53A83976A7F}"/>
                </a:ext>
              </a:extLst>
            </p:cNvPr>
            <p:cNvSpPr/>
            <p:nvPr/>
          </p:nvSpPr>
          <p:spPr>
            <a:xfrm>
              <a:off x="7276878" y="2332044"/>
              <a:ext cx="845193" cy="1028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75" y="0"/>
                    <a:pt x="21600" y="3967"/>
                    <a:pt x="21600" y="8879"/>
                  </a:cubicBezTo>
                  <a:lnTo>
                    <a:pt x="21600" y="12721"/>
                  </a:lnTo>
                  <a:cubicBezTo>
                    <a:pt x="21600" y="17633"/>
                    <a:pt x="16774" y="21600"/>
                    <a:pt x="10800" y="21600"/>
                  </a:cubicBezTo>
                  <a:cubicBezTo>
                    <a:pt x="4826" y="21600"/>
                    <a:pt x="0" y="17633"/>
                    <a:pt x="0" y="12721"/>
                  </a:cubicBezTo>
                  <a:lnTo>
                    <a:pt x="0" y="8879"/>
                  </a:lnTo>
                  <a:cubicBezTo>
                    <a:pt x="0" y="3967"/>
                    <a:pt x="4825" y="0"/>
                    <a:pt x="10800" y="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" name="Circle">
              <a:extLst>
                <a:ext uri="{FF2B5EF4-FFF2-40B4-BE49-F238E27FC236}">
                  <a16:creationId xmlns:a16="http://schemas.microsoft.com/office/drawing/2014/main" id="{25FA36EE-C128-894C-A881-CBCFF1D02EF8}"/>
                </a:ext>
              </a:extLst>
            </p:cNvPr>
            <p:cNvSpPr/>
            <p:nvPr/>
          </p:nvSpPr>
          <p:spPr>
            <a:xfrm>
              <a:off x="7276878" y="2332046"/>
              <a:ext cx="845193" cy="845197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EFDF5436-39E2-AA4B-9ADD-FC0E9FE56113}"/>
                </a:ext>
              </a:extLst>
            </p:cNvPr>
            <p:cNvGrpSpPr/>
            <p:nvPr/>
          </p:nvGrpSpPr>
          <p:grpSpPr>
            <a:xfrm>
              <a:off x="5100114" y="2474465"/>
              <a:ext cx="2171355" cy="890043"/>
              <a:chOff x="332936" y="2689322"/>
              <a:chExt cx="2975111" cy="890043"/>
            </a:xfrm>
          </p:grpSpPr>
          <p:sp>
            <p:nvSpPr>
              <p:cNvPr id="25" name="TextBox 30">
                <a:extLst>
                  <a:ext uri="{FF2B5EF4-FFF2-40B4-BE49-F238E27FC236}">
                    <a16:creationId xmlns:a16="http://schemas.microsoft.com/office/drawing/2014/main" id="{CD94B27C-DF73-9D48-B9F6-4B4692C43AAF}"/>
                  </a:ext>
                </a:extLst>
              </p:cNvPr>
              <p:cNvSpPr txBox="1"/>
              <p:nvPr/>
            </p:nvSpPr>
            <p:spPr>
              <a:xfrm>
                <a:off x="332936" y="2689322"/>
                <a:ext cx="2926079" cy="400109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350" b="1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26" name="TextBox 31">
                <a:extLst>
                  <a:ext uri="{FF2B5EF4-FFF2-40B4-BE49-F238E27FC236}">
                    <a16:creationId xmlns:a16="http://schemas.microsoft.com/office/drawing/2014/main" id="{3A26C59A-ADE2-8E4D-B152-F73545A7B4E0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492443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900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</p:grpSp>
        <p:sp>
          <p:nvSpPr>
            <p:cNvPr id="20" name="TextBox 45">
              <a:extLst>
                <a:ext uri="{FF2B5EF4-FFF2-40B4-BE49-F238E27FC236}">
                  <a16:creationId xmlns:a16="http://schemas.microsoft.com/office/drawing/2014/main" id="{FC8A43BD-A463-F341-9A96-B6FA8816ED23}"/>
                </a:ext>
              </a:extLst>
            </p:cNvPr>
            <p:cNvSpPr txBox="1"/>
            <p:nvPr/>
          </p:nvSpPr>
          <p:spPr>
            <a:xfrm>
              <a:off x="7394690" y="2493035"/>
              <a:ext cx="609569" cy="553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100" b="1" dirty="0"/>
                <a:t>02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36FAF9BA-3F1B-4A44-8219-FC6FD07C18C0}"/>
              </a:ext>
            </a:extLst>
          </p:cNvPr>
          <p:cNvGrpSpPr/>
          <p:nvPr/>
        </p:nvGrpSpPr>
        <p:grpSpPr>
          <a:xfrm>
            <a:off x="3007491" y="3711858"/>
            <a:ext cx="2612014" cy="836206"/>
            <a:chOff x="4009987" y="3440987"/>
            <a:chExt cx="3482685" cy="1114941"/>
          </a:xfrm>
        </p:grpSpPr>
        <p:sp>
          <p:nvSpPr>
            <p:cNvPr id="9" name="Shape">
              <a:extLst>
                <a:ext uri="{FF2B5EF4-FFF2-40B4-BE49-F238E27FC236}">
                  <a16:creationId xmlns:a16="http://schemas.microsoft.com/office/drawing/2014/main" id="{8C86DDF5-B090-8A46-886F-540AD9F6B982}"/>
                </a:ext>
              </a:extLst>
            </p:cNvPr>
            <p:cNvSpPr/>
            <p:nvPr/>
          </p:nvSpPr>
          <p:spPr>
            <a:xfrm>
              <a:off x="4009987" y="3560876"/>
              <a:ext cx="3482685" cy="995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086" y="0"/>
                  </a:moveTo>
                  <a:cubicBezTo>
                    <a:pt x="1376" y="0"/>
                    <a:pt x="0" y="4814"/>
                    <a:pt x="0" y="10800"/>
                  </a:cubicBezTo>
                  <a:cubicBezTo>
                    <a:pt x="0" y="16786"/>
                    <a:pt x="1376" y="21600"/>
                    <a:pt x="3086" y="21600"/>
                  </a:cubicBezTo>
                  <a:lnTo>
                    <a:pt x="18514" y="21600"/>
                  </a:lnTo>
                  <a:cubicBezTo>
                    <a:pt x="20224" y="21600"/>
                    <a:pt x="21600" y="16786"/>
                    <a:pt x="21600" y="10800"/>
                  </a:cubicBezTo>
                  <a:cubicBezTo>
                    <a:pt x="21600" y="4814"/>
                    <a:pt x="20224" y="0"/>
                    <a:pt x="18514" y="0"/>
                  </a:cubicBezTo>
                  <a:lnTo>
                    <a:pt x="3086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E8ACC89F-D927-8647-8FEC-CF30FFAB4E8D}"/>
                </a:ext>
              </a:extLst>
            </p:cNvPr>
            <p:cNvSpPr/>
            <p:nvPr/>
          </p:nvSpPr>
          <p:spPr>
            <a:xfrm>
              <a:off x="4069932" y="3440987"/>
              <a:ext cx="845193" cy="1028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6" y="0"/>
                    <a:pt x="0" y="3967"/>
                    <a:pt x="0" y="8879"/>
                  </a:cubicBezTo>
                  <a:lnTo>
                    <a:pt x="0" y="12721"/>
                  </a:lnTo>
                  <a:cubicBezTo>
                    <a:pt x="0" y="17633"/>
                    <a:pt x="4826" y="21600"/>
                    <a:pt x="10800" y="21600"/>
                  </a:cubicBezTo>
                  <a:cubicBezTo>
                    <a:pt x="16774" y="21600"/>
                    <a:pt x="21600" y="17633"/>
                    <a:pt x="21600" y="12721"/>
                  </a:cubicBezTo>
                  <a:lnTo>
                    <a:pt x="21600" y="8879"/>
                  </a:lnTo>
                  <a:cubicBezTo>
                    <a:pt x="21600" y="3967"/>
                    <a:pt x="16774" y="0"/>
                    <a:pt x="10800" y="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E966F37C-722A-9343-93B6-1126143DC6F8}"/>
                </a:ext>
              </a:extLst>
            </p:cNvPr>
            <p:cNvSpPr/>
            <p:nvPr/>
          </p:nvSpPr>
          <p:spPr>
            <a:xfrm>
              <a:off x="4069932" y="3440990"/>
              <a:ext cx="845193" cy="845193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EE2547BE-F818-304C-9E66-9A0E8A7F32EB}"/>
                </a:ext>
              </a:extLst>
            </p:cNvPr>
            <p:cNvGrpSpPr/>
            <p:nvPr/>
          </p:nvGrpSpPr>
          <p:grpSpPr>
            <a:xfrm>
              <a:off x="5100114" y="3613381"/>
              <a:ext cx="2171355" cy="890043"/>
              <a:chOff x="332936" y="2689322"/>
              <a:chExt cx="2975111" cy="890043"/>
            </a:xfrm>
          </p:grpSpPr>
          <p:sp>
            <p:nvSpPr>
              <p:cNvPr id="27" name="TextBox 27">
                <a:extLst>
                  <a:ext uri="{FF2B5EF4-FFF2-40B4-BE49-F238E27FC236}">
                    <a16:creationId xmlns:a16="http://schemas.microsoft.com/office/drawing/2014/main" id="{3EC9F6E2-9C4D-154B-BFF4-FC9891012357}"/>
                  </a:ext>
                </a:extLst>
              </p:cNvPr>
              <p:cNvSpPr txBox="1"/>
              <p:nvPr/>
            </p:nvSpPr>
            <p:spPr>
              <a:xfrm>
                <a:off x="332936" y="2689322"/>
                <a:ext cx="2926079" cy="400109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350" b="1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28" name="TextBox 28">
                <a:extLst>
                  <a:ext uri="{FF2B5EF4-FFF2-40B4-BE49-F238E27FC236}">
                    <a16:creationId xmlns:a16="http://schemas.microsoft.com/office/drawing/2014/main" id="{74D7DC0C-7CF9-D14C-9C68-C6CA85EF14E5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492443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900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</p:grpSp>
        <p:sp>
          <p:nvSpPr>
            <p:cNvPr id="21" name="TextBox 46">
              <a:extLst>
                <a:ext uri="{FF2B5EF4-FFF2-40B4-BE49-F238E27FC236}">
                  <a16:creationId xmlns:a16="http://schemas.microsoft.com/office/drawing/2014/main" id="{01C0B605-A9E4-0448-B5F5-55A153BD8C32}"/>
                </a:ext>
              </a:extLst>
            </p:cNvPr>
            <p:cNvSpPr txBox="1"/>
            <p:nvPr/>
          </p:nvSpPr>
          <p:spPr>
            <a:xfrm>
              <a:off x="4187744" y="3601976"/>
              <a:ext cx="609569" cy="553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100" b="1" dirty="0"/>
                <a:t>03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20FF22B-F648-4C4D-8B05-3398432E9C27}"/>
              </a:ext>
            </a:extLst>
          </p:cNvPr>
          <p:cNvGrpSpPr/>
          <p:nvPr/>
        </p:nvGrpSpPr>
        <p:grpSpPr>
          <a:xfrm>
            <a:off x="3524498" y="4644180"/>
            <a:ext cx="2612012" cy="836205"/>
            <a:chOff x="4699330" y="4519960"/>
            <a:chExt cx="3482683" cy="1114940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0502E775-9AFA-9E42-99CF-B56C3EEF245B}"/>
                </a:ext>
              </a:extLst>
            </p:cNvPr>
            <p:cNvSpPr/>
            <p:nvPr/>
          </p:nvSpPr>
          <p:spPr>
            <a:xfrm>
              <a:off x="4699330" y="4639848"/>
              <a:ext cx="3482683" cy="995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514" y="0"/>
                  </a:moveTo>
                  <a:cubicBezTo>
                    <a:pt x="20224" y="0"/>
                    <a:pt x="21600" y="4814"/>
                    <a:pt x="21600" y="10800"/>
                  </a:cubicBezTo>
                  <a:cubicBezTo>
                    <a:pt x="21600" y="16786"/>
                    <a:pt x="20224" y="21600"/>
                    <a:pt x="18514" y="21600"/>
                  </a:cubicBezTo>
                  <a:lnTo>
                    <a:pt x="3086" y="21600"/>
                  </a:lnTo>
                  <a:cubicBezTo>
                    <a:pt x="1376" y="21600"/>
                    <a:pt x="0" y="16786"/>
                    <a:pt x="0" y="10800"/>
                  </a:cubicBezTo>
                  <a:cubicBezTo>
                    <a:pt x="0" y="4814"/>
                    <a:pt x="1376" y="0"/>
                    <a:pt x="3086" y="0"/>
                  </a:cubicBezTo>
                  <a:lnTo>
                    <a:pt x="18514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F43F0226-76AD-CC49-9EF5-9F45186C9F56}"/>
                </a:ext>
              </a:extLst>
            </p:cNvPr>
            <p:cNvSpPr/>
            <p:nvPr/>
          </p:nvSpPr>
          <p:spPr>
            <a:xfrm>
              <a:off x="7276878" y="4519960"/>
              <a:ext cx="845193" cy="1028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75" y="0"/>
                    <a:pt x="21600" y="3967"/>
                    <a:pt x="21600" y="8879"/>
                  </a:cubicBezTo>
                  <a:lnTo>
                    <a:pt x="21600" y="12721"/>
                  </a:lnTo>
                  <a:cubicBezTo>
                    <a:pt x="21600" y="17633"/>
                    <a:pt x="16774" y="21600"/>
                    <a:pt x="10800" y="21600"/>
                  </a:cubicBezTo>
                  <a:cubicBezTo>
                    <a:pt x="4826" y="21600"/>
                    <a:pt x="0" y="17633"/>
                    <a:pt x="0" y="12721"/>
                  </a:cubicBezTo>
                  <a:lnTo>
                    <a:pt x="0" y="8879"/>
                  </a:lnTo>
                  <a:cubicBezTo>
                    <a:pt x="0" y="3967"/>
                    <a:pt x="4825" y="0"/>
                    <a:pt x="10800" y="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4" name="Circle">
              <a:extLst>
                <a:ext uri="{FF2B5EF4-FFF2-40B4-BE49-F238E27FC236}">
                  <a16:creationId xmlns:a16="http://schemas.microsoft.com/office/drawing/2014/main" id="{49A7D589-72EB-384D-8E1D-D73C870E42AE}"/>
                </a:ext>
              </a:extLst>
            </p:cNvPr>
            <p:cNvSpPr/>
            <p:nvPr/>
          </p:nvSpPr>
          <p:spPr>
            <a:xfrm>
              <a:off x="7276878" y="4519962"/>
              <a:ext cx="845193" cy="845193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2D5FE02A-45DA-7F44-AEAE-3DD9F9024DE2}"/>
                </a:ext>
              </a:extLst>
            </p:cNvPr>
            <p:cNvGrpSpPr/>
            <p:nvPr/>
          </p:nvGrpSpPr>
          <p:grpSpPr>
            <a:xfrm>
              <a:off x="5100114" y="4692353"/>
              <a:ext cx="2171355" cy="890043"/>
              <a:chOff x="332936" y="2689322"/>
              <a:chExt cx="2975111" cy="890043"/>
            </a:xfrm>
          </p:grpSpPr>
          <p:sp>
            <p:nvSpPr>
              <p:cNvPr id="23" name="TextBox 34">
                <a:extLst>
                  <a:ext uri="{FF2B5EF4-FFF2-40B4-BE49-F238E27FC236}">
                    <a16:creationId xmlns:a16="http://schemas.microsoft.com/office/drawing/2014/main" id="{40314239-6262-6C45-A26D-1DDD9FA73952}"/>
                  </a:ext>
                </a:extLst>
              </p:cNvPr>
              <p:cNvSpPr txBox="1"/>
              <p:nvPr/>
            </p:nvSpPr>
            <p:spPr>
              <a:xfrm>
                <a:off x="332936" y="2689322"/>
                <a:ext cx="2926079" cy="400109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350" b="1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24" name="TextBox 35">
                <a:extLst>
                  <a:ext uri="{FF2B5EF4-FFF2-40B4-BE49-F238E27FC236}">
                    <a16:creationId xmlns:a16="http://schemas.microsoft.com/office/drawing/2014/main" id="{E3ECD392-DCA0-C946-9B31-C4F2649E8CD1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492443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900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</p:grpSp>
        <p:sp>
          <p:nvSpPr>
            <p:cNvPr id="22" name="TextBox 47">
              <a:extLst>
                <a:ext uri="{FF2B5EF4-FFF2-40B4-BE49-F238E27FC236}">
                  <a16:creationId xmlns:a16="http://schemas.microsoft.com/office/drawing/2014/main" id="{3CFF14CE-4888-4140-9404-AC4A7B7EFFCF}"/>
                </a:ext>
              </a:extLst>
            </p:cNvPr>
            <p:cNvSpPr txBox="1"/>
            <p:nvPr/>
          </p:nvSpPr>
          <p:spPr>
            <a:xfrm>
              <a:off x="7394690" y="4680948"/>
              <a:ext cx="609569" cy="553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100" b="1" dirty="0"/>
                <a:t>04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6BDE5B2D-1237-4DC1-B645-41CC4E3DAD75}"/>
              </a:ext>
            </a:extLst>
          </p:cNvPr>
          <p:cNvGrpSpPr/>
          <p:nvPr/>
        </p:nvGrpSpPr>
        <p:grpSpPr>
          <a:xfrm>
            <a:off x="6500348" y="2705734"/>
            <a:ext cx="2194560" cy="1013783"/>
            <a:chOff x="8921977" y="1435947"/>
            <a:chExt cx="2926080" cy="1351710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F350A41-6C1F-4980-9F9F-0C48ACF365AE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0DE6A7B6-B967-4EAD-A694-3E2D504F74D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645A67E-7675-46FE-A26B-425BBB2B981A}"/>
              </a:ext>
            </a:extLst>
          </p:cNvPr>
          <p:cNvGrpSpPr/>
          <p:nvPr/>
        </p:nvGrpSpPr>
        <p:grpSpPr>
          <a:xfrm>
            <a:off x="6500348" y="4555392"/>
            <a:ext cx="2194560" cy="1013781"/>
            <a:chOff x="8921977" y="4042610"/>
            <a:chExt cx="2926080" cy="1351707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91444B7-6780-4365-97DE-24C042D99C78}"/>
                </a:ext>
              </a:extLst>
            </p:cNvPr>
            <p:cNvSpPr txBox="1"/>
            <p:nvPr/>
          </p:nvSpPr>
          <p:spPr>
            <a:xfrm>
              <a:off x="8921977" y="404261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3F4E219-7283-43F2-AD9F-9AC8E7175D8A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11B79C8-457E-4AA2-9455-657F9AA160D5}"/>
              </a:ext>
            </a:extLst>
          </p:cNvPr>
          <p:cNvGrpSpPr/>
          <p:nvPr/>
        </p:nvGrpSpPr>
        <p:grpSpPr>
          <a:xfrm>
            <a:off x="449092" y="3630564"/>
            <a:ext cx="2194560" cy="1013781"/>
            <a:chOff x="332936" y="4621562"/>
            <a:chExt cx="2926080" cy="1351707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4096D88-C39F-421D-82D5-E1080F412A90}"/>
                </a:ext>
              </a:extLst>
            </p:cNvPr>
            <p:cNvSpPr txBox="1"/>
            <p:nvPr/>
          </p:nvSpPr>
          <p:spPr>
            <a:xfrm>
              <a:off x="332936" y="4621562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3ED73A9-E731-4305-B5B4-A6B76CCB9A1A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C88B6E93-EBD4-450C-B5B9-48A8405F5313}"/>
              </a:ext>
            </a:extLst>
          </p:cNvPr>
          <p:cNvGrpSpPr/>
          <p:nvPr/>
        </p:nvGrpSpPr>
        <p:grpSpPr>
          <a:xfrm>
            <a:off x="449092" y="1780904"/>
            <a:ext cx="2194560" cy="1013783"/>
            <a:chOff x="332936" y="2596988"/>
            <a:chExt cx="2926080" cy="1351710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81C46899-4694-4334-94C0-D72A2AA8BA44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F6E4A405-F276-4B41-B2A3-E95FA4344F7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Vertical Alternating Pill List – Slide Template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C2FB374E-05A5-49E1-8B8E-8A6944FA234C}"/>
              </a:ext>
            </a:extLst>
          </p:cNvPr>
          <p:cNvGrpSpPr/>
          <p:nvPr/>
        </p:nvGrpSpPr>
        <p:grpSpPr>
          <a:xfrm>
            <a:off x="3007491" y="1869693"/>
            <a:ext cx="2612014" cy="836205"/>
            <a:chOff x="4009987" y="1223100"/>
            <a:chExt cx="3482685" cy="1114940"/>
          </a:xfrm>
        </p:grpSpPr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36F1336A-DD4C-483B-842F-55416968DA8B}"/>
                </a:ext>
              </a:extLst>
            </p:cNvPr>
            <p:cNvSpPr/>
            <p:nvPr/>
          </p:nvSpPr>
          <p:spPr>
            <a:xfrm>
              <a:off x="4009987" y="1342988"/>
              <a:ext cx="3482685" cy="995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086" y="0"/>
                  </a:moveTo>
                  <a:cubicBezTo>
                    <a:pt x="1376" y="0"/>
                    <a:pt x="0" y="4814"/>
                    <a:pt x="0" y="10800"/>
                  </a:cubicBezTo>
                  <a:cubicBezTo>
                    <a:pt x="0" y="16786"/>
                    <a:pt x="1376" y="21600"/>
                    <a:pt x="3086" y="21600"/>
                  </a:cubicBezTo>
                  <a:lnTo>
                    <a:pt x="18514" y="21600"/>
                  </a:lnTo>
                  <a:cubicBezTo>
                    <a:pt x="20224" y="21600"/>
                    <a:pt x="21600" y="16786"/>
                    <a:pt x="21600" y="10800"/>
                  </a:cubicBezTo>
                  <a:cubicBezTo>
                    <a:pt x="21600" y="4814"/>
                    <a:pt x="20224" y="0"/>
                    <a:pt x="18514" y="0"/>
                  </a:cubicBezTo>
                  <a:lnTo>
                    <a:pt x="3086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15B77CBF-1B02-4FEF-97D7-154DE6F7BC80}"/>
                </a:ext>
              </a:extLst>
            </p:cNvPr>
            <p:cNvSpPr/>
            <p:nvPr/>
          </p:nvSpPr>
          <p:spPr>
            <a:xfrm>
              <a:off x="4069932" y="1223100"/>
              <a:ext cx="845193" cy="1028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6" y="0"/>
                    <a:pt x="0" y="3967"/>
                    <a:pt x="0" y="8879"/>
                  </a:cubicBezTo>
                  <a:lnTo>
                    <a:pt x="0" y="12721"/>
                  </a:lnTo>
                  <a:cubicBezTo>
                    <a:pt x="0" y="17633"/>
                    <a:pt x="4826" y="21600"/>
                    <a:pt x="10800" y="21600"/>
                  </a:cubicBezTo>
                  <a:cubicBezTo>
                    <a:pt x="16774" y="21600"/>
                    <a:pt x="21600" y="17633"/>
                    <a:pt x="21600" y="12721"/>
                  </a:cubicBezTo>
                  <a:lnTo>
                    <a:pt x="21600" y="8879"/>
                  </a:lnTo>
                  <a:cubicBezTo>
                    <a:pt x="21600" y="3967"/>
                    <a:pt x="16774" y="0"/>
                    <a:pt x="10800" y="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4" name="Circle">
              <a:extLst>
                <a:ext uri="{FF2B5EF4-FFF2-40B4-BE49-F238E27FC236}">
                  <a16:creationId xmlns:a16="http://schemas.microsoft.com/office/drawing/2014/main" id="{AD95DF3A-6BEB-4022-A055-E1FB9896FCC9}"/>
                </a:ext>
              </a:extLst>
            </p:cNvPr>
            <p:cNvSpPr/>
            <p:nvPr/>
          </p:nvSpPr>
          <p:spPr>
            <a:xfrm>
              <a:off x="4069932" y="1223102"/>
              <a:ext cx="845193" cy="845197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761F1161-B170-43BA-99FC-C6BB83939C62}"/>
                </a:ext>
              </a:extLst>
            </p:cNvPr>
            <p:cNvGrpSpPr/>
            <p:nvPr/>
          </p:nvGrpSpPr>
          <p:grpSpPr>
            <a:xfrm>
              <a:off x="5100114" y="1395493"/>
              <a:ext cx="2171355" cy="890043"/>
              <a:chOff x="332936" y="2689322"/>
              <a:chExt cx="2975111" cy="890043"/>
            </a:xfrm>
          </p:grpSpPr>
          <p:sp>
            <p:nvSpPr>
              <p:cNvPr id="57" name="TextBox 24">
                <a:extLst>
                  <a:ext uri="{FF2B5EF4-FFF2-40B4-BE49-F238E27FC236}">
                    <a16:creationId xmlns:a16="http://schemas.microsoft.com/office/drawing/2014/main" id="{810411D0-E1C4-49C5-8D10-E22BAFE1E94A}"/>
                  </a:ext>
                </a:extLst>
              </p:cNvPr>
              <p:cNvSpPr txBox="1"/>
              <p:nvPr/>
            </p:nvSpPr>
            <p:spPr>
              <a:xfrm>
                <a:off x="332936" y="2689322"/>
                <a:ext cx="2926079" cy="400109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350" b="1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58" name="TextBox 25">
                <a:extLst>
                  <a:ext uri="{FF2B5EF4-FFF2-40B4-BE49-F238E27FC236}">
                    <a16:creationId xmlns:a16="http://schemas.microsoft.com/office/drawing/2014/main" id="{6096C185-2B4D-436D-9C21-BC7CAACF2311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492443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900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</p:grpSp>
        <p:sp>
          <p:nvSpPr>
            <p:cNvPr id="56" name="TextBox 2">
              <a:extLst>
                <a:ext uri="{FF2B5EF4-FFF2-40B4-BE49-F238E27FC236}">
                  <a16:creationId xmlns:a16="http://schemas.microsoft.com/office/drawing/2014/main" id="{61039163-6A38-4F14-A12F-14E4976DAFF8}"/>
                </a:ext>
              </a:extLst>
            </p:cNvPr>
            <p:cNvSpPr txBox="1"/>
            <p:nvPr/>
          </p:nvSpPr>
          <p:spPr>
            <a:xfrm>
              <a:off x="4187744" y="1384091"/>
              <a:ext cx="609569" cy="553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100" b="1" dirty="0"/>
                <a:t>01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F72E10B1-8512-4DCC-A6BD-4256CAFCC354}"/>
              </a:ext>
            </a:extLst>
          </p:cNvPr>
          <p:cNvGrpSpPr/>
          <p:nvPr/>
        </p:nvGrpSpPr>
        <p:grpSpPr>
          <a:xfrm>
            <a:off x="3524498" y="2802015"/>
            <a:ext cx="2612012" cy="813726"/>
            <a:chOff x="4699330" y="2332044"/>
            <a:chExt cx="3482683" cy="1084968"/>
          </a:xfrm>
        </p:grpSpPr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28D635A5-8792-41A4-8872-F37FF9B0F2FE}"/>
                </a:ext>
              </a:extLst>
            </p:cNvPr>
            <p:cNvSpPr/>
            <p:nvPr/>
          </p:nvSpPr>
          <p:spPr>
            <a:xfrm>
              <a:off x="4699330" y="2421960"/>
              <a:ext cx="3482683" cy="995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514" y="0"/>
                  </a:moveTo>
                  <a:cubicBezTo>
                    <a:pt x="20224" y="0"/>
                    <a:pt x="21600" y="4814"/>
                    <a:pt x="21600" y="10800"/>
                  </a:cubicBezTo>
                  <a:cubicBezTo>
                    <a:pt x="21600" y="16786"/>
                    <a:pt x="20224" y="21600"/>
                    <a:pt x="18514" y="21600"/>
                  </a:cubicBezTo>
                  <a:lnTo>
                    <a:pt x="3086" y="21600"/>
                  </a:lnTo>
                  <a:cubicBezTo>
                    <a:pt x="1376" y="21600"/>
                    <a:pt x="0" y="16786"/>
                    <a:pt x="0" y="10800"/>
                  </a:cubicBezTo>
                  <a:cubicBezTo>
                    <a:pt x="0" y="4814"/>
                    <a:pt x="1376" y="0"/>
                    <a:pt x="3086" y="0"/>
                  </a:cubicBezTo>
                  <a:lnTo>
                    <a:pt x="18514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7191A7DF-4BE1-411B-A7AB-0B3E8B78384D}"/>
                </a:ext>
              </a:extLst>
            </p:cNvPr>
            <p:cNvSpPr/>
            <p:nvPr/>
          </p:nvSpPr>
          <p:spPr>
            <a:xfrm>
              <a:off x="7276878" y="2332044"/>
              <a:ext cx="845193" cy="1028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75" y="0"/>
                    <a:pt x="21600" y="3967"/>
                    <a:pt x="21600" y="8879"/>
                  </a:cubicBezTo>
                  <a:lnTo>
                    <a:pt x="21600" y="12721"/>
                  </a:lnTo>
                  <a:cubicBezTo>
                    <a:pt x="21600" y="17633"/>
                    <a:pt x="16774" y="21600"/>
                    <a:pt x="10800" y="21600"/>
                  </a:cubicBezTo>
                  <a:cubicBezTo>
                    <a:pt x="4826" y="21600"/>
                    <a:pt x="0" y="17633"/>
                    <a:pt x="0" y="12721"/>
                  </a:cubicBezTo>
                  <a:lnTo>
                    <a:pt x="0" y="8879"/>
                  </a:lnTo>
                  <a:cubicBezTo>
                    <a:pt x="0" y="3967"/>
                    <a:pt x="4825" y="0"/>
                    <a:pt x="10800" y="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2" name="Circle">
              <a:extLst>
                <a:ext uri="{FF2B5EF4-FFF2-40B4-BE49-F238E27FC236}">
                  <a16:creationId xmlns:a16="http://schemas.microsoft.com/office/drawing/2014/main" id="{C690863F-0F97-4398-B86D-625547C01265}"/>
                </a:ext>
              </a:extLst>
            </p:cNvPr>
            <p:cNvSpPr/>
            <p:nvPr/>
          </p:nvSpPr>
          <p:spPr>
            <a:xfrm>
              <a:off x="7276878" y="2332046"/>
              <a:ext cx="845193" cy="845197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B91BD9E3-A6B5-4CE1-AE09-68452667265E}"/>
                </a:ext>
              </a:extLst>
            </p:cNvPr>
            <p:cNvGrpSpPr/>
            <p:nvPr/>
          </p:nvGrpSpPr>
          <p:grpSpPr>
            <a:xfrm>
              <a:off x="5100114" y="2474465"/>
              <a:ext cx="2171355" cy="890043"/>
              <a:chOff x="332936" y="2689322"/>
              <a:chExt cx="2975111" cy="890043"/>
            </a:xfrm>
          </p:grpSpPr>
          <p:sp>
            <p:nvSpPr>
              <p:cNvPr id="65" name="TextBox 30">
                <a:extLst>
                  <a:ext uri="{FF2B5EF4-FFF2-40B4-BE49-F238E27FC236}">
                    <a16:creationId xmlns:a16="http://schemas.microsoft.com/office/drawing/2014/main" id="{AE44B003-3BB6-41BD-8C8F-CDCEF4DE905F}"/>
                  </a:ext>
                </a:extLst>
              </p:cNvPr>
              <p:cNvSpPr txBox="1"/>
              <p:nvPr/>
            </p:nvSpPr>
            <p:spPr>
              <a:xfrm>
                <a:off x="332936" y="2689322"/>
                <a:ext cx="2926079" cy="400109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350" b="1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66" name="TextBox 31">
                <a:extLst>
                  <a:ext uri="{FF2B5EF4-FFF2-40B4-BE49-F238E27FC236}">
                    <a16:creationId xmlns:a16="http://schemas.microsoft.com/office/drawing/2014/main" id="{4C7C3ADA-3B6A-46FF-9F69-AC1D16510356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492443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900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</p:grpSp>
        <p:sp>
          <p:nvSpPr>
            <p:cNvPr id="64" name="TextBox 45">
              <a:extLst>
                <a:ext uri="{FF2B5EF4-FFF2-40B4-BE49-F238E27FC236}">
                  <a16:creationId xmlns:a16="http://schemas.microsoft.com/office/drawing/2014/main" id="{C158D08D-9847-4C43-AA6C-0305A7E591BA}"/>
                </a:ext>
              </a:extLst>
            </p:cNvPr>
            <p:cNvSpPr txBox="1"/>
            <p:nvPr/>
          </p:nvSpPr>
          <p:spPr>
            <a:xfrm>
              <a:off x="7394690" y="2493035"/>
              <a:ext cx="609569" cy="553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100" b="1" dirty="0"/>
                <a:t>02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41C6DC0F-6226-4DAD-AF2F-39A3EFFAE25C}"/>
              </a:ext>
            </a:extLst>
          </p:cNvPr>
          <p:cNvGrpSpPr/>
          <p:nvPr/>
        </p:nvGrpSpPr>
        <p:grpSpPr>
          <a:xfrm>
            <a:off x="3007491" y="3711858"/>
            <a:ext cx="2612014" cy="836206"/>
            <a:chOff x="4009987" y="3440987"/>
            <a:chExt cx="3482685" cy="1114941"/>
          </a:xfrm>
        </p:grpSpPr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D12797E2-6924-4D58-A561-841A97BF193A}"/>
                </a:ext>
              </a:extLst>
            </p:cNvPr>
            <p:cNvSpPr/>
            <p:nvPr/>
          </p:nvSpPr>
          <p:spPr>
            <a:xfrm>
              <a:off x="4009987" y="3560876"/>
              <a:ext cx="3482685" cy="995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086" y="0"/>
                  </a:moveTo>
                  <a:cubicBezTo>
                    <a:pt x="1376" y="0"/>
                    <a:pt x="0" y="4814"/>
                    <a:pt x="0" y="10800"/>
                  </a:cubicBezTo>
                  <a:cubicBezTo>
                    <a:pt x="0" y="16786"/>
                    <a:pt x="1376" y="21600"/>
                    <a:pt x="3086" y="21600"/>
                  </a:cubicBezTo>
                  <a:lnTo>
                    <a:pt x="18514" y="21600"/>
                  </a:lnTo>
                  <a:cubicBezTo>
                    <a:pt x="20224" y="21600"/>
                    <a:pt x="21600" y="16786"/>
                    <a:pt x="21600" y="10800"/>
                  </a:cubicBezTo>
                  <a:cubicBezTo>
                    <a:pt x="21600" y="4814"/>
                    <a:pt x="20224" y="0"/>
                    <a:pt x="18514" y="0"/>
                  </a:cubicBezTo>
                  <a:lnTo>
                    <a:pt x="3086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6B8BBE14-256F-4975-9C21-CA497162AA5C}"/>
                </a:ext>
              </a:extLst>
            </p:cNvPr>
            <p:cNvSpPr/>
            <p:nvPr/>
          </p:nvSpPr>
          <p:spPr>
            <a:xfrm>
              <a:off x="4069932" y="3440987"/>
              <a:ext cx="845193" cy="1028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6" y="0"/>
                    <a:pt x="0" y="3967"/>
                    <a:pt x="0" y="8879"/>
                  </a:cubicBezTo>
                  <a:lnTo>
                    <a:pt x="0" y="12721"/>
                  </a:lnTo>
                  <a:cubicBezTo>
                    <a:pt x="0" y="17633"/>
                    <a:pt x="4826" y="21600"/>
                    <a:pt x="10800" y="21600"/>
                  </a:cubicBezTo>
                  <a:cubicBezTo>
                    <a:pt x="16774" y="21600"/>
                    <a:pt x="21600" y="17633"/>
                    <a:pt x="21600" y="12721"/>
                  </a:cubicBezTo>
                  <a:lnTo>
                    <a:pt x="21600" y="8879"/>
                  </a:lnTo>
                  <a:cubicBezTo>
                    <a:pt x="21600" y="3967"/>
                    <a:pt x="16774" y="0"/>
                    <a:pt x="10800" y="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0" name="Circle">
              <a:extLst>
                <a:ext uri="{FF2B5EF4-FFF2-40B4-BE49-F238E27FC236}">
                  <a16:creationId xmlns:a16="http://schemas.microsoft.com/office/drawing/2014/main" id="{418CE5C2-67C8-49F6-B5A9-FE38B83D7586}"/>
                </a:ext>
              </a:extLst>
            </p:cNvPr>
            <p:cNvSpPr/>
            <p:nvPr/>
          </p:nvSpPr>
          <p:spPr>
            <a:xfrm>
              <a:off x="4069932" y="3440990"/>
              <a:ext cx="845193" cy="845193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175B0723-71EB-4917-8983-C3911CF26671}"/>
                </a:ext>
              </a:extLst>
            </p:cNvPr>
            <p:cNvGrpSpPr/>
            <p:nvPr/>
          </p:nvGrpSpPr>
          <p:grpSpPr>
            <a:xfrm>
              <a:off x="5100114" y="3613381"/>
              <a:ext cx="2171355" cy="890043"/>
              <a:chOff x="332936" y="2689322"/>
              <a:chExt cx="2975111" cy="890043"/>
            </a:xfrm>
          </p:grpSpPr>
          <p:sp>
            <p:nvSpPr>
              <p:cNvPr id="73" name="TextBox 27">
                <a:extLst>
                  <a:ext uri="{FF2B5EF4-FFF2-40B4-BE49-F238E27FC236}">
                    <a16:creationId xmlns:a16="http://schemas.microsoft.com/office/drawing/2014/main" id="{DD21867E-86B1-40F6-B4EC-A346C7D10B62}"/>
                  </a:ext>
                </a:extLst>
              </p:cNvPr>
              <p:cNvSpPr txBox="1"/>
              <p:nvPr/>
            </p:nvSpPr>
            <p:spPr>
              <a:xfrm>
                <a:off x="332936" y="2689322"/>
                <a:ext cx="2926079" cy="400109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350" b="1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74" name="TextBox 28">
                <a:extLst>
                  <a:ext uri="{FF2B5EF4-FFF2-40B4-BE49-F238E27FC236}">
                    <a16:creationId xmlns:a16="http://schemas.microsoft.com/office/drawing/2014/main" id="{7A337A03-5743-433F-B8B9-6D27CB50A90B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492443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900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</p:grpSp>
        <p:sp>
          <p:nvSpPr>
            <p:cNvPr id="72" name="TextBox 46">
              <a:extLst>
                <a:ext uri="{FF2B5EF4-FFF2-40B4-BE49-F238E27FC236}">
                  <a16:creationId xmlns:a16="http://schemas.microsoft.com/office/drawing/2014/main" id="{576D17A2-9B63-40C4-A5DD-305C42E41A45}"/>
                </a:ext>
              </a:extLst>
            </p:cNvPr>
            <p:cNvSpPr txBox="1"/>
            <p:nvPr/>
          </p:nvSpPr>
          <p:spPr>
            <a:xfrm>
              <a:off x="4187744" y="3601976"/>
              <a:ext cx="609569" cy="553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100" b="1" dirty="0"/>
                <a:t>03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114FBBFA-6C82-4530-B774-A5B23F39A88B}"/>
              </a:ext>
            </a:extLst>
          </p:cNvPr>
          <p:cNvGrpSpPr/>
          <p:nvPr/>
        </p:nvGrpSpPr>
        <p:grpSpPr>
          <a:xfrm>
            <a:off x="3524498" y="4644180"/>
            <a:ext cx="2612012" cy="836205"/>
            <a:chOff x="4699330" y="4519960"/>
            <a:chExt cx="3482683" cy="1114940"/>
          </a:xfrm>
        </p:grpSpPr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014470F3-030C-420B-A48D-2C7C1C8763C9}"/>
                </a:ext>
              </a:extLst>
            </p:cNvPr>
            <p:cNvSpPr/>
            <p:nvPr/>
          </p:nvSpPr>
          <p:spPr>
            <a:xfrm>
              <a:off x="4699330" y="4639848"/>
              <a:ext cx="3482683" cy="995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514" y="0"/>
                  </a:moveTo>
                  <a:cubicBezTo>
                    <a:pt x="20224" y="0"/>
                    <a:pt x="21600" y="4814"/>
                    <a:pt x="21600" y="10800"/>
                  </a:cubicBezTo>
                  <a:cubicBezTo>
                    <a:pt x="21600" y="16786"/>
                    <a:pt x="20224" y="21600"/>
                    <a:pt x="18514" y="21600"/>
                  </a:cubicBezTo>
                  <a:lnTo>
                    <a:pt x="3086" y="21600"/>
                  </a:lnTo>
                  <a:cubicBezTo>
                    <a:pt x="1376" y="21600"/>
                    <a:pt x="0" y="16786"/>
                    <a:pt x="0" y="10800"/>
                  </a:cubicBezTo>
                  <a:cubicBezTo>
                    <a:pt x="0" y="4814"/>
                    <a:pt x="1376" y="0"/>
                    <a:pt x="3086" y="0"/>
                  </a:cubicBezTo>
                  <a:lnTo>
                    <a:pt x="18514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B9EADD73-CE84-438A-875C-97FABFC5BCD3}"/>
                </a:ext>
              </a:extLst>
            </p:cNvPr>
            <p:cNvSpPr/>
            <p:nvPr/>
          </p:nvSpPr>
          <p:spPr>
            <a:xfrm>
              <a:off x="7276878" y="4519960"/>
              <a:ext cx="845193" cy="1028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75" y="0"/>
                    <a:pt x="21600" y="3967"/>
                    <a:pt x="21600" y="8879"/>
                  </a:cubicBezTo>
                  <a:lnTo>
                    <a:pt x="21600" y="12721"/>
                  </a:lnTo>
                  <a:cubicBezTo>
                    <a:pt x="21600" y="17633"/>
                    <a:pt x="16774" y="21600"/>
                    <a:pt x="10800" y="21600"/>
                  </a:cubicBezTo>
                  <a:cubicBezTo>
                    <a:pt x="4826" y="21600"/>
                    <a:pt x="0" y="17633"/>
                    <a:pt x="0" y="12721"/>
                  </a:cubicBezTo>
                  <a:lnTo>
                    <a:pt x="0" y="8879"/>
                  </a:lnTo>
                  <a:cubicBezTo>
                    <a:pt x="0" y="3967"/>
                    <a:pt x="4825" y="0"/>
                    <a:pt x="10800" y="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8" name="Circle">
              <a:extLst>
                <a:ext uri="{FF2B5EF4-FFF2-40B4-BE49-F238E27FC236}">
                  <a16:creationId xmlns:a16="http://schemas.microsoft.com/office/drawing/2014/main" id="{B68292F4-CE74-42D3-BFC2-2561B07B47A7}"/>
                </a:ext>
              </a:extLst>
            </p:cNvPr>
            <p:cNvSpPr/>
            <p:nvPr/>
          </p:nvSpPr>
          <p:spPr>
            <a:xfrm>
              <a:off x="7276878" y="4519962"/>
              <a:ext cx="845193" cy="845193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2558E762-94BC-4077-B4DE-A72A103D01FB}"/>
                </a:ext>
              </a:extLst>
            </p:cNvPr>
            <p:cNvGrpSpPr/>
            <p:nvPr/>
          </p:nvGrpSpPr>
          <p:grpSpPr>
            <a:xfrm>
              <a:off x="5100114" y="4692353"/>
              <a:ext cx="2171355" cy="890043"/>
              <a:chOff x="332936" y="2689322"/>
              <a:chExt cx="2975111" cy="890043"/>
            </a:xfrm>
          </p:grpSpPr>
          <p:sp>
            <p:nvSpPr>
              <p:cNvPr id="81" name="TextBox 34">
                <a:extLst>
                  <a:ext uri="{FF2B5EF4-FFF2-40B4-BE49-F238E27FC236}">
                    <a16:creationId xmlns:a16="http://schemas.microsoft.com/office/drawing/2014/main" id="{33DB7584-9DD0-44FF-A710-D04188604A60}"/>
                  </a:ext>
                </a:extLst>
              </p:cNvPr>
              <p:cNvSpPr txBox="1"/>
              <p:nvPr/>
            </p:nvSpPr>
            <p:spPr>
              <a:xfrm>
                <a:off x="332936" y="2689322"/>
                <a:ext cx="2926079" cy="400109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350" b="1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82" name="TextBox 35">
                <a:extLst>
                  <a:ext uri="{FF2B5EF4-FFF2-40B4-BE49-F238E27FC236}">
                    <a16:creationId xmlns:a16="http://schemas.microsoft.com/office/drawing/2014/main" id="{CDE2BD22-943F-48C2-8CA7-721ABC99E9BB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492443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900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</p:grpSp>
        <p:sp>
          <p:nvSpPr>
            <p:cNvPr id="80" name="TextBox 47">
              <a:extLst>
                <a:ext uri="{FF2B5EF4-FFF2-40B4-BE49-F238E27FC236}">
                  <a16:creationId xmlns:a16="http://schemas.microsoft.com/office/drawing/2014/main" id="{DA6AD08F-74F0-46A6-8CF8-730036042E3F}"/>
                </a:ext>
              </a:extLst>
            </p:cNvPr>
            <p:cNvSpPr txBox="1"/>
            <p:nvPr/>
          </p:nvSpPr>
          <p:spPr>
            <a:xfrm>
              <a:off x="7394690" y="4680948"/>
              <a:ext cx="609569" cy="553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100" b="1" dirty="0"/>
                <a:t>04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38480DC5-2A18-4E98-AA0A-EB7327C3C930}"/>
              </a:ext>
            </a:extLst>
          </p:cNvPr>
          <p:cNvGrpSpPr/>
          <p:nvPr/>
        </p:nvGrpSpPr>
        <p:grpSpPr>
          <a:xfrm>
            <a:off x="6500348" y="2705734"/>
            <a:ext cx="2194560" cy="1013783"/>
            <a:chOff x="8921977" y="1435947"/>
            <a:chExt cx="2926080" cy="1351710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50C1E52D-A2B4-499E-A565-9AAC75A5E4A2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A42041BA-2F82-42AC-A050-B9DB5F30080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199193AE-3BFD-4DA0-B896-AC39C4D7A61E}"/>
              </a:ext>
            </a:extLst>
          </p:cNvPr>
          <p:cNvGrpSpPr/>
          <p:nvPr/>
        </p:nvGrpSpPr>
        <p:grpSpPr>
          <a:xfrm>
            <a:off x="6500348" y="4555392"/>
            <a:ext cx="2194560" cy="1013781"/>
            <a:chOff x="8921977" y="4042610"/>
            <a:chExt cx="2926080" cy="1351707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E38C1CCF-1ED2-4DA2-8C66-68C7740B67DE}"/>
                </a:ext>
              </a:extLst>
            </p:cNvPr>
            <p:cNvSpPr txBox="1"/>
            <p:nvPr/>
          </p:nvSpPr>
          <p:spPr>
            <a:xfrm>
              <a:off x="8921977" y="404261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89565DF1-35E2-47C5-9617-6F7476EA1C53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8BE1DAAC-410C-4893-BBC4-085112211B3B}"/>
              </a:ext>
            </a:extLst>
          </p:cNvPr>
          <p:cNvGrpSpPr/>
          <p:nvPr/>
        </p:nvGrpSpPr>
        <p:grpSpPr>
          <a:xfrm>
            <a:off x="449092" y="3630564"/>
            <a:ext cx="2194560" cy="1013781"/>
            <a:chOff x="332936" y="4621562"/>
            <a:chExt cx="2926080" cy="1351707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1DCD6BA4-BAC4-47CB-963D-5C479D715807}"/>
                </a:ext>
              </a:extLst>
            </p:cNvPr>
            <p:cNvSpPr txBox="1"/>
            <p:nvPr/>
          </p:nvSpPr>
          <p:spPr>
            <a:xfrm>
              <a:off x="332936" y="4621562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1B239B52-89CD-466F-9D2F-A11DC0D58B33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58E2DA5E-F299-4857-8B79-FB46C79D3464}"/>
              </a:ext>
            </a:extLst>
          </p:cNvPr>
          <p:cNvGrpSpPr/>
          <p:nvPr/>
        </p:nvGrpSpPr>
        <p:grpSpPr>
          <a:xfrm>
            <a:off x="449092" y="1780904"/>
            <a:ext cx="2194560" cy="1013783"/>
            <a:chOff x="332936" y="2596988"/>
            <a:chExt cx="2926080" cy="1351710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B76595B4-1697-4147-A474-B9B7B8F2C807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0235ECC8-193C-4F0E-A9D5-69D587F406C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28179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491</Words>
  <Application>Microsoft Office PowerPoint</Application>
  <PresentationFormat>On-screen Show (4:3)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Vertical Alternating Pill List – Slide Template</vt:lpstr>
      <vt:lpstr>Vertical Alternating Pill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Alternating Pill List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2022-03-15T19:42:13Z</dcterms:modified>
  <cp:category>Text &amp; Tables</cp:category>
</cp:coreProperties>
</file>