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42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42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Alternating Pill List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7C31A79-52B0-430F-9FCF-60A5AF1EFA87}"/>
              </a:ext>
            </a:extLst>
          </p:cNvPr>
          <p:cNvGrpSpPr/>
          <p:nvPr/>
        </p:nvGrpSpPr>
        <p:grpSpPr>
          <a:xfrm>
            <a:off x="4009987" y="1337400"/>
            <a:ext cx="3482685" cy="1114940"/>
            <a:chOff x="4009987" y="1223100"/>
            <a:chExt cx="3482685" cy="1114940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4985EF6C-EF02-174B-B065-B20A20820761}"/>
                </a:ext>
              </a:extLst>
            </p:cNvPr>
            <p:cNvSpPr/>
            <p:nvPr/>
          </p:nvSpPr>
          <p:spPr>
            <a:xfrm>
              <a:off x="4009987" y="1342988"/>
              <a:ext cx="3482685" cy="9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86" y="0"/>
                  </a:moveTo>
                  <a:cubicBezTo>
                    <a:pt x="1376" y="0"/>
                    <a:pt x="0" y="4814"/>
                    <a:pt x="0" y="10800"/>
                  </a:cubicBezTo>
                  <a:cubicBezTo>
                    <a:pt x="0" y="16786"/>
                    <a:pt x="1376" y="21600"/>
                    <a:pt x="3086" y="21600"/>
                  </a:cubicBezTo>
                  <a:lnTo>
                    <a:pt x="18514" y="21600"/>
                  </a:lnTo>
                  <a:cubicBezTo>
                    <a:pt x="20224" y="21600"/>
                    <a:pt x="21600" y="16786"/>
                    <a:pt x="21600" y="10800"/>
                  </a:cubicBezTo>
                  <a:cubicBezTo>
                    <a:pt x="21600" y="4814"/>
                    <a:pt x="20224" y="0"/>
                    <a:pt x="18514" y="0"/>
                  </a:cubicBezTo>
                  <a:lnTo>
                    <a:pt x="3086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C40A4E6-2C0C-4446-9FD4-9959DE025321}"/>
                </a:ext>
              </a:extLst>
            </p:cNvPr>
            <p:cNvSpPr/>
            <p:nvPr/>
          </p:nvSpPr>
          <p:spPr>
            <a:xfrm>
              <a:off x="4069932" y="1223100"/>
              <a:ext cx="845193" cy="102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67"/>
                    <a:pt x="0" y="8879"/>
                  </a:cubicBezTo>
                  <a:lnTo>
                    <a:pt x="0" y="12721"/>
                  </a:lnTo>
                  <a:cubicBezTo>
                    <a:pt x="0" y="17633"/>
                    <a:pt x="4826" y="21600"/>
                    <a:pt x="10800" y="21600"/>
                  </a:cubicBezTo>
                  <a:cubicBezTo>
                    <a:pt x="16774" y="21600"/>
                    <a:pt x="21600" y="17633"/>
                    <a:pt x="21600" y="12721"/>
                  </a:cubicBezTo>
                  <a:lnTo>
                    <a:pt x="21600" y="8879"/>
                  </a:lnTo>
                  <a:cubicBezTo>
                    <a:pt x="21600" y="3967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3EDE6B20-CA6A-DB4E-9642-8506F43F42AF}"/>
                </a:ext>
              </a:extLst>
            </p:cNvPr>
            <p:cNvSpPr/>
            <p:nvPr/>
          </p:nvSpPr>
          <p:spPr>
            <a:xfrm>
              <a:off x="4069932" y="1223102"/>
              <a:ext cx="845193" cy="845197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167808E-5716-C344-88BA-A33EDC3A4066}"/>
                </a:ext>
              </a:extLst>
            </p:cNvPr>
            <p:cNvGrpSpPr/>
            <p:nvPr/>
          </p:nvGrpSpPr>
          <p:grpSpPr>
            <a:xfrm>
              <a:off x="5100114" y="1426270"/>
              <a:ext cx="2171355" cy="828488"/>
              <a:chOff x="332936" y="2720099"/>
              <a:chExt cx="2975111" cy="828488"/>
            </a:xfrm>
          </p:grpSpPr>
          <p:sp>
            <p:nvSpPr>
              <p:cNvPr id="29" name="TextBox 24">
                <a:extLst>
                  <a:ext uri="{FF2B5EF4-FFF2-40B4-BE49-F238E27FC236}">
                    <a16:creationId xmlns:a16="http://schemas.microsoft.com/office/drawing/2014/main" id="{778ABE73-6DEE-9B48-A55E-46B1556390FA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30" name="TextBox 25">
                <a:extLst>
                  <a:ext uri="{FF2B5EF4-FFF2-40B4-BE49-F238E27FC236}">
                    <a16:creationId xmlns:a16="http://schemas.microsoft.com/office/drawing/2014/main" id="{7DE1AD1D-E9FD-2D42-9413-3077526B3C94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id="{131834F4-B55E-7C4A-8B6A-88F65AEB8501}"/>
                </a:ext>
              </a:extLst>
            </p:cNvPr>
            <p:cNvSpPr txBox="1"/>
            <p:nvPr/>
          </p:nvSpPr>
          <p:spPr>
            <a:xfrm>
              <a:off x="4217452" y="1384090"/>
              <a:ext cx="5501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800" b="1" dirty="0"/>
                <a:t>01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22B3461-B6B1-4CA4-8C2E-E28EC41281F3}"/>
              </a:ext>
            </a:extLst>
          </p:cNvPr>
          <p:cNvGrpSpPr/>
          <p:nvPr/>
        </p:nvGrpSpPr>
        <p:grpSpPr>
          <a:xfrm>
            <a:off x="4699330" y="2505246"/>
            <a:ext cx="3482683" cy="1084968"/>
            <a:chOff x="4699330" y="2332044"/>
            <a:chExt cx="3482683" cy="1084968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8DE0835-BE8F-1642-A096-C08EB13556BA}"/>
                </a:ext>
              </a:extLst>
            </p:cNvPr>
            <p:cNvSpPr/>
            <p:nvPr/>
          </p:nvSpPr>
          <p:spPr>
            <a:xfrm>
              <a:off x="4699330" y="2421960"/>
              <a:ext cx="3482683" cy="9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14" y="0"/>
                  </a:moveTo>
                  <a:cubicBezTo>
                    <a:pt x="20224" y="0"/>
                    <a:pt x="21600" y="4814"/>
                    <a:pt x="21600" y="10800"/>
                  </a:cubicBezTo>
                  <a:cubicBezTo>
                    <a:pt x="21600" y="16786"/>
                    <a:pt x="20224" y="21600"/>
                    <a:pt x="18514" y="21600"/>
                  </a:cubicBezTo>
                  <a:lnTo>
                    <a:pt x="3086" y="21600"/>
                  </a:lnTo>
                  <a:cubicBezTo>
                    <a:pt x="1376" y="21600"/>
                    <a:pt x="0" y="16786"/>
                    <a:pt x="0" y="10800"/>
                  </a:cubicBezTo>
                  <a:cubicBezTo>
                    <a:pt x="0" y="4814"/>
                    <a:pt x="1376" y="0"/>
                    <a:pt x="3086" y="0"/>
                  </a:cubicBezTo>
                  <a:lnTo>
                    <a:pt x="18514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12D34475-19FC-C94B-9F88-E53A83976A7F}"/>
                </a:ext>
              </a:extLst>
            </p:cNvPr>
            <p:cNvSpPr/>
            <p:nvPr/>
          </p:nvSpPr>
          <p:spPr>
            <a:xfrm>
              <a:off x="7276878" y="2332044"/>
              <a:ext cx="845193" cy="102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75" y="0"/>
                    <a:pt x="21600" y="3967"/>
                    <a:pt x="21600" y="8879"/>
                  </a:cubicBezTo>
                  <a:lnTo>
                    <a:pt x="21600" y="12721"/>
                  </a:lnTo>
                  <a:cubicBezTo>
                    <a:pt x="21600" y="17633"/>
                    <a:pt x="16774" y="21600"/>
                    <a:pt x="10800" y="21600"/>
                  </a:cubicBezTo>
                  <a:cubicBezTo>
                    <a:pt x="4826" y="21600"/>
                    <a:pt x="0" y="17633"/>
                    <a:pt x="0" y="12721"/>
                  </a:cubicBezTo>
                  <a:lnTo>
                    <a:pt x="0" y="8879"/>
                  </a:lnTo>
                  <a:cubicBezTo>
                    <a:pt x="0" y="3967"/>
                    <a:pt x="4825" y="0"/>
                    <a:pt x="1080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25FA36EE-C128-894C-A881-CBCFF1D02EF8}"/>
                </a:ext>
              </a:extLst>
            </p:cNvPr>
            <p:cNvSpPr/>
            <p:nvPr/>
          </p:nvSpPr>
          <p:spPr>
            <a:xfrm>
              <a:off x="7276878" y="2332046"/>
              <a:ext cx="845193" cy="845197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FDF5436-39E2-AA4B-9ADD-FC0E9FE56113}"/>
                </a:ext>
              </a:extLst>
            </p:cNvPr>
            <p:cNvGrpSpPr/>
            <p:nvPr/>
          </p:nvGrpSpPr>
          <p:grpSpPr>
            <a:xfrm>
              <a:off x="5100114" y="2505242"/>
              <a:ext cx="2171355" cy="828488"/>
              <a:chOff x="332936" y="2720099"/>
              <a:chExt cx="2975111" cy="828488"/>
            </a:xfrm>
          </p:grpSpPr>
          <p:sp>
            <p:nvSpPr>
              <p:cNvPr id="25" name="TextBox 30">
                <a:extLst>
                  <a:ext uri="{FF2B5EF4-FFF2-40B4-BE49-F238E27FC236}">
                    <a16:creationId xmlns:a16="http://schemas.microsoft.com/office/drawing/2014/main" id="{CD94B27C-DF73-9D48-B9F6-4B4692C43AAF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6" name="TextBox 31">
                <a:extLst>
                  <a:ext uri="{FF2B5EF4-FFF2-40B4-BE49-F238E27FC236}">
                    <a16:creationId xmlns:a16="http://schemas.microsoft.com/office/drawing/2014/main" id="{3A26C59A-ADE2-8E4D-B152-F73545A7B4E0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sp>
          <p:nvSpPr>
            <p:cNvPr id="20" name="TextBox 45">
              <a:extLst>
                <a:ext uri="{FF2B5EF4-FFF2-40B4-BE49-F238E27FC236}">
                  <a16:creationId xmlns:a16="http://schemas.microsoft.com/office/drawing/2014/main" id="{FC8A43BD-A463-F341-9A96-B6FA8816ED23}"/>
                </a:ext>
              </a:extLst>
            </p:cNvPr>
            <p:cNvSpPr txBox="1"/>
            <p:nvPr/>
          </p:nvSpPr>
          <p:spPr>
            <a:xfrm>
              <a:off x="7424399" y="2493034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800" b="1" dirty="0"/>
                <a:t>02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6FAF9BA-3F1B-4A44-8219-FC6FD07C18C0}"/>
              </a:ext>
            </a:extLst>
          </p:cNvPr>
          <p:cNvGrpSpPr/>
          <p:nvPr/>
        </p:nvGrpSpPr>
        <p:grpSpPr>
          <a:xfrm>
            <a:off x="4009987" y="3643120"/>
            <a:ext cx="3482685" cy="1114941"/>
            <a:chOff x="4009987" y="3440987"/>
            <a:chExt cx="3482685" cy="1114941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C86DDF5-B090-8A46-886F-540AD9F6B982}"/>
                </a:ext>
              </a:extLst>
            </p:cNvPr>
            <p:cNvSpPr/>
            <p:nvPr/>
          </p:nvSpPr>
          <p:spPr>
            <a:xfrm>
              <a:off x="4009987" y="3560876"/>
              <a:ext cx="3482685" cy="9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86" y="0"/>
                  </a:moveTo>
                  <a:cubicBezTo>
                    <a:pt x="1376" y="0"/>
                    <a:pt x="0" y="4814"/>
                    <a:pt x="0" y="10800"/>
                  </a:cubicBezTo>
                  <a:cubicBezTo>
                    <a:pt x="0" y="16786"/>
                    <a:pt x="1376" y="21600"/>
                    <a:pt x="3086" y="21600"/>
                  </a:cubicBezTo>
                  <a:lnTo>
                    <a:pt x="18514" y="21600"/>
                  </a:lnTo>
                  <a:cubicBezTo>
                    <a:pt x="20224" y="21600"/>
                    <a:pt x="21600" y="16786"/>
                    <a:pt x="21600" y="10800"/>
                  </a:cubicBezTo>
                  <a:cubicBezTo>
                    <a:pt x="21600" y="4814"/>
                    <a:pt x="20224" y="0"/>
                    <a:pt x="18514" y="0"/>
                  </a:cubicBezTo>
                  <a:lnTo>
                    <a:pt x="3086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8ACC89F-D927-8647-8FEC-CF30FFAB4E8D}"/>
                </a:ext>
              </a:extLst>
            </p:cNvPr>
            <p:cNvSpPr/>
            <p:nvPr/>
          </p:nvSpPr>
          <p:spPr>
            <a:xfrm>
              <a:off x="4069932" y="3440987"/>
              <a:ext cx="845193" cy="102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67"/>
                    <a:pt x="0" y="8879"/>
                  </a:cubicBezTo>
                  <a:lnTo>
                    <a:pt x="0" y="12721"/>
                  </a:lnTo>
                  <a:cubicBezTo>
                    <a:pt x="0" y="17633"/>
                    <a:pt x="4826" y="21600"/>
                    <a:pt x="10800" y="21600"/>
                  </a:cubicBezTo>
                  <a:cubicBezTo>
                    <a:pt x="16774" y="21600"/>
                    <a:pt x="21600" y="17633"/>
                    <a:pt x="21600" y="12721"/>
                  </a:cubicBezTo>
                  <a:lnTo>
                    <a:pt x="21600" y="8879"/>
                  </a:lnTo>
                  <a:cubicBezTo>
                    <a:pt x="21600" y="3967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E966F37C-722A-9343-93B6-1126143DC6F8}"/>
                </a:ext>
              </a:extLst>
            </p:cNvPr>
            <p:cNvSpPr/>
            <p:nvPr/>
          </p:nvSpPr>
          <p:spPr>
            <a:xfrm>
              <a:off x="4069932" y="3440990"/>
              <a:ext cx="845193" cy="84519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E2547BE-F818-304C-9E66-9A0E8A7F32EB}"/>
                </a:ext>
              </a:extLst>
            </p:cNvPr>
            <p:cNvGrpSpPr/>
            <p:nvPr/>
          </p:nvGrpSpPr>
          <p:grpSpPr>
            <a:xfrm>
              <a:off x="5100114" y="3644158"/>
              <a:ext cx="2171355" cy="828488"/>
              <a:chOff x="332936" y="2720099"/>
              <a:chExt cx="2975111" cy="828488"/>
            </a:xfrm>
          </p:grpSpPr>
          <p:sp>
            <p:nvSpPr>
              <p:cNvPr id="27" name="TextBox 27">
                <a:extLst>
                  <a:ext uri="{FF2B5EF4-FFF2-40B4-BE49-F238E27FC236}">
                    <a16:creationId xmlns:a16="http://schemas.microsoft.com/office/drawing/2014/main" id="{3EC9F6E2-9C4D-154B-BFF4-FC9891012357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8" name="TextBox 28">
                <a:extLst>
                  <a:ext uri="{FF2B5EF4-FFF2-40B4-BE49-F238E27FC236}">
                    <a16:creationId xmlns:a16="http://schemas.microsoft.com/office/drawing/2014/main" id="{74D7DC0C-7CF9-D14C-9C68-C6CA85EF14E5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sp>
          <p:nvSpPr>
            <p:cNvPr id="21" name="TextBox 46">
              <a:extLst>
                <a:ext uri="{FF2B5EF4-FFF2-40B4-BE49-F238E27FC236}">
                  <a16:creationId xmlns:a16="http://schemas.microsoft.com/office/drawing/2014/main" id="{01C0B605-A9E4-0448-B5F5-55A153BD8C32}"/>
                </a:ext>
              </a:extLst>
            </p:cNvPr>
            <p:cNvSpPr txBox="1"/>
            <p:nvPr/>
          </p:nvSpPr>
          <p:spPr>
            <a:xfrm>
              <a:off x="4217453" y="3601976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800" b="1" dirty="0"/>
                <a:t>03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20FF22B-F648-4C4D-8B05-3398432E9C27}"/>
              </a:ext>
            </a:extLst>
          </p:cNvPr>
          <p:cNvGrpSpPr/>
          <p:nvPr/>
        </p:nvGrpSpPr>
        <p:grpSpPr>
          <a:xfrm>
            <a:off x="4699330" y="4810966"/>
            <a:ext cx="3482683" cy="1114940"/>
            <a:chOff x="4699330" y="4519960"/>
            <a:chExt cx="3482683" cy="1114940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0502E775-9AFA-9E42-99CF-B56C3EEF245B}"/>
                </a:ext>
              </a:extLst>
            </p:cNvPr>
            <p:cNvSpPr/>
            <p:nvPr/>
          </p:nvSpPr>
          <p:spPr>
            <a:xfrm>
              <a:off x="4699330" y="4639848"/>
              <a:ext cx="3482683" cy="9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14" y="0"/>
                  </a:moveTo>
                  <a:cubicBezTo>
                    <a:pt x="20224" y="0"/>
                    <a:pt x="21600" y="4814"/>
                    <a:pt x="21600" y="10800"/>
                  </a:cubicBezTo>
                  <a:cubicBezTo>
                    <a:pt x="21600" y="16786"/>
                    <a:pt x="20224" y="21600"/>
                    <a:pt x="18514" y="21600"/>
                  </a:cubicBezTo>
                  <a:lnTo>
                    <a:pt x="3086" y="21600"/>
                  </a:lnTo>
                  <a:cubicBezTo>
                    <a:pt x="1376" y="21600"/>
                    <a:pt x="0" y="16786"/>
                    <a:pt x="0" y="10800"/>
                  </a:cubicBezTo>
                  <a:cubicBezTo>
                    <a:pt x="0" y="4814"/>
                    <a:pt x="1376" y="0"/>
                    <a:pt x="3086" y="0"/>
                  </a:cubicBezTo>
                  <a:lnTo>
                    <a:pt x="18514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F43F0226-76AD-CC49-9EF5-9F45186C9F56}"/>
                </a:ext>
              </a:extLst>
            </p:cNvPr>
            <p:cNvSpPr/>
            <p:nvPr/>
          </p:nvSpPr>
          <p:spPr>
            <a:xfrm>
              <a:off x="7276878" y="4519960"/>
              <a:ext cx="845193" cy="102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75" y="0"/>
                    <a:pt x="21600" y="3967"/>
                    <a:pt x="21600" y="8879"/>
                  </a:cubicBezTo>
                  <a:lnTo>
                    <a:pt x="21600" y="12721"/>
                  </a:lnTo>
                  <a:cubicBezTo>
                    <a:pt x="21600" y="17633"/>
                    <a:pt x="16774" y="21600"/>
                    <a:pt x="10800" y="21600"/>
                  </a:cubicBezTo>
                  <a:cubicBezTo>
                    <a:pt x="4826" y="21600"/>
                    <a:pt x="0" y="17633"/>
                    <a:pt x="0" y="12721"/>
                  </a:cubicBezTo>
                  <a:lnTo>
                    <a:pt x="0" y="8879"/>
                  </a:lnTo>
                  <a:cubicBezTo>
                    <a:pt x="0" y="3967"/>
                    <a:pt x="4825" y="0"/>
                    <a:pt x="1080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49A7D589-72EB-384D-8E1D-D73C870E42AE}"/>
                </a:ext>
              </a:extLst>
            </p:cNvPr>
            <p:cNvSpPr/>
            <p:nvPr/>
          </p:nvSpPr>
          <p:spPr>
            <a:xfrm>
              <a:off x="7276878" y="4519962"/>
              <a:ext cx="845193" cy="84519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D5FE02A-45DA-7F44-AEAE-3DD9F9024DE2}"/>
                </a:ext>
              </a:extLst>
            </p:cNvPr>
            <p:cNvGrpSpPr/>
            <p:nvPr/>
          </p:nvGrpSpPr>
          <p:grpSpPr>
            <a:xfrm>
              <a:off x="5100114" y="4723130"/>
              <a:ext cx="2171355" cy="828488"/>
              <a:chOff x="332936" y="2720099"/>
              <a:chExt cx="2975111" cy="828488"/>
            </a:xfrm>
          </p:grpSpPr>
          <p:sp>
            <p:nvSpPr>
              <p:cNvPr id="23" name="TextBox 34">
                <a:extLst>
                  <a:ext uri="{FF2B5EF4-FFF2-40B4-BE49-F238E27FC236}">
                    <a16:creationId xmlns:a16="http://schemas.microsoft.com/office/drawing/2014/main" id="{40314239-6262-6C45-A26D-1DDD9FA73952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4" name="TextBox 35">
                <a:extLst>
                  <a:ext uri="{FF2B5EF4-FFF2-40B4-BE49-F238E27FC236}">
                    <a16:creationId xmlns:a16="http://schemas.microsoft.com/office/drawing/2014/main" id="{E3ECD392-DCA0-C946-9B31-C4F2649E8CD1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sp>
          <p:nvSpPr>
            <p:cNvPr id="22" name="TextBox 47">
              <a:extLst>
                <a:ext uri="{FF2B5EF4-FFF2-40B4-BE49-F238E27FC236}">
                  <a16:creationId xmlns:a16="http://schemas.microsoft.com/office/drawing/2014/main" id="{3CFF14CE-4888-4140-9404-AC4A7B7EFFCF}"/>
                </a:ext>
              </a:extLst>
            </p:cNvPr>
            <p:cNvSpPr txBox="1"/>
            <p:nvPr/>
          </p:nvSpPr>
          <p:spPr>
            <a:xfrm>
              <a:off x="7424399" y="4680948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800" b="1" dirty="0"/>
                <a:t>04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BDE5B2D-1237-4DC1-B645-41CC4E3DAD75}"/>
              </a:ext>
            </a:extLst>
          </p:cNvPr>
          <p:cNvGrpSpPr/>
          <p:nvPr/>
        </p:nvGrpSpPr>
        <p:grpSpPr>
          <a:xfrm>
            <a:off x="8667131" y="2420171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F350A41-6C1F-4980-9F9F-0C48ACF365A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DE6A7B6-B967-4EAD-A694-3E2D504F74D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645A67E-7675-46FE-A26B-425BBB2B981A}"/>
              </a:ext>
            </a:extLst>
          </p:cNvPr>
          <p:cNvGrpSpPr/>
          <p:nvPr/>
        </p:nvGrpSpPr>
        <p:grpSpPr>
          <a:xfrm>
            <a:off x="8667131" y="4735882"/>
            <a:ext cx="2926080" cy="1290153"/>
            <a:chOff x="8921977" y="407338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91444B7-6780-4365-97DE-24C042D99C7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3F4E219-7283-43F2-AD9F-9AC8E7175D8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11B79C8-457E-4AA2-9455-657F9AA160D5}"/>
              </a:ext>
            </a:extLst>
          </p:cNvPr>
          <p:cNvGrpSpPr/>
          <p:nvPr/>
        </p:nvGrpSpPr>
        <p:grpSpPr>
          <a:xfrm>
            <a:off x="598789" y="3568037"/>
            <a:ext cx="2926080" cy="1290153"/>
            <a:chOff x="332936" y="4652338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4096D88-C39F-421D-82D5-E1080F412A9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3ED73A9-E731-4305-B5B4-A6B76CCB9A1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88B6E93-EBD4-450C-B5B9-48A8405F5313}"/>
              </a:ext>
            </a:extLst>
          </p:cNvPr>
          <p:cNvGrpSpPr/>
          <p:nvPr/>
        </p:nvGrpSpPr>
        <p:grpSpPr>
          <a:xfrm>
            <a:off x="598789" y="1262316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1C46899-4694-4334-94C0-D72A2AA8BA4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6E4A405-F276-4B41-B2A3-E95FA4344F7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Alternating Pill List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7C31A79-52B0-430F-9FCF-60A5AF1EFA87}"/>
              </a:ext>
            </a:extLst>
          </p:cNvPr>
          <p:cNvGrpSpPr/>
          <p:nvPr/>
        </p:nvGrpSpPr>
        <p:grpSpPr>
          <a:xfrm>
            <a:off x="4009987" y="1337400"/>
            <a:ext cx="3482685" cy="1114940"/>
            <a:chOff x="4009987" y="1223100"/>
            <a:chExt cx="3482685" cy="1114940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4985EF6C-EF02-174B-B065-B20A20820761}"/>
                </a:ext>
              </a:extLst>
            </p:cNvPr>
            <p:cNvSpPr/>
            <p:nvPr/>
          </p:nvSpPr>
          <p:spPr>
            <a:xfrm>
              <a:off x="4009987" y="1342988"/>
              <a:ext cx="3482685" cy="9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86" y="0"/>
                  </a:moveTo>
                  <a:cubicBezTo>
                    <a:pt x="1376" y="0"/>
                    <a:pt x="0" y="4814"/>
                    <a:pt x="0" y="10800"/>
                  </a:cubicBezTo>
                  <a:cubicBezTo>
                    <a:pt x="0" y="16786"/>
                    <a:pt x="1376" y="21600"/>
                    <a:pt x="3086" y="21600"/>
                  </a:cubicBezTo>
                  <a:lnTo>
                    <a:pt x="18514" y="21600"/>
                  </a:lnTo>
                  <a:cubicBezTo>
                    <a:pt x="20224" y="21600"/>
                    <a:pt x="21600" y="16786"/>
                    <a:pt x="21600" y="10800"/>
                  </a:cubicBezTo>
                  <a:cubicBezTo>
                    <a:pt x="21600" y="4814"/>
                    <a:pt x="20224" y="0"/>
                    <a:pt x="18514" y="0"/>
                  </a:cubicBezTo>
                  <a:lnTo>
                    <a:pt x="3086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C40A4E6-2C0C-4446-9FD4-9959DE025321}"/>
                </a:ext>
              </a:extLst>
            </p:cNvPr>
            <p:cNvSpPr/>
            <p:nvPr/>
          </p:nvSpPr>
          <p:spPr>
            <a:xfrm>
              <a:off x="4069932" y="1223100"/>
              <a:ext cx="845193" cy="102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67"/>
                    <a:pt x="0" y="8879"/>
                  </a:cubicBezTo>
                  <a:lnTo>
                    <a:pt x="0" y="12721"/>
                  </a:lnTo>
                  <a:cubicBezTo>
                    <a:pt x="0" y="17633"/>
                    <a:pt x="4826" y="21600"/>
                    <a:pt x="10800" y="21600"/>
                  </a:cubicBezTo>
                  <a:cubicBezTo>
                    <a:pt x="16774" y="21600"/>
                    <a:pt x="21600" y="17633"/>
                    <a:pt x="21600" y="12721"/>
                  </a:cubicBezTo>
                  <a:lnTo>
                    <a:pt x="21600" y="8879"/>
                  </a:lnTo>
                  <a:cubicBezTo>
                    <a:pt x="21600" y="3967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3EDE6B20-CA6A-DB4E-9642-8506F43F42AF}"/>
                </a:ext>
              </a:extLst>
            </p:cNvPr>
            <p:cNvSpPr/>
            <p:nvPr/>
          </p:nvSpPr>
          <p:spPr>
            <a:xfrm>
              <a:off x="4069932" y="1223102"/>
              <a:ext cx="845193" cy="845197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167808E-5716-C344-88BA-A33EDC3A4066}"/>
                </a:ext>
              </a:extLst>
            </p:cNvPr>
            <p:cNvGrpSpPr/>
            <p:nvPr/>
          </p:nvGrpSpPr>
          <p:grpSpPr>
            <a:xfrm>
              <a:off x="5100114" y="1426270"/>
              <a:ext cx="2171355" cy="828488"/>
              <a:chOff x="332936" y="2720099"/>
              <a:chExt cx="2975111" cy="828488"/>
            </a:xfrm>
          </p:grpSpPr>
          <p:sp>
            <p:nvSpPr>
              <p:cNvPr id="29" name="TextBox 24">
                <a:extLst>
                  <a:ext uri="{FF2B5EF4-FFF2-40B4-BE49-F238E27FC236}">
                    <a16:creationId xmlns:a16="http://schemas.microsoft.com/office/drawing/2014/main" id="{778ABE73-6DEE-9B48-A55E-46B1556390FA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30" name="TextBox 25">
                <a:extLst>
                  <a:ext uri="{FF2B5EF4-FFF2-40B4-BE49-F238E27FC236}">
                    <a16:creationId xmlns:a16="http://schemas.microsoft.com/office/drawing/2014/main" id="{7DE1AD1D-E9FD-2D42-9413-3077526B3C94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id="{131834F4-B55E-7C4A-8B6A-88F65AEB8501}"/>
                </a:ext>
              </a:extLst>
            </p:cNvPr>
            <p:cNvSpPr txBox="1"/>
            <p:nvPr/>
          </p:nvSpPr>
          <p:spPr>
            <a:xfrm>
              <a:off x="4217452" y="1384090"/>
              <a:ext cx="5501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800" b="1" dirty="0"/>
                <a:t>01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22B3461-B6B1-4CA4-8C2E-E28EC41281F3}"/>
              </a:ext>
            </a:extLst>
          </p:cNvPr>
          <p:cNvGrpSpPr/>
          <p:nvPr/>
        </p:nvGrpSpPr>
        <p:grpSpPr>
          <a:xfrm>
            <a:off x="4699330" y="2505246"/>
            <a:ext cx="3482683" cy="1084968"/>
            <a:chOff x="4699330" y="2332044"/>
            <a:chExt cx="3482683" cy="1084968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8DE0835-BE8F-1642-A096-C08EB13556BA}"/>
                </a:ext>
              </a:extLst>
            </p:cNvPr>
            <p:cNvSpPr/>
            <p:nvPr/>
          </p:nvSpPr>
          <p:spPr>
            <a:xfrm>
              <a:off x="4699330" y="2421960"/>
              <a:ext cx="3482683" cy="9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14" y="0"/>
                  </a:moveTo>
                  <a:cubicBezTo>
                    <a:pt x="20224" y="0"/>
                    <a:pt x="21600" y="4814"/>
                    <a:pt x="21600" y="10800"/>
                  </a:cubicBezTo>
                  <a:cubicBezTo>
                    <a:pt x="21600" y="16786"/>
                    <a:pt x="20224" y="21600"/>
                    <a:pt x="18514" y="21600"/>
                  </a:cubicBezTo>
                  <a:lnTo>
                    <a:pt x="3086" y="21600"/>
                  </a:lnTo>
                  <a:cubicBezTo>
                    <a:pt x="1376" y="21600"/>
                    <a:pt x="0" y="16786"/>
                    <a:pt x="0" y="10800"/>
                  </a:cubicBezTo>
                  <a:cubicBezTo>
                    <a:pt x="0" y="4814"/>
                    <a:pt x="1376" y="0"/>
                    <a:pt x="3086" y="0"/>
                  </a:cubicBezTo>
                  <a:lnTo>
                    <a:pt x="18514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12D34475-19FC-C94B-9F88-E53A83976A7F}"/>
                </a:ext>
              </a:extLst>
            </p:cNvPr>
            <p:cNvSpPr/>
            <p:nvPr/>
          </p:nvSpPr>
          <p:spPr>
            <a:xfrm>
              <a:off x="7276878" y="2332044"/>
              <a:ext cx="845193" cy="102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75" y="0"/>
                    <a:pt x="21600" y="3967"/>
                    <a:pt x="21600" y="8879"/>
                  </a:cubicBezTo>
                  <a:lnTo>
                    <a:pt x="21600" y="12721"/>
                  </a:lnTo>
                  <a:cubicBezTo>
                    <a:pt x="21600" y="17633"/>
                    <a:pt x="16774" y="21600"/>
                    <a:pt x="10800" y="21600"/>
                  </a:cubicBezTo>
                  <a:cubicBezTo>
                    <a:pt x="4826" y="21600"/>
                    <a:pt x="0" y="17633"/>
                    <a:pt x="0" y="12721"/>
                  </a:cubicBezTo>
                  <a:lnTo>
                    <a:pt x="0" y="8879"/>
                  </a:lnTo>
                  <a:cubicBezTo>
                    <a:pt x="0" y="3967"/>
                    <a:pt x="4825" y="0"/>
                    <a:pt x="1080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25FA36EE-C128-894C-A881-CBCFF1D02EF8}"/>
                </a:ext>
              </a:extLst>
            </p:cNvPr>
            <p:cNvSpPr/>
            <p:nvPr/>
          </p:nvSpPr>
          <p:spPr>
            <a:xfrm>
              <a:off x="7276878" y="2332046"/>
              <a:ext cx="845193" cy="845197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FDF5436-39E2-AA4B-9ADD-FC0E9FE56113}"/>
                </a:ext>
              </a:extLst>
            </p:cNvPr>
            <p:cNvGrpSpPr/>
            <p:nvPr/>
          </p:nvGrpSpPr>
          <p:grpSpPr>
            <a:xfrm>
              <a:off x="5100114" y="2505242"/>
              <a:ext cx="2171355" cy="828488"/>
              <a:chOff x="332936" y="2720099"/>
              <a:chExt cx="2975111" cy="828488"/>
            </a:xfrm>
          </p:grpSpPr>
          <p:sp>
            <p:nvSpPr>
              <p:cNvPr id="25" name="TextBox 30">
                <a:extLst>
                  <a:ext uri="{FF2B5EF4-FFF2-40B4-BE49-F238E27FC236}">
                    <a16:creationId xmlns:a16="http://schemas.microsoft.com/office/drawing/2014/main" id="{CD94B27C-DF73-9D48-B9F6-4B4692C43AAF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6" name="TextBox 31">
                <a:extLst>
                  <a:ext uri="{FF2B5EF4-FFF2-40B4-BE49-F238E27FC236}">
                    <a16:creationId xmlns:a16="http://schemas.microsoft.com/office/drawing/2014/main" id="{3A26C59A-ADE2-8E4D-B152-F73545A7B4E0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sp>
          <p:nvSpPr>
            <p:cNvPr id="20" name="TextBox 45">
              <a:extLst>
                <a:ext uri="{FF2B5EF4-FFF2-40B4-BE49-F238E27FC236}">
                  <a16:creationId xmlns:a16="http://schemas.microsoft.com/office/drawing/2014/main" id="{FC8A43BD-A463-F341-9A96-B6FA8816ED23}"/>
                </a:ext>
              </a:extLst>
            </p:cNvPr>
            <p:cNvSpPr txBox="1"/>
            <p:nvPr/>
          </p:nvSpPr>
          <p:spPr>
            <a:xfrm>
              <a:off x="7424399" y="2493034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800" b="1" dirty="0"/>
                <a:t>02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6FAF9BA-3F1B-4A44-8219-FC6FD07C18C0}"/>
              </a:ext>
            </a:extLst>
          </p:cNvPr>
          <p:cNvGrpSpPr/>
          <p:nvPr/>
        </p:nvGrpSpPr>
        <p:grpSpPr>
          <a:xfrm>
            <a:off x="4009987" y="3643120"/>
            <a:ext cx="3482685" cy="1114941"/>
            <a:chOff x="4009987" y="3440987"/>
            <a:chExt cx="3482685" cy="1114941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C86DDF5-B090-8A46-886F-540AD9F6B982}"/>
                </a:ext>
              </a:extLst>
            </p:cNvPr>
            <p:cNvSpPr/>
            <p:nvPr/>
          </p:nvSpPr>
          <p:spPr>
            <a:xfrm>
              <a:off x="4009987" y="3560876"/>
              <a:ext cx="3482685" cy="9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86" y="0"/>
                  </a:moveTo>
                  <a:cubicBezTo>
                    <a:pt x="1376" y="0"/>
                    <a:pt x="0" y="4814"/>
                    <a:pt x="0" y="10800"/>
                  </a:cubicBezTo>
                  <a:cubicBezTo>
                    <a:pt x="0" y="16786"/>
                    <a:pt x="1376" y="21600"/>
                    <a:pt x="3086" y="21600"/>
                  </a:cubicBezTo>
                  <a:lnTo>
                    <a:pt x="18514" y="21600"/>
                  </a:lnTo>
                  <a:cubicBezTo>
                    <a:pt x="20224" y="21600"/>
                    <a:pt x="21600" y="16786"/>
                    <a:pt x="21600" y="10800"/>
                  </a:cubicBezTo>
                  <a:cubicBezTo>
                    <a:pt x="21600" y="4814"/>
                    <a:pt x="20224" y="0"/>
                    <a:pt x="18514" y="0"/>
                  </a:cubicBezTo>
                  <a:lnTo>
                    <a:pt x="3086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8ACC89F-D927-8647-8FEC-CF30FFAB4E8D}"/>
                </a:ext>
              </a:extLst>
            </p:cNvPr>
            <p:cNvSpPr/>
            <p:nvPr/>
          </p:nvSpPr>
          <p:spPr>
            <a:xfrm>
              <a:off x="4069932" y="3440987"/>
              <a:ext cx="845193" cy="102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67"/>
                    <a:pt x="0" y="8879"/>
                  </a:cubicBezTo>
                  <a:lnTo>
                    <a:pt x="0" y="12721"/>
                  </a:lnTo>
                  <a:cubicBezTo>
                    <a:pt x="0" y="17633"/>
                    <a:pt x="4826" y="21600"/>
                    <a:pt x="10800" y="21600"/>
                  </a:cubicBezTo>
                  <a:cubicBezTo>
                    <a:pt x="16774" y="21600"/>
                    <a:pt x="21600" y="17633"/>
                    <a:pt x="21600" y="12721"/>
                  </a:cubicBezTo>
                  <a:lnTo>
                    <a:pt x="21600" y="8879"/>
                  </a:lnTo>
                  <a:cubicBezTo>
                    <a:pt x="21600" y="3967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E966F37C-722A-9343-93B6-1126143DC6F8}"/>
                </a:ext>
              </a:extLst>
            </p:cNvPr>
            <p:cNvSpPr/>
            <p:nvPr/>
          </p:nvSpPr>
          <p:spPr>
            <a:xfrm>
              <a:off x="4069932" y="3440990"/>
              <a:ext cx="845193" cy="84519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E2547BE-F818-304C-9E66-9A0E8A7F32EB}"/>
                </a:ext>
              </a:extLst>
            </p:cNvPr>
            <p:cNvGrpSpPr/>
            <p:nvPr/>
          </p:nvGrpSpPr>
          <p:grpSpPr>
            <a:xfrm>
              <a:off x="5100114" y="3644158"/>
              <a:ext cx="2171355" cy="828488"/>
              <a:chOff x="332936" y="2720099"/>
              <a:chExt cx="2975111" cy="828488"/>
            </a:xfrm>
          </p:grpSpPr>
          <p:sp>
            <p:nvSpPr>
              <p:cNvPr id="27" name="TextBox 27">
                <a:extLst>
                  <a:ext uri="{FF2B5EF4-FFF2-40B4-BE49-F238E27FC236}">
                    <a16:creationId xmlns:a16="http://schemas.microsoft.com/office/drawing/2014/main" id="{3EC9F6E2-9C4D-154B-BFF4-FC9891012357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8" name="TextBox 28">
                <a:extLst>
                  <a:ext uri="{FF2B5EF4-FFF2-40B4-BE49-F238E27FC236}">
                    <a16:creationId xmlns:a16="http://schemas.microsoft.com/office/drawing/2014/main" id="{74D7DC0C-7CF9-D14C-9C68-C6CA85EF14E5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sp>
          <p:nvSpPr>
            <p:cNvPr id="21" name="TextBox 46">
              <a:extLst>
                <a:ext uri="{FF2B5EF4-FFF2-40B4-BE49-F238E27FC236}">
                  <a16:creationId xmlns:a16="http://schemas.microsoft.com/office/drawing/2014/main" id="{01C0B605-A9E4-0448-B5F5-55A153BD8C32}"/>
                </a:ext>
              </a:extLst>
            </p:cNvPr>
            <p:cNvSpPr txBox="1"/>
            <p:nvPr/>
          </p:nvSpPr>
          <p:spPr>
            <a:xfrm>
              <a:off x="4217453" y="3601976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800" b="1" dirty="0"/>
                <a:t>03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20FF22B-F648-4C4D-8B05-3398432E9C27}"/>
              </a:ext>
            </a:extLst>
          </p:cNvPr>
          <p:cNvGrpSpPr/>
          <p:nvPr/>
        </p:nvGrpSpPr>
        <p:grpSpPr>
          <a:xfrm>
            <a:off x="4699330" y="4810966"/>
            <a:ext cx="3482683" cy="1114940"/>
            <a:chOff x="4699330" y="4519960"/>
            <a:chExt cx="3482683" cy="1114940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0502E775-9AFA-9E42-99CF-B56C3EEF245B}"/>
                </a:ext>
              </a:extLst>
            </p:cNvPr>
            <p:cNvSpPr/>
            <p:nvPr/>
          </p:nvSpPr>
          <p:spPr>
            <a:xfrm>
              <a:off x="4699330" y="4639848"/>
              <a:ext cx="3482683" cy="9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14" y="0"/>
                  </a:moveTo>
                  <a:cubicBezTo>
                    <a:pt x="20224" y="0"/>
                    <a:pt x="21600" y="4814"/>
                    <a:pt x="21600" y="10800"/>
                  </a:cubicBezTo>
                  <a:cubicBezTo>
                    <a:pt x="21600" y="16786"/>
                    <a:pt x="20224" y="21600"/>
                    <a:pt x="18514" y="21600"/>
                  </a:cubicBezTo>
                  <a:lnTo>
                    <a:pt x="3086" y="21600"/>
                  </a:lnTo>
                  <a:cubicBezTo>
                    <a:pt x="1376" y="21600"/>
                    <a:pt x="0" y="16786"/>
                    <a:pt x="0" y="10800"/>
                  </a:cubicBezTo>
                  <a:cubicBezTo>
                    <a:pt x="0" y="4814"/>
                    <a:pt x="1376" y="0"/>
                    <a:pt x="3086" y="0"/>
                  </a:cubicBezTo>
                  <a:lnTo>
                    <a:pt x="18514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F43F0226-76AD-CC49-9EF5-9F45186C9F56}"/>
                </a:ext>
              </a:extLst>
            </p:cNvPr>
            <p:cNvSpPr/>
            <p:nvPr/>
          </p:nvSpPr>
          <p:spPr>
            <a:xfrm>
              <a:off x="7276878" y="4519960"/>
              <a:ext cx="845193" cy="102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75" y="0"/>
                    <a:pt x="21600" y="3967"/>
                    <a:pt x="21600" y="8879"/>
                  </a:cubicBezTo>
                  <a:lnTo>
                    <a:pt x="21600" y="12721"/>
                  </a:lnTo>
                  <a:cubicBezTo>
                    <a:pt x="21600" y="17633"/>
                    <a:pt x="16774" y="21600"/>
                    <a:pt x="10800" y="21600"/>
                  </a:cubicBezTo>
                  <a:cubicBezTo>
                    <a:pt x="4826" y="21600"/>
                    <a:pt x="0" y="17633"/>
                    <a:pt x="0" y="12721"/>
                  </a:cubicBezTo>
                  <a:lnTo>
                    <a:pt x="0" y="8879"/>
                  </a:lnTo>
                  <a:cubicBezTo>
                    <a:pt x="0" y="3967"/>
                    <a:pt x="4825" y="0"/>
                    <a:pt x="1080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49A7D589-72EB-384D-8E1D-D73C870E42AE}"/>
                </a:ext>
              </a:extLst>
            </p:cNvPr>
            <p:cNvSpPr/>
            <p:nvPr/>
          </p:nvSpPr>
          <p:spPr>
            <a:xfrm>
              <a:off x="7276878" y="4519962"/>
              <a:ext cx="845193" cy="84519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D5FE02A-45DA-7F44-AEAE-3DD9F9024DE2}"/>
                </a:ext>
              </a:extLst>
            </p:cNvPr>
            <p:cNvGrpSpPr/>
            <p:nvPr/>
          </p:nvGrpSpPr>
          <p:grpSpPr>
            <a:xfrm>
              <a:off x="5100114" y="4723130"/>
              <a:ext cx="2171355" cy="828488"/>
              <a:chOff x="332936" y="2720099"/>
              <a:chExt cx="2975111" cy="828488"/>
            </a:xfrm>
          </p:grpSpPr>
          <p:sp>
            <p:nvSpPr>
              <p:cNvPr id="23" name="TextBox 34">
                <a:extLst>
                  <a:ext uri="{FF2B5EF4-FFF2-40B4-BE49-F238E27FC236}">
                    <a16:creationId xmlns:a16="http://schemas.microsoft.com/office/drawing/2014/main" id="{40314239-6262-6C45-A26D-1DDD9FA73952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4" name="TextBox 35">
                <a:extLst>
                  <a:ext uri="{FF2B5EF4-FFF2-40B4-BE49-F238E27FC236}">
                    <a16:creationId xmlns:a16="http://schemas.microsoft.com/office/drawing/2014/main" id="{E3ECD392-DCA0-C946-9B31-C4F2649E8CD1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sp>
          <p:nvSpPr>
            <p:cNvPr id="22" name="TextBox 47">
              <a:extLst>
                <a:ext uri="{FF2B5EF4-FFF2-40B4-BE49-F238E27FC236}">
                  <a16:creationId xmlns:a16="http://schemas.microsoft.com/office/drawing/2014/main" id="{3CFF14CE-4888-4140-9404-AC4A7B7EFFCF}"/>
                </a:ext>
              </a:extLst>
            </p:cNvPr>
            <p:cNvSpPr txBox="1"/>
            <p:nvPr/>
          </p:nvSpPr>
          <p:spPr>
            <a:xfrm>
              <a:off x="7424399" y="4680948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800" b="1" dirty="0"/>
                <a:t>04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BDE5B2D-1237-4DC1-B645-41CC4E3DAD75}"/>
              </a:ext>
            </a:extLst>
          </p:cNvPr>
          <p:cNvGrpSpPr/>
          <p:nvPr/>
        </p:nvGrpSpPr>
        <p:grpSpPr>
          <a:xfrm>
            <a:off x="8667131" y="2420171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F350A41-6C1F-4980-9F9F-0C48ACF365A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DE6A7B6-B967-4EAD-A694-3E2D504F74D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645A67E-7675-46FE-A26B-425BBB2B981A}"/>
              </a:ext>
            </a:extLst>
          </p:cNvPr>
          <p:cNvGrpSpPr/>
          <p:nvPr/>
        </p:nvGrpSpPr>
        <p:grpSpPr>
          <a:xfrm>
            <a:off x="8667131" y="4735882"/>
            <a:ext cx="2926080" cy="1290153"/>
            <a:chOff x="8921977" y="407338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91444B7-6780-4365-97DE-24C042D99C7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3F4E219-7283-43F2-AD9F-9AC8E7175D8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11B79C8-457E-4AA2-9455-657F9AA160D5}"/>
              </a:ext>
            </a:extLst>
          </p:cNvPr>
          <p:cNvGrpSpPr/>
          <p:nvPr/>
        </p:nvGrpSpPr>
        <p:grpSpPr>
          <a:xfrm>
            <a:off x="598789" y="3568037"/>
            <a:ext cx="2926080" cy="1290153"/>
            <a:chOff x="332936" y="4652338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4096D88-C39F-421D-82D5-E1080F412A9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3ED73A9-E731-4305-B5B4-A6B76CCB9A1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88B6E93-EBD4-450C-B5B9-48A8405F5313}"/>
              </a:ext>
            </a:extLst>
          </p:cNvPr>
          <p:cNvGrpSpPr/>
          <p:nvPr/>
        </p:nvGrpSpPr>
        <p:grpSpPr>
          <a:xfrm>
            <a:off x="598789" y="1262316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1C46899-4694-4334-94C0-D72A2AA8BA4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6E4A405-F276-4B41-B2A3-E95FA4344F7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817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515</Words>
  <Application>Microsoft Office PowerPoint</Application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Alternating Pill List – Slide Template</vt:lpstr>
      <vt:lpstr>Vertical Alternating Pill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Alternating Pill List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2022-03-15T19:39:40Z</dcterms:modified>
  <cp:category>Text &amp; Tables</cp:category>
</cp:coreProperties>
</file>