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8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Alternating Process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3FD2D87-9E3B-4866-94EF-189479E2B61B}"/>
              </a:ext>
            </a:extLst>
          </p:cNvPr>
          <p:cNvGrpSpPr/>
          <p:nvPr/>
        </p:nvGrpSpPr>
        <p:grpSpPr>
          <a:xfrm>
            <a:off x="3718803" y="1595097"/>
            <a:ext cx="2778983" cy="990083"/>
            <a:chOff x="4958404" y="983796"/>
            <a:chExt cx="3705310" cy="132011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0DCCB93-F5AB-46BA-8C52-900879000DDA}"/>
                </a:ext>
              </a:extLst>
            </p:cNvPr>
            <p:cNvSpPr/>
            <p:nvPr/>
          </p:nvSpPr>
          <p:spPr>
            <a:xfrm>
              <a:off x="5808475" y="1219316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9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392" y="0"/>
                  </a:lnTo>
                  <a:cubicBezTo>
                    <a:pt x="20163" y="0"/>
                    <a:pt x="21600" y="4834"/>
                    <a:pt x="21600" y="10787"/>
                  </a:cubicBezTo>
                  <a:lnTo>
                    <a:pt x="21600" y="10787"/>
                  </a:lnTo>
                  <a:cubicBezTo>
                    <a:pt x="21600" y="16766"/>
                    <a:pt x="20163" y="21600"/>
                    <a:pt x="1839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A033F77-9B4A-4F0B-AD5A-BA742C6361C4}"/>
                </a:ext>
              </a:extLst>
            </p:cNvPr>
            <p:cNvSpPr/>
            <p:nvPr/>
          </p:nvSpPr>
          <p:spPr>
            <a:xfrm>
              <a:off x="4958404" y="1219816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10" y="21600"/>
                  </a:moveTo>
                  <a:lnTo>
                    <a:pt x="6560" y="21600"/>
                  </a:lnTo>
                  <a:cubicBezTo>
                    <a:pt x="2940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2940" y="0"/>
                    <a:pt x="6560" y="0"/>
                  </a:cubicBezTo>
                  <a:lnTo>
                    <a:pt x="15210" y="0"/>
                  </a:lnTo>
                  <a:lnTo>
                    <a:pt x="21600" y="10800"/>
                  </a:lnTo>
                  <a:lnTo>
                    <a:pt x="15210" y="216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7F853E3-94B9-4251-96B7-F3DA96B87BC8}"/>
                </a:ext>
              </a:extLst>
            </p:cNvPr>
            <p:cNvSpPr/>
            <p:nvPr/>
          </p:nvSpPr>
          <p:spPr>
            <a:xfrm>
              <a:off x="5648462" y="983796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503" y="16511"/>
                  </a:moveTo>
                  <a:lnTo>
                    <a:pt x="1182" y="16740"/>
                  </a:lnTo>
                  <a:cubicBezTo>
                    <a:pt x="-1343" y="18540"/>
                    <a:pt x="447" y="21600"/>
                    <a:pt x="4005" y="21600"/>
                  </a:cubicBezTo>
                  <a:lnTo>
                    <a:pt x="4005" y="21600"/>
                  </a:lnTo>
                  <a:cubicBezTo>
                    <a:pt x="5061" y="21600"/>
                    <a:pt x="6071" y="21305"/>
                    <a:pt x="6829" y="20765"/>
                  </a:cubicBezTo>
                  <a:lnTo>
                    <a:pt x="19385" y="11815"/>
                  </a:lnTo>
                  <a:cubicBezTo>
                    <a:pt x="20257" y="11193"/>
                    <a:pt x="20257" y="10178"/>
                    <a:pt x="19385" y="9556"/>
                  </a:cubicBezTo>
                  <a:lnTo>
                    <a:pt x="7150" y="835"/>
                  </a:lnTo>
                  <a:cubicBezTo>
                    <a:pt x="6393" y="295"/>
                    <a:pt x="5383" y="0"/>
                    <a:pt x="4327" y="0"/>
                  </a:cubicBezTo>
                  <a:lnTo>
                    <a:pt x="4327" y="0"/>
                  </a:lnTo>
                  <a:cubicBezTo>
                    <a:pt x="769" y="0"/>
                    <a:pt x="-1022" y="3060"/>
                    <a:pt x="1503" y="4860"/>
                  </a:cubicBezTo>
                  <a:lnTo>
                    <a:pt x="1503" y="4860"/>
                  </a:lnTo>
                  <a:cubicBezTo>
                    <a:pt x="6025" y="8067"/>
                    <a:pt x="6025" y="13287"/>
                    <a:pt x="1503" y="16511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D37DA280-0C3B-41FA-B9E5-D44A2734CAB5}"/>
                </a:ext>
              </a:extLst>
            </p:cNvPr>
            <p:cNvSpPr/>
            <p:nvPr/>
          </p:nvSpPr>
          <p:spPr>
            <a:xfrm>
              <a:off x="5018410" y="1273820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9" name="Graphic 18" descr="Lightbulb">
              <a:extLst>
                <a:ext uri="{FF2B5EF4-FFF2-40B4-BE49-F238E27FC236}">
                  <a16:creationId xmlns:a16="http://schemas.microsoft.com/office/drawing/2014/main" id="{3C46E3B0-7AFB-47F0-9863-2885D6C9E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0988" y="1366115"/>
              <a:ext cx="555472" cy="555472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0B0DB7-BD95-4B75-AC73-01EACB83DD32}"/>
                </a:ext>
              </a:extLst>
            </p:cNvPr>
            <p:cNvSpPr txBox="1"/>
            <p:nvPr/>
          </p:nvSpPr>
          <p:spPr>
            <a:xfrm>
              <a:off x="5919502" y="145918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35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D457C8E-D4BF-4F21-AB84-FDBFD16C5EE1}"/>
                </a:ext>
              </a:extLst>
            </p:cNvPr>
            <p:cNvSpPr txBox="1"/>
            <p:nvPr/>
          </p:nvSpPr>
          <p:spPr>
            <a:xfrm>
              <a:off x="6551524" y="1382241"/>
              <a:ext cx="202914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3599B3-F909-4848-8CA6-D6B43F99215F}"/>
              </a:ext>
            </a:extLst>
          </p:cNvPr>
          <p:cNvGrpSpPr/>
          <p:nvPr/>
        </p:nvGrpSpPr>
        <p:grpSpPr>
          <a:xfrm>
            <a:off x="2646214" y="2551981"/>
            <a:ext cx="2787230" cy="990083"/>
            <a:chOff x="3528285" y="2153893"/>
            <a:chExt cx="3716306" cy="132011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A2AEFE0-214A-445B-B751-14BB5B45C712}"/>
                </a:ext>
              </a:extLst>
            </p:cNvPr>
            <p:cNvSpPr/>
            <p:nvPr/>
          </p:nvSpPr>
          <p:spPr>
            <a:xfrm>
              <a:off x="3528285" y="2389413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08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3208" y="21600"/>
                  </a:lnTo>
                  <a:cubicBezTo>
                    <a:pt x="1438" y="21600"/>
                    <a:pt x="0" y="16766"/>
                    <a:pt x="0" y="10813"/>
                  </a:cubicBezTo>
                  <a:lnTo>
                    <a:pt x="0" y="10813"/>
                  </a:lnTo>
                  <a:cubicBezTo>
                    <a:pt x="0" y="4834"/>
                    <a:pt x="1437" y="0"/>
                    <a:pt x="320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A8204D7-7EA2-4A1B-85F7-AF98CFD0221C}"/>
                </a:ext>
              </a:extLst>
            </p:cNvPr>
            <p:cNvSpPr/>
            <p:nvPr/>
          </p:nvSpPr>
          <p:spPr>
            <a:xfrm>
              <a:off x="5848478" y="2389913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90" y="0"/>
                  </a:moveTo>
                  <a:lnTo>
                    <a:pt x="15040" y="0"/>
                  </a:lnTo>
                  <a:cubicBezTo>
                    <a:pt x="18660" y="0"/>
                    <a:pt x="21600" y="4840"/>
                    <a:pt x="21600" y="10800"/>
                  </a:cubicBezTo>
                  <a:lnTo>
                    <a:pt x="21600" y="10800"/>
                  </a:lnTo>
                  <a:cubicBezTo>
                    <a:pt x="21600" y="16760"/>
                    <a:pt x="18660" y="21600"/>
                    <a:pt x="15040" y="21600"/>
                  </a:cubicBezTo>
                  <a:lnTo>
                    <a:pt x="6390" y="21600"/>
                  </a:lnTo>
                  <a:lnTo>
                    <a:pt x="0" y="10800"/>
                  </a:lnTo>
                  <a:lnTo>
                    <a:pt x="63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1937C4D-A95C-444A-9D1E-F1073625F860}"/>
                </a:ext>
              </a:extLst>
            </p:cNvPr>
            <p:cNvSpPr/>
            <p:nvPr/>
          </p:nvSpPr>
          <p:spPr>
            <a:xfrm>
              <a:off x="5678465" y="2153893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8536" y="5089"/>
                  </a:moveTo>
                  <a:lnTo>
                    <a:pt x="18857" y="4860"/>
                  </a:lnTo>
                  <a:cubicBezTo>
                    <a:pt x="21382" y="3060"/>
                    <a:pt x="19592" y="0"/>
                    <a:pt x="16034" y="0"/>
                  </a:cubicBezTo>
                  <a:lnTo>
                    <a:pt x="16034" y="0"/>
                  </a:lnTo>
                  <a:cubicBezTo>
                    <a:pt x="14978" y="0"/>
                    <a:pt x="13968" y="295"/>
                    <a:pt x="13210" y="835"/>
                  </a:cubicBezTo>
                  <a:lnTo>
                    <a:pt x="654" y="9785"/>
                  </a:lnTo>
                  <a:cubicBezTo>
                    <a:pt x="-218" y="10407"/>
                    <a:pt x="-218" y="11422"/>
                    <a:pt x="654" y="12044"/>
                  </a:cubicBezTo>
                  <a:lnTo>
                    <a:pt x="12889" y="20765"/>
                  </a:lnTo>
                  <a:cubicBezTo>
                    <a:pt x="13646" y="21305"/>
                    <a:pt x="14656" y="21600"/>
                    <a:pt x="15712" y="21600"/>
                  </a:cubicBezTo>
                  <a:lnTo>
                    <a:pt x="15712" y="21600"/>
                  </a:lnTo>
                  <a:cubicBezTo>
                    <a:pt x="19270" y="21600"/>
                    <a:pt x="21061" y="18540"/>
                    <a:pt x="18536" y="16740"/>
                  </a:cubicBezTo>
                  <a:lnTo>
                    <a:pt x="18536" y="16740"/>
                  </a:lnTo>
                  <a:cubicBezTo>
                    <a:pt x="14014" y="13516"/>
                    <a:pt x="14014" y="8296"/>
                    <a:pt x="18536" y="508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46D4D8B-AC3F-479E-AF90-C7D5CB9534F1}"/>
                </a:ext>
              </a:extLst>
            </p:cNvPr>
            <p:cNvSpPr/>
            <p:nvPr/>
          </p:nvSpPr>
          <p:spPr>
            <a:xfrm>
              <a:off x="6438528" y="2443917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20" name="Graphic 19" descr="Stopwatch">
              <a:extLst>
                <a:ext uri="{FF2B5EF4-FFF2-40B4-BE49-F238E27FC236}">
                  <a16:creationId xmlns:a16="http://schemas.microsoft.com/office/drawing/2014/main" id="{8E9CC196-0775-4739-B4C6-8671167AA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21521" y="2536212"/>
              <a:ext cx="555472" cy="555472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5ACF432-4A5A-4CCB-BA9E-D777666EC50B}"/>
                </a:ext>
              </a:extLst>
            </p:cNvPr>
            <p:cNvSpPr txBox="1"/>
            <p:nvPr/>
          </p:nvSpPr>
          <p:spPr>
            <a:xfrm>
              <a:off x="5810645" y="262928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35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66EF51-2111-40DD-96F2-C3A24F79805D}"/>
                </a:ext>
              </a:extLst>
            </p:cNvPr>
            <p:cNvSpPr txBox="1"/>
            <p:nvPr/>
          </p:nvSpPr>
          <p:spPr>
            <a:xfrm>
              <a:off x="3636874" y="2552338"/>
              <a:ext cx="202914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291A70-0290-4F2D-955D-2D0979661275}"/>
              </a:ext>
            </a:extLst>
          </p:cNvPr>
          <p:cNvGrpSpPr/>
          <p:nvPr/>
        </p:nvGrpSpPr>
        <p:grpSpPr>
          <a:xfrm>
            <a:off x="2646214" y="4465749"/>
            <a:ext cx="2787230" cy="990083"/>
            <a:chOff x="3528285" y="4554093"/>
            <a:chExt cx="3716306" cy="1320110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604E982-D9A8-4C9A-8018-745C6DE5E913}"/>
                </a:ext>
              </a:extLst>
            </p:cNvPr>
            <p:cNvSpPr/>
            <p:nvPr/>
          </p:nvSpPr>
          <p:spPr>
            <a:xfrm>
              <a:off x="3528285" y="4789613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08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3208" y="21600"/>
                  </a:lnTo>
                  <a:cubicBezTo>
                    <a:pt x="1438" y="21600"/>
                    <a:pt x="0" y="16766"/>
                    <a:pt x="0" y="10813"/>
                  </a:cubicBezTo>
                  <a:lnTo>
                    <a:pt x="0" y="10813"/>
                  </a:lnTo>
                  <a:cubicBezTo>
                    <a:pt x="0" y="4834"/>
                    <a:pt x="1437" y="0"/>
                    <a:pt x="3208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C163228-E8F2-4D7D-9186-6CC76311D1D5}"/>
                </a:ext>
              </a:extLst>
            </p:cNvPr>
            <p:cNvSpPr/>
            <p:nvPr/>
          </p:nvSpPr>
          <p:spPr>
            <a:xfrm>
              <a:off x="5848478" y="4790113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90" y="0"/>
                  </a:moveTo>
                  <a:lnTo>
                    <a:pt x="15040" y="0"/>
                  </a:lnTo>
                  <a:cubicBezTo>
                    <a:pt x="18660" y="0"/>
                    <a:pt x="21600" y="4840"/>
                    <a:pt x="21600" y="10800"/>
                  </a:cubicBezTo>
                  <a:lnTo>
                    <a:pt x="21600" y="10800"/>
                  </a:lnTo>
                  <a:cubicBezTo>
                    <a:pt x="21600" y="16760"/>
                    <a:pt x="18660" y="21600"/>
                    <a:pt x="15040" y="21600"/>
                  </a:cubicBezTo>
                  <a:lnTo>
                    <a:pt x="6390" y="21600"/>
                  </a:lnTo>
                  <a:lnTo>
                    <a:pt x="0" y="10800"/>
                  </a:lnTo>
                  <a:lnTo>
                    <a:pt x="63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6FECD1C-D8CA-4072-B68E-6ACD89F1726B}"/>
                </a:ext>
              </a:extLst>
            </p:cNvPr>
            <p:cNvSpPr/>
            <p:nvPr/>
          </p:nvSpPr>
          <p:spPr>
            <a:xfrm>
              <a:off x="5678465" y="4554093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8536" y="5089"/>
                  </a:moveTo>
                  <a:lnTo>
                    <a:pt x="18857" y="4860"/>
                  </a:lnTo>
                  <a:cubicBezTo>
                    <a:pt x="21382" y="3060"/>
                    <a:pt x="19592" y="0"/>
                    <a:pt x="16034" y="0"/>
                  </a:cubicBezTo>
                  <a:lnTo>
                    <a:pt x="16034" y="0"/>
                  </a:lnTo>
                  <a:cubicBezTo>
                    <a:pt x="14978" y="0"/>
                    <a:pt x="13968" y="295"/>
                    <a:pt x="13210" y="835"/>
                  </a:cubicBezTo>
                  <a:lnTo>
                    <a:pt x="654" y="9785"/>
                  </a:lnTo>
                  <a:cubicBezTo>
                    <a:pt x="-218" y="10407"/>
                    <a:pt x="-218" y="11422"/>
                    <a:pt x="654" y="12044"/>
                  </a:cubicBezTo>
                  <a:lnTo>
                    <a:pt x="12889" y="20765"/>
                  </a:lnTo>
                  <a:cubicBezTo>
                    <a:pt x="13646" y="21305"/>
                    <a:pt x="14656" y="21600"/>
                    <a:pt x="15712" y="21600"/>
                  </a:cubicBezTo>
                  <a:lnTo>
                    <a:pt x="15712" y="21600"/>
                  </a:lnTo>
                  <a:cubicBezTo>
                    <a:pt x="19270" y="21600"/>
                    <a:pt x="21061" y="18540"/>
                    <a:pt x="18536" y="16740"/>
                  </a:cubicBezTo>
                  <a:lnTo>
                    <a:pt x="18536" y="16740"/>
                  </a:lnTo>
                  <a:cubicBezTo>
                    <a:pt x="14014" y="13516"/>
                    <a:pt x="14014" y="8313"/>
                    <a:pt x="18536" y="508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DA875AEC-4965-4CA8-99FD-2CC0DD08E40C}"/>
                </a:ext>
              </a:extLst>
            </p:cNvPr>
            <p:cNvSpPr/>
            <p:nvPr/>
          </p:nvSpPr>
          <p:spPr>
            <a:xfrm>
              <a:off x="6438528" y="4844117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22" name="Graphic 21" descr="Bar graph with upward trend">
              <a:extLst>
                <a:ext uri="{FF2B5EF4-FFF2-40B4-BE49-F238E27FC236}">
                  <a16:creationId xmlns:a16="http://schemas.microsoft.com/office/drawing/2014/main" id="{7E8C5D18-83B2-47A2-8DCF-E54E95F18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566220" y="4971810"/>
              <a:ext cx="484677" cy="484677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91DC39-AED4-4D45-8F35-DE2F5210862B}"/>
                </a:ext>
              </a:extLst>
            </p:cNvPr>
            <p:cNvSpPr txBox="1"/>
            <p:nvPr/>
          </p:nvSpPr>
          <p:spPr>
            <a:xfrm>
              <a:off x="5810645" y="502948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35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E3A4E35-FDD0-48FA-ADAB-344612AE0056}"/>
                </a:ext>
              </a:extLst>
            </p:cNvPr>
            <p:cNvSpPr txBox="1"/>
            <p:nvPr/>
          </p:nvSpPr>
          <p:spPr>
            <a:xfrm>
              <a:off x="3636874" y="4952538"/>
              <a:ext cx="202914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C29632F-5F22-42E7-B6CA-149DC0D2FBE3}"/>
              </a:ext>
            </a:extLst>
          </p:cNvPr>
          <p:cNvGrpSpPr/>
          <p:nvPr/>
        </p:nvGrpSpPr>
        <p:grpSpPr>
          <a:xfrm>
            <a:off x="3718803" y="3508864"/>
            <a:ext cx="2778983" cy="990083"/>
            <a:chOff x="4958404" y="3373995"/>
            <a:chExt cx="3705310" cy="132011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9AE8108-A267-4CBA-85B2-8E34C8FD8010}"/>
                </a:ext>
              </a:extLst>
            </p:cNvPr>
            <p:cNvSpPr/>
            <p:nvPr/>
          </p:nvSpPr>
          <p:spPr>
            <a:xfrm>
              <a:off x="5808475" y="3609515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9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392" y="0"/>
                  </a:lnTo>
                  <a:cubicBezTo>
                    <a:pt x="20163" y="0"/>
                    <a:pt x="21600" y="4834"/>
                    <a:pt x="21600" y="10787"/>
                  </a:cubicBezTo>
                  <a:lnTo>
                    <a:pt x="21600" y="10787"/>
                  </a:lnTo>
                  <a:cubicBezTo>
                    <a:pt x="21600" y="16766"/>
                    <a:pt x="20163" y="21600"/>
                    <a:pt x="1839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0BADBAF-35A2-4E73-BD90-609FF90A99CB}"/>
                </a:ext>
              </a:extLst>
            </p:cNvPr>
            <p:cNvSpPr/>
            <p:nvPr/>
          </p:nvSpPr>
          <p:spPr>
            <a:xfrm>
              <a:off x="4958404" y="3610015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10" y="21600"/>
                  </a:moveTo>
                  <a:lnTo>
                    <a:pt x="6560" y="21600"/>
                  </a:lnTo>
                  <a:cubicBezTo>
                    <a:pt x="2940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2940" y="0"/>
                    <a:pt x="6560" y="0"/>
                  </a:cubicBezTo>
                  <a:lnTo>
                    <a:pt x="15210" y="0"/>
                  </a:lnTo>
                  <a:lnTo>
                    <a:pt x="21600" y="10800"/>
                  </a:lnTo>
                  <a:lnTo>
                    <a:pt x="15210" y="21600"/>
                  </a:ln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6916925C-4C2E-4DC5-ADF0-9F52E7DAC258}"/>
                </a:ext>
              </a:extLst>
            </p:cNvPr>
            <p:cNvSpPr/>
            <p:nvPr/>
          </p:nvSpPr>
          <p:spPr>
            <a:xfrm>
              <a:off x="5018410" y="3664019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21" name="Graphic 20" descr="Gears">
              <a:extLst>
                <a:ext uri="{FF2B5EF4-FFF2-40B4-BE49-F238E27FC236}">
                  <a16:creationId xmlns:a16="http://schemas.microsoft.com/office/drawing/2014/main" id="{5CB0C2A0-2249-443E-ACA2-19CD51EF2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100988" y="3756314"/>
              <a:ext cx="555472" cy="555472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F2FA7A6-3002-4DC4-9DDD-A926FE2C480C}"/>
                </a:ext>
              </a:extLst>
            </p:cNvPr>
            <p:cNvSpPr txBox="1"/>
            <p:nvPr/>
          </p:nvSpPr>
          <p:spPr>
            <a:xfrm>
              <a:off x="6551524" y="3772440"/>
              <a:ext cx="202914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BDBFC17-3E72-4F3E-B16A-224697E15A46}"/>
                </a:ext>
              </a:extLst>
            </p:cNvPr>
            <p:cNvSpPr/>
            <p:nvPr/>
          </p:nvSpPr>
          <p:spPr>
            <a:xfrm>
              <a:off x="5648462" y="3373995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503" y="16511"/>
                  </a:moveTo>
                  <a:lnTo>
                    <a:pt x="1182" y="16740"/>
                  </a:lnTo>
                  <a:cubicBezTo>
                    <a:pt x="-1343" y="18540"/>
                    <a:pt x="447" y="21600"/>
                    <a:pt x="4005" y="21600"/>
                  </a:cubicBezTo>
                  <a:lnTo>
                    <a:pt x="4005" y="21600"/>
                  </a:lnTo>
                  <a:cubicBezTo>
                    <a:pt x="5061" y="21600"/>
                    <a:pt x="6071" y="21305"/>
                    <a:pt x="6829" y="20765"/>
                  </a:cubicBezTo>
                  <a:lnTo>
                    <a:pt x="19385" y="11815"/>
                  </a:lnTo>
                  <a:cubicBezTo>
                    <a:pt x="20257" y="11193"/>
                    <a:pt x="20257" y="10178"/>
                    <a:pt x="19385" y="9556"/>
                  </a:cubicBezTo>
                  <a:lnTo>
                    <a:pt x="7150" y="835"/>
                  </a:lnTo>
                  <a:cubicBezTo>
                    <a:pt x="6393" y="295"/>
                    <a:pt x="5383" y="0"/>
                    <a:pt x="4327" y="0"/>
                  </a:cubicBezTo>
                  <a:lnTo>
                    <a:pt x="4327" y="0"/>
                  </a:lnTo>
                  <a:cubicBezTo>
                    <a:pt x="769" y="0"/>
                    <a:pt x="-1022" y="3060"/>
                    <a:pt x="1503" y="4860"/>
                  </a:cubicBezTo>
                  <a:lnTo>
                    <a:pt x="1503" y="4860"/>
                  </a:lnTo>
                  <a:cubicBezTo>
                    <a:pt x="6025" y="8084"/>
                    <a:pt x="6025" y="13287"/>
                    <a:pt x="1503" y="1651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11F91BC-4F4F-449C-9E92-A030BDA460D3}"/>
                </a:ext>
              </a:extLst>
            </p:cNvPr>
            <p:cNvSpPr txBox="1"/>
            <p:nvPr/>
          </p:nvSpPr>
          <p:spPr>
            <a:xfrm>
              <a:off x="5919502" y="384938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35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13D58B-FD73-430E-B4F2-C6365328FE87}"/>
              </a:ext>
            </a:extLst>
          </p:cNvPr>
          <p:cNvGrpSpPr/>
          <p:nvPr/>
        </p:nvGrpSpPr>
        <p:grpSpPr>
          <a:xfrm>
            <a:off x="6695611" y="1460136"/>
            <a:ext cx="2194560" cy="1260003"/>
            <a:chOff x="8921977" y="1394910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9F4751-2542-440D-9333-47B2B65CD19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0A2E3F8-D735-4E54-9DAD-927E100D7ED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F5DDA7B-839F-4EF5-8D82-6661333BAD22}"/>
              </a:ext>
            </a:extLst>
          </p:cNvPr>
          <p:cNvGrpSpPr/>
          <p:nvPr/>
        </p:nvGrpSpPr>
        <p:grpSpPr>
          <a:xfrm>
            <a:off x="6695611" y="3381598"/>
            <a:ext cx="2194560" cy="1260003"/>
            <a:chOff x="8921977" y="4001571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5584B4D-61C8-432E-9526-A8CCF0A5006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3BC5AA-ED91-470D-B3D4-E14984EED68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68067A7-0C2C-4860-968D-922E0B512089}"/>
              </a:ext>
            </a:extLst>
          </p:cNvPr>
          <p:cNvGrpSpPr/>
          <p:nvPr/>
        </p:nvGrpSpPr>
        <p:grpSpPr>
          <a:xfrm>
            <a:off x="253830" y="2420867"/>
            <a:ext cx="2194560" cy="1260003"/>
            <a:chOff x="332936" y="2555951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FF3BFA-B0BC-446D-BC93-B94FBFEFCD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8A1DAD-99F5-411A-8758-8FB592AC1A7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AF556B1-5935-4584-BD9F-9D0BA99FE059}"/>
              </a:ext>
            </a:extLst>
          </p:cNvPr>
          <p:cNvGrpSpPr/>
          <p:nvPr/>
        </p:nvGrpSpPr>
        <p:grpSpPr>
          <a:xfrm>
            <a:off x="253830" y="4342330"/>
            <a:ext cx="2194560" cy="1260003"/>
            <a:chOff x="332936" y="4580523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6D62BC-D9B0-4854-9B8F-375B2B757A5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A28C3EA-A92A-4D8C-9DE1-305241FD618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Vertical Alternating Process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3FD2D87-9E3B-4866-94EF-189479E2B61B}"/>
              </a:ext>
            </a:extLst>
          </p:cNvPr>
          <p:cNvGrpSpPr/>
          <p:nvPr/>
        </p:nvGrpSpPr>
        <p:grpSpPr>
          <a:xfrm>
            <a:off x="3718803" y="1595097"/>
            <a:ext cx="2778983" cy="990083"/>
            <a:chOff x="4958404" y="983796"/>
            <a:chExt cx="3705310" cy="132011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0DCCB93-F5AB-46BA-8C52-900879000DDA}"/>
                </a:ext>
              </a:extLst>
            </p:cNvPr>
            <p:cNvSpPr/>
            <p:nvPr/>
          </p:nvSpPr>
          <p:spPr>
            <a:xfrm>
              <a:off x="5808475" y="1219316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9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392" y="0"/>
                  </a:lnTo>
                  <a:cubicBezTo>
                    <a:pt x="20163" y="0"/>
                    <a:pt x="21600" y="4834"/>
                    <a:pt x="21600" y="10787"/>
                  </a:cubicBezTo>
                  <a:lnTo>
                    <a:pt x="21600" y="10787"/>
                  </a:lnTo>
                  <a:cubicBezTo>
                    <a:pt x="21600" y="16766"/>
                    <a:pt x="20163" y="21600"/>
                    <a:pt x="1839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A033F77-9B4A-4F0B-AD5A-BA742C6361C4}"/>
                </a:ext>
              </a:extLst>
            </p:cNvPr>
            <p:cNvSpPr/>
            <p:nvPr/>
          </p:nvSpPr>
          <p:spPr>
            <a:xfrm>
              <a:off x="4958404" y="1219816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10" y="21600"/>
                  </a:moveTo>
                  <a:lnTo>
                    <a:pt x="6560" y="21600"/>
                  </a:lnTo>
                  <a:cubicBezTo>
                    <a:pt x="2940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2940" y="0"/>
                    <a:pt x="6560" y="0"/>
                  </a:cubicBezTo>
                  <a:lnTo>
                    <a:pt x="15210" y="0"/>
                  </a:lnTo>
                  <a:lnTo>
                    <a:pt x="21600" y="10800"/>
                  </a:lnTo>
                  <a:lnTo>
                    <a:pt x="15210" y="216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7F853E3-94B9-4251-96B7-F3DA96B87BC8}"/>
                </a:ext>
              </a:extLst>
            </p:cNvPr>
            <p:cNvSpPr/>
            <p:nvPr/>
          </p:nvSpPr>
          <p:spPr>
            <a:xfrm>
              <a:off x="5648462" y="983796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503" y="16511"/>
                  </a:moveTo>
                  <a:lnTo>
                    <a:pt x="1182" y="16740"/>
                  </a:lnTo>
                  <a:cubicBezTo>
                    <a:pt x="-1343" y="18540"/>
                    <a:pt x="447" y="21600"/>
                    <a:pt x="4005" y="21600"/>
                  </a:cubicBezTo>
                  <a:lnTo>
                    <a:pt x="4005" y="21600"/>
                  </a:lnTo>
                  <a:cubicBezTo>
                    <a:pt x="5061" y="21600"/>
                    <a:pt x="6071" y="21305"/>
                    <a:pt x="6829" y="20765"/>
                  </a:cubicBezTo>
                  <a:lnTo>
                    <a:pt x="19385" y="11815"/>
                  </a:lnTo>
                  <a:cubicBezTo>
                    <a:pt x="20257" y="11193"/>
                    <a:pt x="20257" y="10178"/>
                    <a:pt x="19385" y="9556"/>
                  </a:cubicBezTo>
                  <a:lnTo>
                    <a:pt x="7150" y="835"/>
                  </a:lnTo>
                  <a:cubicBezTo>
                    <a:pt x="6393" y="295"/>
                    <a:pt x="5383" y="0"/>
                    <a:pt x="4327" y="0"/>
                  </a:cubicBezTo>
                  <a:lnTo>
                    <a:pt x="4327" y="0"/>
                  </a:lnTo>
                  <a:cubicBezTo>
                    <a:pt x="769" y="0"/>
                    <a:pt x="-1022" y="3060"/>
                    <a:pt x="1503" y="4860"/>
                  </a:cubicBezTo>
                  <a:lnTo>
                    <a:pt x="1503" y="4860"/>
                  </a:lnTo>
                  <a:cubicBezTo>
                    <a:pt x="6025" y="8067"/>
                    <a:pt x="6025" y="13287"/>
                    <a:pt x="1503" y="16511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D37DA280-0C3B-41FA-B9E5-D44A2734CAB5}"/>
                </a:ext>
              </a:extLst>
            </p:cNvPr>
            <p:cNvSpPr/>
            <p:nvPr/>
          </p:nvSpPr>
          <p:spPr>
            <a:xfrm>
              <a:off x="5018410" y="1273820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9" name="Graphic 18" descr="Lightbulb">
              <a:extLst>
                <a:ext uri="{FF2B5EF4-FFF2-40B4-BE49-F238E27FC236}">
                  <a16:creationId xmlns:a16="http://schemas.microsoft.com/office/drawing/2014/main" id="{3C46E3B0-7AFB-47F0-9863-2885D6C9E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0988" y="1366115"/>
              <a:ext cx="555472" cy="555472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0B0DB7-BD95-4B75-AC73-01EACB83DD32}"/>
                </a:ext>
              </a:extLst>
            </p:cNvPr>
            <p:cNvSpPr txBox="1"/>
            <p:nvPr/>
          </p:nvSpPr>
          <p:spPr>
            <a:xfrm>
              <a:off x="5919502" y="145918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35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D457C8E-D4BF-4F21-AB84-FDBFD16C5EE1}"/>
                </a:ext>
              </a:extLst>
            </p:cNvPr>
            <p:cNvSpPr txBox="1"/>
            <p:nvPr/>
          </p:nvSpPr>
          <p:spPr>
            <a:xfrm>
              <a:off x="6551524" y="1382241"/>
              <a:ext cx="202914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3599B3-F909-4848-8CA6-D6B43F99215F}"/>
              </a:ext>
            </a:extLst>
          </p:cNvPr>
          <p:cNvGrpSpPr/>
          <p:nvPr/>
        </p:nvGrpSpPr>
        <p:grpSpPr>
          <a:xfrm>
            <a:off x="2646214" y="2551981"/>
            <a:ext cx="2787230" cy="990083"/>
            <a:chOff x="3528285" y="2153893"/>
            <a:chExt cx="3716306" cy="132011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A2AEFE0-214A-445B-B751-14BB5B45C712}"/>
                </a:ext>
              </a:extLst>
            </p:cNvPr>
            <p:cNvSpPr/>
            <p:nvPr/>
          </p:nvSpPr>
          <p:spPr>
            <a:xfrm>
              <a:off x="3528285" y="2389413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08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3208" y="21600"/>
                  </a:lnTo>
                  <a:cubicBezTo>
                    <a:pt x="1438" y="21600"/>
                    <a:pt x="0" y="16766"/>
                    <a:pt x="0" y="10813"/>
                  </a:cubicBezTo>
                  <a:lnTo>
                    <a:pt x="0" y="10813"/>
                  </a:lnTo>
                  <a:cubicBezTo>
                    <a:pt x="0" y="4834"/>
                    <a:pt x="1437" y="0"/>
                    <a:pt x="320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A8204D7-7EA2-4A1B-85F7-AF98CFD0221C}"/>
                </a:ext>
              </a:extLst>
            </p:cNvPr>
            <p:cNvSpPr/>
            <p:nvPr/>
          </p:nvSpPr>
          <p:spPr>
            <a:xfrm>
              <a:off x="5848478" y="2389913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90" y="0"/>
                  </a:moveTo>
                  <a:lnTo>
                    <a:pt x="15040" y="0"/>
                  </a:lnTo>
                  <a:cubicBezTo>
                    <a:pt x="18660" y="0"/>
                    <a:pt x="21600" y="4840"/>
                    <a:pt x="21600" y="10800"/>
                  </a:cubicBezTo>
                  <a:lnTo>
                    <a:pt x="21600" y="10800"/>
                  </a:lnTo>
                  <a:cubicBezTo>
                    <a:pt x="21600" y="16760"/>
                    <a:pt x="18660" y="21600"/>
                    <a:pt x="15040" y="21600"/>
                  </a:cubicBezTo>
                  <a:lnTo>
                    <a:pt x="6390" y="21600"/>
                  </a:lnTo>
                  <a:lnTo>
                    <a:pt x="0" y="10800"/>
                  </a:lnTo>
                  <a:lnTo>
                    <a:pt x="63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1937C4D-A95C-444A-9D1E-F1073625F860}"/>
                </a:ext>
              </a:extLst>
            </p:cNvPr>
            <p:cNvSpPr/>
            <p:nvPr/>
          </p:nvSpPr>
          <p:spPr>
            <a:xfrm>
              <a:off x="5678465" y="2153893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8536" y="5089"/>
                  </a:moveTo>
                  <a:lnTo>
                    <a:pt x="18857" y="4860"/>
                  </a:lnTo>
                  <a:cubicBezTo>
                    <a:pt x="21382" y="3060"/>
                    <a:pt x="19592" y="0"/>
                    <a:pt x="16034" y="0"/>
                  </a:cubicBezTo>
                  <a:lnTo>
                    <a:pt x="16034" y="0"/>
                  </a:lnTo>
                  <a:cubicBezTo>
                    <a:pt x="14978" y="0"/>
                    <a:pt x="13968" y="295"/>
                    <a:pt x="13210" y="835"/>
                  </a:cubicBezTo>
                  <a:lnTo>
                    <a:pt x="654" y="9785"/>
                  </a:lnTo>
                  <a:cubicBezTo>
                    <a:pt x="-218" y="10407"/>
                    <a:pt x="-218" y="11422"/>
                    <a:pt x="654" y="12044"/>
                  </a:cubicBezTo>
                  <a:lnTo>
                    <a:pt x="12889" y="20765"/>
                  </a:lnTo>
                  <a:cubicBezTo>
                    <a:pt x="13646" y="21305"/>
                    <a:pt x="14656" y="21600"/>
                    <a:pt x="15712" y="21600"/>
                  </a:cubicBezTo>
                  <a:lnTo>
                    <a:pt x="15712" y="21600"/>
                  </a:lnTo>
                  <a:cubicBezTo>
                    <a:pt x="19270" y="21600"/>
                    <a:pt x="21061" y="18540"/>
                    <a:pt x="18536" y="16740"/>
                  </a:cubicBezTo>
                  <a:lnTo>
                    <a:pt x="18536" y="16740"/>
                  </a:lnTo>
                  <a:cubicBezTo>
                    <a:pt x="14014" y="13516"/>
                    <a:pt x="14014" y="8296"/>
                    <a:pt x="18536" y="508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46D4D8B-AC3F-479E-AF90-C7D5CB9534F1}"/>
                </a:ext>
              </a:extLst>
            </p:cNvPr>
            <p:cNvSpPr/>
            <p:nvPr/>
          </p:nvSpPr>
          <p:spPr>
            <a:xfrm>
              <a:off x="6438528" y="2443917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20" name="Graphic 19" descr="Stopwatch">
              <a:extLst>
                <a:ext uri="{FF2B5EF4-FFF2-40B4-BE49-F238E27FC236}">
                  <a16:creationId xmlns:a16="http://schemas.microsoft.com/office/drawing/2014/main" id="{8E9CC196-0775-4739-B4C6-8671167AA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21521" y="2536212"/>
              <a:ext cx="555472" cy="555472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5ACF432-4A5A-4CCB-BA9E-D777666EC50B}"/>
                </a:ext>
              </a:extLst>
            </p:cNvPr>
            <p:cNvSpPr txBox="1"/>
            <p:nvPr/>
          </p:nvSpPr>
          <p:spPr>
            <a:xfrm>
              <a:off x="5810645" y="262928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35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66EF51-2111-40DD-96F2-C3A24F79805D}"/>
                </a:ext>
              </a:extLst>
            </p:cNvPr>
            <p:cNvSpPr txBox="1"/>
            <p:nvPr/>
          </p:nvSpPr>
          <p:spPr>
            <a:xfrm>
              <a:off x="3636874" y="2552338"/>
              <a:ext cx="202914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291A70-0290-4F2D-955D-2D0979661275}"/>
              </a:ext>
            </a:extLst>
          </p:cNvPr>
          <p:cNvGrpSpPr/>
          <p:nvPr/>
        </p:nvGrpSpPr>
        <p:grpSpPr>
          <a:xfrm>
            <a:off x="2646214" y="4465749"/>
            <a:ext cx="2787230" cy="990083"/>
            <a:chOff x="3528285" y="4554093"/>
            <a:chExt cx="3716306" cy="1320110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604E982-D9A8-4C9A-8018-745C6DE5E913}"/>
                </a:ext>
              </a:extLst>
            </p:cNvPr>
            <p:cNvSpPr/>
            <p:nvPr/>
          </p:nvSpPr>
          <p:spPr>
            <a:xfrm>
              <a:off x="3528285" y="4789613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08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3208" y="21600"/>
                  </a:lnTo>
                  <a:cubicBezTo>
                    <a:pt x="1438" y="21600"/>
                    <a:pt x="0" y="16766"/>
                    <a:pt x="0" y="10813"/>
                  </a:cubicBezTo>
                  <a:lnTo>
                    <a:pt x="0" y="10813"/>
                  </a:lnTo>
                  <a:cubicBezTo>
                    <a:pt x="0" y="4834"/>
                    <a:pt x="1437" y="0"/>
                    <a:pt x="3208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C163228-E8F2-4D7D-9186-6CC76311D1D5}"/>
                </a:ext>
              </a:extLst>
            </p:cNvPr>
            <p:cNvSpPr/>
            <p:nvPr/>
          </p:nvSpPr>
          <p:spPr>
            <a:xfrm>
              <a:off x="5848478" y="4790113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90" y="0"/>
                  </a:moveTo>
                  <a:lnTo>
                    <a:pt x="15040" y="0"/>
                  </a:lnTo>
                  <a:cubicBezTo>
                    <a:pt x="18660" y="0"/>
                    <a:pt x="21600" y="4840"/>
                    <a:pt x="21600" y="10800"/>
                  </a:cubicBezTo>
                  <a:lnTo>
                    <a:pt x="21600" y="10800"/>
                  </a:lnTo>
                  <a:cubicBezTo>
                    <a:pt x="21600" y="16760"/>
                    <a:pt x="18660" y="21600"/>
                    <a:pt x="15040" y="21600"/>
                  </a:cubicBezTo>
                  <a:lnTo>
                    <a:pt x="6390" y="21600"/>
                  </a:lnTo>
                  <a:lnTo>
                    <a:pt x="0" y="10800"/>
                  </a:lnTo>
                  <a:lnTo>
                    <a:pt x="639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6FECD1C-D8CA-4072-B68E-6ACD89F1726B}"/>
                </a:ext>
              </a:extLst>
            </p:cNvPr>
            <p:cNvSpPr/>
            <p:nvPr/>
          </p:nvSpPr>
          <p:spPr>
            <a:xfrm>
              <a:off x="5678465" y="4554093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8536" y="5089"/>
                  </a:moveTo>
                  <a:lnTo>
                    <a:pt x="18857" y="4860"/>
                  </a:lnTo>
                  <a:cubicBezTo>
                    <a:pt x="21382" y="3060"/>
                    <a:pt x="19592" y="0"/>
                    <a:pt x="16034" y="0"/>
                  </a:cubicBezTo>
                  <a:lnTo>
                    <a:pt x="16034" y="0"/>
                  </a:lnTo>
                  <a:cubicBezTo>
                    <a:pt x="14978" y="0"/>
                    <a:pt x="13968" y="295"/>
                    <a:pt x="13210" y="835"/>
                  </a:cubicBezTo>
                  <a:lnTo>
                    <a:pt x="654" y="9785"/>
                  </a:lnTo>
                  <a:cubicBezTo>
                    <a:pt x="-218" y="10407"/>
                    <a:pt x="-218" y="11422"/>
                    <a:pt x="654" y="12044"/>
                  </a:cubicBezTo>
                  <a:lnTo>
                    <a:pt x="12889" y="20765"/>
                  </a:lnTo>
                  <a:cubicBezTo>
                    <a:pt x="13646" y="21305"/>
                    <a:pt x="14656" y="21600"/>
                    <a:pt x="15712" y="21600"/>
                  </a:cubicBezTo>
                  <a:lnTo>
                    <a:pt x="15712" y="21600"/>
                  </a:lnTo>
                  <a:cubicBezTo>
                    <a:pt x="19270" y="21600"/>
                    <a:pt x="21061" y="18540"/>
                    <a:pt x="18536" y="16740"/>
                  </a:cubicBezTo>
                  <a:lnTo>
                    <a:pt x="18536" y="16740"/>
                  </a:lnTo>
                  <a:cubicBezTo>
                    <a:pt x="14014" y="13516"/>
                    <a:pt x="14014" y="8313"/>
                    <a:pt x="18536" y="508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DA875AEC-4965-4CA8-99FD-2CC0DD08E40C}"/>
                </a:ext>
              </a:extLst>
            </p:cNvPr>
            <p:cNvSpPr/>
            <p:nvPr/>
          </p:nvSpPr>
          <p:spPr>
            <a:xfrm>
              <a:off x="6438528" y="4844117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22" name="Graphic 21" descr="Bar graph with upward trend">
              <a:extLst>
                <a:ext uri="{FF2B5EF4-FFF2-40B4-BE49-F238E27FC236}">
                  <a16:creationId xmlns:a16="http://schemas.microsoft.com/office/drawing/2014/main" id="{7E8C5D18-83B2-47A2-8DCF-E54E95F18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566220" y="4971810"/>
              <a:ext cx="484677" cy="484677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91DC39-AED4-4D45-8F35-DE2F5210862B}"/>
                </a:ext>
              </a:extLst>
            </p:cNvPr>
            <p:cNvSpPr txBox="1"/>
            <p:nvPr/>
          </p:nvSpPr>
          <p:spPr>
            <a:xfrm>
              <a:off x="5810645" y="502948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35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E3A4E35-FDD0-48FA-ADAB-344612AE0056}"/>
                </a:ext>
              </a:extLst>
            </p:cNvPr>
            <p:cNvSpPr txBox="1"/>
            <p:nvPr/>
          </p:nvSpPr>
          <p:spPr>
            <a:xfrm>
              <a:off x="3636874" y="4952538"/>
              <a:ext cx="202914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C29632F-5F22-42E7-B6CA-149DC0D2FBE3}"/>
              </a:ext>
            </a:extLst>
          </p:cNvPr>
          <p:cNvGrpSpPr/>
          <p:nvPr/>
        </p:nvGrpSpPr>
        <p:grpSpPr>
          <a:xfrm>
            <a:off x="3718803" y="3508864"/>
            <a:ext cx="2778983" cy="990083"/>
            <a:chOff x="4958404" y="3373995"/>
            <a:chExt cx="3705310" cy="132011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9AE8108-A267-4CBA-85B2-8E34C8FD8010}"/>
                </a:ext>
              </a:extLst>
            </p:cNvPr>
            <p:cNvSpPr/>
            <p:nvPr/>
          </p:nvSpPr>
          <p:spPr>
            <a:xfrm>
              <a:off x="5808475" y="3609515"/>
              <a:ext cx="2855239" cy="84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9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8392" y="0"/>
                  </a:lnTo>
                  <a:cubicBezTo>
                    <a:pt x="20163" y="0"/>
                    <a:pt x="21600" y="4834"/>
                    <a:pt x="21600" y="10787"/>
                  </a:cubicBezTo>
                  <a:lnTo>
                    <a:pt x="21600" y="10787"/>
                  </a:lnTo>
                  <a:cubicBezTo>
                    <a:pt x="21600" y="16766"/>
                    <a:pt x="20163" y="21600"/>
                    <a:pt x="1839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0BADBAF-35A2-4E73-BD90-609FF90A99CB}"/>
                </a:ext>
              </a:extLst>
            </p:cNvPr>
            <p:cNvSpPr/>
            <p:nvPr/>
          </p:nvSpPr>
          <p:spPr>
            <a:xfrm>
              <a:off x="4958404" y="3610015"/>
              <a:ext cx="1396113" cy="84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10" y="21600"/>
                  </a:moveTo>
                  <a:lnTo>
                    <a:pt x="6560" y="21600"/>
                  </a:lnTo>
                  <a:cubicBezTo>
                    <a:pt x="2940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2940" y="0"/>
                    <a:pt x="6560" y="0"/>
                  </a:cubicBezTo>
                  <a:lnTo>
                    <a:pt x="15210" y="0"/>
                  </a:lnTo>
                  <a:lnTo>
                    <a:pt x="21600" y="10800"/>
                  </a:lnTo>
                  <a:lnTo>
                    <a:pt x="15210" y="21600"/>
                  </a:ln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6916925C-4C2E-4DC5-ADF0-9F52E7DAC258}"/>
                </a:ext>
              </a:extLst>
            </p:cNvPr>
            <p:cNvSpPr/>
            <p:nvPr/>
          </p:nvSpPr>
          <p:spPr>
            <a:xfrm>
              <a:off x="5018410" y="3664019"/>
              <a:ext cx="740062" cy="74006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21" name="Graphic 20" descr="Gears">
              <a:extLst>
                <a:ext uri="{FF2B5EF4-FFF2-40B4-BE49-F238E27FC236}">
                  <a16:creationId xmlns:a16="http://schemas.microsoft.com/office/drawing/2014/main" id="{5CB0C2A0-2249-443E-ACA2-19CD51EF2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100988" y="3756314"/>
              <a:ext cx="555472" cy="555472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F2FA7A6-3002-4DC4-9DDD-A926FE2C480C}"/>
                </a:ext>
              </a:extLst>
            </p:cNvPr>
            <p:cNvSpPr txBox="1"/>
            <p:nvPr/>
          </p:nvSpPr>
          <p:spPr>
            <a:xfrm>
              <a:off x="6551524" y="3772440"/>
              <a:ext cx="202914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BDBFC17-3E72-4F3E-B16A-224697E15A46}"/>
                </a:ext>
              </a:extLst>
            </p:cNvPr>
            <p:cNvSpPr/>
            <p:nvPr/>
          </p:nvSpPr>
          <p:spPr>
            <a:xfrm>
              <a:off x="5648462" y="3373995"/>
              <a:ext cx="873059" cy="132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600" extrusionOk="0">
                  <a:moveTo>
                    <a:pt x="1503" y="16511"/>
                  </a:moveTo>
                  <a:lnTo>
                    <a:pt x="1182" y="16740"/>
                  </a:lnTo>
                  <a:cubicBezTo>
                    <a:pt x="-1343" y="18540"/>
                    <a:pt x="447" y="21600"/>
                    <a:pt x="4005" y="21600"/>
                  </a:cubicBezTo>
                  <a:lnTo>
                    <a:pt x="4005" y="21600"/>
                  </a:lnTo>
                  <a:cubicBezTo>
                    <a:pt x="5061" y="21600"/>
                    <a:pt x="6071" y="21305"/>
                    <a:pt x="6829" y="20765"/>
                  </a:cubicBezTo>
                  <a:lnTo>
                    <a:pt x="19385" y="11815"/>
                  </a:lnTo>
                  <a:cubicBezTo>
                    <a:pt x="20257" y="11193"/>
                    <a:pt x="20257" y="10178"/>
                    <a:pt x="19385" y="9556"/>
                  </a:cubicBezTo>
                  <a:lnTo>
                    <a:pt x="7150" y="835"/>
                  </a:lnTo>
                  <a:cubicBezTo>
                    <a:pt x="6393" y="295"/>
                    <a:pt x="5383" y="0"/>
                    <a:pt x="4327" y="0"/>
                  </a:cubicBezTo>
                  <a:lnTo>
                    <a:pt x="4327" y="0"/>
                  </a:lnTo>
                  <a:cubicBezTo>
                    <a:pt x="769" y="0"/>
                    <a:pt x="-1022" y="3060"/>
                    <a:pt x="1503" y="4860"/>
                  </a:cubicBezTo>
                  <a:lnTo>
                    <a:pt x="1503" y="4860"/>
                  </a:lnTo>
                  <a:cubicBezTo>
                    <a:pt x="6025" y="8084"/>
                    <a:pt x="6025" y="13287"/>
                    <a:pt x="1503" y="1651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11F91BC-4F4F-449C-9E92-A030BDA460D3}"/>
                </a:ext>
              </a:extLst>
            </p:cNvPr>
            <p:cNvSpPr txBox="1"/>
            <p:nvPr/>
          </p:nvSpPr>
          <p:spPr>
            <a:xfrm>
              <a:off x="5919502" y="384938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35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3D7E821-A123-4B03-ACC2-BD2DBD2F5725}"/>
              </a:ext>
            </a:extLst>
          </p:cNvPr>
          <p:cNvGrpSpPr/>
          <p:nvPr/>
        </p:nvGrpSpPr>
        <p:grpSpPr>
          <a:xfrm>
            <a:off x="6695611" y="1460136"/>
            <a:ext cx="2194560" cy="1260003"/>
            <a:chOff x="8921977" y="1394910"/>
            <a:chExt cx="2926080" cy="168000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CF196E4-80FB-4B73-879F-9211FB6ABC6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B46293A-EC49-42F4-A38F-6FFAB26E765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A0F259-96B6-4F72-AEB2-7A559620C62B}"/>
              </a:ext>
            </a:extLst>
          </p:cNvPr>
          <p:cNvGrpSpPr/>
          <p:nvPr/>
        </p:nvGrpSpPr>
        <p:grpSpPr>
          <a:xfrm>
            <a:off x="6695611" y="3381598"/>
            <a:ext cx="2194560" cy="1260003"/>
            <a:chOff x="8921977" y="4001571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AD3DC7A-2284-446F-922D-8B4D1A6F8DA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FBB05B2-385B-48BC-8C9D-417C92F2956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813568A-508F-4F16-9589-C7FBB32AFFD7}"/>
              </a:ext>
            </a:extLst>
          </p:cNvPr>
          <p:cNvGrpSpPr/>
          <p:nvPr/>
        </p:nvGrpSpPr>
        <p:grpSpPr>
          <a:xfrm>
            <a:off x="253830" y="2420867"/>
            <a:ext cx="2194560" cy="1260003"/>
            <a:chOff x="332936" y="2555951"/>
            <a:chExt cx="2926080" cy="168000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70A4829-445A-4EA8-8285-61D819D4355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EA99DBA-09B7-481F-AC4F-B1C496D06D2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8DAEFA9-8C24-411C-B28B-507D84E1BB45}"/>
              </a:ext>
            </a:extLst>
          </p:cNvPr>
          <p:cNvGrpSpPr/>
          <p:nvPr/>
        </p:nvGrpSpPr>
        <p:grpSpPr>
          <a:xfrm>
            <a:off x="253830" y="4342330"/>
            <a:ext cx="2194560" cy="1260003"/>
            <a:chOff x="332936" y="4580523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DC23F14-4844-4BF3-90AB-AB4547068DF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A5B25FA-BA35-436C-A304-4A6FE2B1CBE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856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393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Alternating Process – Slide Template</vt:lpstr>
      <vt:lpstr>Vertical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Alternating Process</dc:title>
  <dc:creator>PresentationGO.com</dc:creator>
  <dc:description>© Copyright PresentationGO.com</dc:description>
  <dcterms:created xsi:type="dcterms:W3CDTF">2014-11-26T05:14:11Z</dcterms:created>
  <dcterms:modified xsi:type="dcterms:W3CDTF">2021-04-19T20:04:45Z</dcterms:modified>
  <cp:category>Charts &amp; Diagrams</cp:category>
</cp:coreProperties>
</file>