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59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97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Vertical Alternating Process – Slide Template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5671B19-5BA4-4751-BCB9-242A757C81D3}"/>
              </a:ext>
            </a:extLst>
          </p:cNvPr>
          <p:cNvCxnSpPr>
            <a:stCxn id="33" idx="2"/>
            <a:endCxn id="34" idx="0"/>
          </p:cNvCxnSpPr>
          <p:nvPr/>
        </p:nvCxnSpPr>
        <p:spPr>
          <a:xfrm>
            <a:off x="4503120" y="2316831"/>
            <a:ext cx="137760" cy="137760"/>
          </a:xfrm>
          <a:prstGeom prst="line">
            <a:avLst/>
          </a:prstGeom>
          <a:ln w="5715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CDC9334-4167-4D3B-BCC9-D60C8AD8E250}"/>
              </a:ext>
            </a:extLst>
          </p:cNvPr>
          <p:cNvCxnSpPr>
            <a:stCxn id="34" idx="1"/>
            <a:endCxn id="35" idx="3"/>
          </p:cNvCxnSpPr>
          <p:nvPr/>
        </p:nvCxnSpPr>
        <p:spPr>
          <a:xfrm flipH="1">
            <a:off x="4503120" y="3173808"/>
            <a:ext cx="137760" cy="137760"/>
          </a:xfrm>
          <a:prstGeom prst="line">
            <a:avLst/>
          </a:prstGeom>
          <a:ln w="5715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8597880-4D0C-4D32-9B3D-05A449FF325F}"/>
              </a:ext>
            </a:extLst>
          </p:cNvPr>
          <p:cNvCxnSpPr>
            <a:stCxn id="35" idx="2"/>
            <a:endCxn id="36" idx="0"/>
          </p:cNvCxnSpPr>
          <p:nvPr/>
        </p:nvCxnSpPr>
        <p:spPr>
          <a:xfrm>
            <a:off x="4503120" y="4030786"/>
            <a:ext cx="137760" cy="137759"/>
          </a:xfrm>
          <a:prstGeom prst="line">
            <a:avLst/>
          </a:prstGeom>
          <a:ln w="5715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1D9BEA29-0104-4D91-AB57-77C2BF9BA088}"/>
              </a:ext>
            </a:extLst>
          </p:cNvPr>
          <p:cNvCxnSpPr>
            <a:stCxn id="36" idx="1"/>
            <a:endCxn id="37" idx="3"/>
          </p:cNvCxnSpPr>
          <p:nvPr/>
        </p:nvCxnSpPr>
        <p:spPr>
          <a:xfrm flipH="1">
            <a:off x="4503120" y="4887762"/>
            <a:ext cx="137760" cy="137761"/>
          </a:xfrm>
          <a:prstGeom prst="line">
            <a:avLst/>
          </a:prstGeom>
          <a:ln w="5715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6DBCE983-5859-48FB-A1C7-2C39B4689B0E}"/>
              </a:ext>
            </a:extLst>
          </p:cNvPr>
          <p:cNvSpPr/>
          <p:nvPr/>
        </p:nvSpPr>
        <p:spPr>
          <a:xfrm rot="18900000">
            <a:off x="3634947" y="1448658"/>
            <a:ext cx="1017128" cy="1017128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DC73470-1EDC-4D10-994A-407DC07024D3}"/>
              </a:ext>
            </a:extLst>
          </p:cNvPr>
          <p:cNvSpPr/>
          <p:nvPr/>
        </p:nvSpPr>
        <p:spPr>
          <a:xfrm rot="18900000">
            <a:off x="4491925" y="2305635"/>
            <a:ext cx="1017128" cy="101712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449314AC-D0CA-4165-9AB7-B3B6D025E015}"/>
              </a:ext>
            </a:extLst>
          </p:cNvPr>
          <p:cNvSpPr/>
          <p:nvPr/>
        </p:nvSpPr>
        <p:spPr>
          <a:xfrm rot="18900000">
            <a:off x="3634947" y="3162612"/>
            <a:ext cx="1017128" cy="1017128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2C6B3FDC-FF5D-428C-AC23-11E2F6456160}"/>
              </a:ext>
            </a:extLst>
          </p:cNvPr>
          <p:cNvSpPr/>
          <p:nvPr/>
        </p:nvSpPr>
        <p:spPr>
          <a:xfrm rot="18900000">
            <a:off x="4491925" y="4019589"/>
            <a:ext cx="1017128" cy="1017128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92FDEC95-368B-4A45-B8A3-6752DDFA109C}"/>
              </a:ext>
            </a:extLst>
          </p:cNvPr>
          <p:cNvSpPr/>
          <p:nvPr/>
        </p:nvSpPr>
        <p:spPr>
          <a:xfrm rot="18900000">
            <a:off x="3634947" y="4876567"/>
            <a:ext cx="1017128" cy="1017128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A8A1072-EE63-481E-A3AD-953C41192469}"/>
              </a:ext>
            </a:extLst>
          </p:cNvPr>
          <p:cNvSpPr/>
          <p:nvPr/>
        </p:nvSpPr>
        <p:spPr>
          <a:xfrm>
            <a:off x="4032586" y="2298287"/>
            <a:ext cx="221850" cy="22185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FF1C4AB7-E254-4524-A129-186A4FF2E95D}"/>
              </a:ext>
            </a:extLst>
          </p:cNvPr>
          <p:cNvSpPr/>
          <p:nvPr/>
        </p:nvSpPr>
        <p:spPr>
          <a:xfrm>
            <a:off x="4889565" y="3160551"/>
            <a:ext cx="221850" cy="22185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6DB08FE-3239-4E25-98AD-38DB415A8AF8}"/>
              </a:ext>
            </a:extLst>
          </p:cNvPr>
          <p:cNvSpPr/>
          <p:nvPr/>
        </p:nvSpPr>
        <p:spPr>
          <a:xfrm>
            <a:off x="4031998" y="4022815"/>
            <a:ext cx="221850" cy="22185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3FBE7169-68D1-4240-A277-77E7ACC6F368}"/>
              </a:ext>
            </a:extLst>
          </p:cNvPr>
          <p:cNvSpPr/>
          <p:nvPr/>
        </p:nvSpPr>
        <p:spPr>
          <a:xfrm>
            <a:off x="4889565" y="4885078"/>
            <a:ext cx="221850" cy="22185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EA8C0427-9135-4357-BB4E-05CB23B0DFEB}"/>
              </a:ext>
            </a:extLst>
          </p:cNvPr>
          <p:cNvSpPr/>
          <p:nvPr/>
        </p:nvSpPr>
        <p:spPr>
          <a:xfrm>
            <a:off x="4031998" y="5747342"/>
            <a:ext cx="221850" cy="22185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</a:p>
        </p:txBody>
      </p:sp>
      <p:grpSp>
        <p:nvGrpSpPr>
          <p:cNvPr id="13" name="Graphic 3" descr="Bullseye">
            <a:extLst>
              <a:ext uri="{FF2B5EF4-FFF2-40B4-BE49-F238E27FC236}">
                <a16:creationId xmlns:a16="http://schemas.microsoft.com/office/drawing/2014/main" id="{0851F330-C4B4-44DF-A3D6-02ECD1276CE0}"/>
              </a:ext>
            </a:extLst>
          </p:cNvPr>
          <p:cNvGrpSpPr/>
          <p:nvPr/>
        </p:nvGrpSpPr>
        <p:grpSpPr>
          <a:xfrm>
            <a:off x="4697616" y="4213135"/>
            <a:ext cx="605747" cy="605747"/>
            <a:chOff x="6228356" y="4222426"/>
            <a:chExt cx="638250" cy="638250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E8091E8-8129-438B-A1CB-19C8BF12A4EE}"/>
                </a:ext>
              </a:extLst>
            </p:cNvPr>
            <p:cNvSpPr/>
            <p:nvPr/>
          </p:nvSpPr>
          <p:spPr>
            <a:xfrm>
              <a:off x="6470359" y="4278937"/>
              <a:ext cx="339735" cy="339070"/>
            </a:xfrm>
            <a:custGeom>
              <a:avLst/>
              <a:gdLst>
                <a:gd name="connsiteX0" fmla="*/ 279899 w 339735"/>
                <a:gd name="connsiteY0" fmla="*/ 59836 h 339070"/>
                <a:gd name="connsiteX1" fmla="*/ 273251 w 339735"/>
                <a:gd name="connsiteY1" fmla="*/ 0 h 339070"/>
                <a:gd name="connsiteX2" fmla="*/ 200118 w 339735"/>
                <a:gd name="connsiteY2" fmla="*/ 73133 h 339070"/>
                <a:gd name="connsiteX3" fmla="*/ 204107 w 339735"/>
                <a:gd name="connsiteY3" fmla="*/ 107705 h 339070"/>
                <a:gd name="connsiteX4" fmla="*/ 97732 w 339735"/>
                <a:gd name="connsiteY4" fmla="*/ 214080 h 339070"/>
                <a:gd name="connsiteX5" fmla="*/ 66484 w 339735"/>
                <a:gd name="connsiteY5" fmla="*/ 206102 h 339070"/>
                <a:gd name="connsiteX6" fmla="*/ 0 w 339735"/>
                <a:gd name="connsiteY6" fmla="*/ 272586 h 339070"/>
                <a:gd name="connsiteX7" fmla="*/ 66484 w 339735"/>
                <a:gd name="connsiteY7" fmla="*/ 339070 h 339070"/>
                <a:gd name="connsiteX8" fmla="*/ 132969 w 339735"/>
                <a:gd name="connsiteY8" fmla="*/ 272586 h 339070"/>
                <a:gd name="connsiteX9" fmla="*/ 125655 w 339735"/>
                <a:gd name="connsiteY9" fmla="*/ 242003 h 339070"/>
                <a:gd name="connsiteX10" fmla="*/ 232030 w 339735"/>
                <a:gd name="connsiteY10" fmla="*/ 135628 h 339070"/>
                <a:gd name="connsiteX11" fmla="*/ 266602 w 339735"/>
                <a:gd name="connsiteY11" fmla="*/ 139617 h 339070"/>
                <a:gd name="connsiteX12" fmla="*/ 339735 w 339735"/>
                <a:gd name="connsiteY12" fmla="*/ 66484 h 339070"/>
                <a:gd name="connsiteX13" fmla="*/ 279899 w 339735"/>
                <a:gd name="connsiteY13" fmla="*/ 59836 h 339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9735" h="339070">
                  <a:moveTo>
                    <a:pt x="279899" y="59836"/>
                  </a:moveTo>
                  <a:lnTo>
                    <a:pt x="273251" y="0"/>
                  </a:lnTo>
                  <a:lnTo>
                    <a:pt x="200118" y="73133"/>
                  </a:lnTo>
                  <a:lnTo>
                    <a:pt x="204107" y="107705"/>
                  </a:lnTo>
                  <a:lnTo>
                    <a:pt x="97732" y="214080"/>
                  </a:lnTo>
                  <a:cubicBezTo>
                    <a:pt x="88424" y="209426"/>
                    <a:pt x="77787" y="206102"/>
                    <a:pt x="66484" y="206102"/>
                  </a:cubicBezTo>
                  <a:cubicBezTo>
                    <a:pt x="29918" y="206102"/>
                    <a:pt x="0" y="236020"/>
                    <a:pt x="0" y="272586"/>
                  </a:cubicBezTo>
                  <a:cubicBezTo>
                    <a:pt x="0" y="309152"/>
                    <a:pt x="29918" y="339070"/>
                    <a:pt x="66484" y="339070"/>
                  </a:cubicBezTo>
                  <a:cubicBezTo>
                    <a:pt x="103051" y="339070"/>
                    <a:pt x="132969" y="309152"/>
                    <a:pt x="132969" y="272586"/>
                  </a:cubicBezTo>
                  <a:cubicBezTo>
                    <a:pt x="132969" y="261284"/>
                    <a:pt x="130309" y="251311"/>
                    <a:pt x="125655" y="242003"/>
                  </a:cubicBezTo>
                  <a:lnTo>
                    <a:pt x="232030" y="135628"/>
                  </a:lnTo>
                  <a:lnTo>
                    <a:pt x="266602" y="139617"/>
                  </a:lnTo>
                  <a:lnTo>
                    <a:pt x="339735" y="66484"/>
                  </a:lnTo>
                  <a:lnTo>
                    <a:pt x="279899" y="59836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4FB03F9-0A3B-446C-8DC9-CCFFE3534277}"/>
                </a:ext>
              </a:extLst>
            </p:cNvPr>
            <p:cNvSpPr/>
            <p:nvPr/>
          </p:nvSpPr>
          <p:spPr>
            <a:xfrm>
              <a:off x="6284867" y="4298883"/>
              <a:ext cx="505281" cy="505281"/>
            </a:xfrm>
            <a:custGeom>
              <a:avLst/>
              <a:gdLst>
                <a:gd name="connsiteX0" fmla="*/ 470709 w 505281"/>
                <a:gd name="connsiteY0" fmla="*/ 138288 h 505281"/>
                <a:gd name="connsiteX1" fmla="*/ 462066 w 505281"/>
                <a:gd name="connsiteY1" fmla="*/ 147595 h 505281"/>
                <a:gd name="connsiteX2" fmla="*/ 449434 w 505281"/>
                <a:gd name="connsiteY2" fmla="*/ 146266 h 505281"/>
                <a:gd name="connsiteX3" fmla="*/ 435473 w 505281"/>
                <a:gd name="connsiteY3" fmla="*/ 144271 h 505281"/>
                <a:gd name="connsiteX4" fmla="*/ 465391 w 505281"/>
                <a:gd name="connsiteY4" fmla="*/ 252641 h 505281"/>
                <a:gd name="connsiteX5" fmla="*/ 252641 w 505281"/>
                <a:gd name="connsiteY5" fmla="*/ 465391 h 505281"/>
                <a:gd name="connsiteX6" fmla="*/ 39891 w 505281"/>
                <a:gd name="connsiteY6" fmla="*/ 252641 h 505281"/>
                <a:gd name="connsiteX7" fmla="*/ 252641 w 505281"/>
                <a:gd name="connsiteY7" fmla="*/ 39891 h 505281"/>
                <a:gd name="connsiteX8" fmla="*/ 361010 w 505281"/>
                <a:gd name="connsiteY8" fmla="*/ 69809 h 505281"/>
                <a:gd name="connsiteX9" fmla="*/ 359680 w 505281"/>
                <a:gd name="connsiteY9" fmla="*/ 56512 h 505281"/>
                <a:gd name="connsiteX10" fmla="*/ 357686 w 505281"/>
                <a:gd name="connsiteY10" fmla="*/ 43215 h 505281"/>
                <a:gd name="connsiteX11" fmla="*/ 366994 w 505281"/>
                <a:gd name="connsiteY11" fmla="*/ 33907 h 505281"/>
                <a:gd name="connsiteX12" fmla="*/ 371648 w 505281"/>
                <a:gd name="connsiteY12" fmla="*/ 29253 h 505281"/>
                <a:gd name="connsiteX13" fmla="*/ 252641 w 505281"/>
                <a:gd name="connsiteY13" fmla="*/ 0 h 505281"/>
                <a:gd name="connsiteX14" fmla="*/ 0 w 505281"/>
                <a:gd name="connsiteY14" fmla="*/ 252641 h 505281"/>
                <a:gd name="connsiteX15" fmla="*/ 252641 w 505281"/>
                <a:gd name="connsiteY15" fmla="*/ 505281 h 505281"/>
                <a:gd name="connsiteX16" fmla="*/ 505281 w 505281"/>
                <a:gd name="connsiteY16" fmla="*/ 252641 h 505281"/>
                <a:gd name="connsiteX17" fmla="*/ 475363 w 505281"/>
                <a:gd name="connsiteY17" fmla="*/ 134298 h 505281"/>
                <a:gd name="connsiteX18" fmla="*/ 470709 w 505281"/>
                <a:gd name="connsiteY18" fmla="*/ 138288 h 505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05281" h="505281">
                  <a:moveTo>
                    <a:pt x="470709" y="138288"/>
                  </a:moveTo>
                  <a:lnTo>
                    <a:pt x="462066" y="147595"/>
                  </a:lnTo>
                  <a:lnTo>
                    <a:pt x="449434" y="146266"/>
                  </a:lnTo>
                  <a:lnTo>
                    <a:pt x="435473" y="144271"/>
                  </a:lnTo>
                  <a:cubicBezTo>
                    <a:pt x="454088" y="176184"/>
                    <a:pt x="465391" y="212750"/>
                    <a:pt x="465391" y="252641"/>
                  </a:cubicBezTo>
                  <a:cubicBezTo>
                    <a:pt x="465391" y="369653"/>
                    <a:pt x="369653" y="465391"/>
                    <a:pt x="252641" y="465391"/>
                  </a:cubicBezTo>
                  <a:cubicBezTo>
                    <a:pt x="135628" y="465391"/>
                    <a:pt x="39891" y="369653"/>
                    <a:pt x="39891" y="252641"/>
                  </a:cubicBezTo>
                  <a:cubicBezTo>
                    <a:pt x="39891" y="135628"/>
                    <a:pt x="135628" y="39891"/>
                    <a:pt x="252641" y="39891"/>
                  </a:cubicBezTo>
                  <a:cubicBezTo>
                    <a:pt x="291866" y="39891"/>
                    <a:pt x="329098" y="50528"/>
                    <a:pt x="361010" y="69809"/>
                  </a:cubicBezTo>
                  <a:lnTo>
                    <a:pt x="359680" y="56512"/>
                  </a:lnTo>
                  <a:lnTo>
                    <a:pt x="357686" y="43215"/>
                  </a:lnTo>
                  <a:lnTo>
                    <a:pt x="366994" y="33907"/>
                  </a:lnTo>
                  <a:lnTo>
                    <a:pt x="371648" y="29253"/>
                  </a:lnTo>
                  <a:cubicBezTo>
                    <a:pt x="335746" y="10638"/>
                    <a:pt x="295855" y="0"/>
                    <a:pt x="252641" y="0"/>
                  </a:cubicBezTo>
                  <a:cubicBezTo>
                    <a:pt x="113023" y="0"/>
                    <a:pt x="0" y="113023"/>
                    <a:pt x="0" y="252641"/>
                  </a:cubicBezTo>
                  <a:cubicBezTo>
                    <a:pt x="0" y="392258"/>
                    <a:pt x="113023" y="505281"/>
                    <a:pt x="252641" y="505281"/>
                  </a:cubicBezTo>
                  <a:cubicBezTo>
                    <a:pt x="392258" y="505281"/>
                    <a:pt x="505281" y="392258"/>
                    <a:pt x="505281" y="252641"/>
                  </a:cubicBezTo>
                  <a:cubicBezTo>
                    <a:pt x="505281" y="209426"/>
                    <a:pt x="494644" y="169535"/>
                    <a:pt x="475363" y="134298"/>
                  </a:cubicBezTo>
                  <a:lnTo>
                    <a:pt x="470709" y="138288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041817E-8D69-464E-880D-A2CE66BBECDE}"/>
                </a:ext>
              </a:extLst>
            </p:cNvPr>
            <p:cNvSpPr/>
            <p:nvPr/>
          </p:nvSpPr>
          <p:spPr>
            <a:xfrm>
              <a:off x="6377945" y="4391961"/>
              <a:ext cx="319125" cy="319125"/>
            </a:xfrm>
            <a:custGeom>
              <a:avLst/>
              <a:gdLst>
                <a:gd name="connsiteX0" fmla="*/ 270591 w 319125"/>
                <a:gd name="connsiteY0" fmla="*/ 114353 h 319125"/>
                <a:gd name="connsiteX1" fmla="*/ 279234 w 319125"/>
                <a:gd name="connsiteY1" fmla="*/ 159563 h 319125"/>
                <a:gd name="connsiteX2" fmla="*/ 159563 w 319125"/>
                <a:gd name="connsiteY2" fmla="*/ 279234 h 319125"/>
                <a:gd name="connsiteX3" fmla="*/ 39891 w 319125"/>
                <a:gd name="connsiteY3" fmla="*/ 159563 h 319125"/>
                <a:gd name="connsiteX4" fmla="*/ 159563 w 319125"/>
                <a:gd name="connsiteY4" fmla="*/ 39891 h 319125"/>
                <a:gd name="connsiteX5" fmla="*/ 204772 w 319125"/>
                <a:gd name="connsiteY5" fmla="*/ 48534 h 319125"/>
                <a:gd name="connsiteX6" fmla="*/ 234690 w 319125"/>
                <a:gd name="connsiteY6" fmla="*/ 18616 h 319125"/>
                <a:gd name="connsiteX7" fmla="*/ 159563 w 319125"/>
                <a:gd name="connsiteY7" fmla="*/ 0 h 319125"/>
                <a:gd name="connsiteX8" fmla="*/ 0 w 319125"/>
                <a:gd name="connsiteY8" fmla="*/ 159563 h 319125"/>
                <a:gd name="connsiteX9" fmla="*/ 159563 w 319125"/>
                <a:gd name="connsiteY9" fmla="*/ 319125 h 319125"/>
                <a:gd name="connsiteX10" fmla="*/ 319125 w 319125"/>
                <a:gd name="connsiteY10" fmla="*/ 159563 h 319125"/>
                <a:gd name="connsiteX11" fmla="*/ 300509 w 319125"/>
                <a:gd name="connsiteY11" fmla="*/ 84435 h 319125"/>
                <a:gd name="connsiteX12" fmla="*/ 270591 w 319125"/>
                <a:gd name="connsiteY12" fmla="*/ 114353 h 31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9125" h="319125">
                  <a:moveTo>
                    <a:pt x="270591" y="114353"/>
                  </a:moveTo>
                  <a:cubicBezTo>
                    <a:pt x="276575" y="128315"/>
                    <a:pt x="279234" y="143606"/>
                    <a:pt x="279234" y="159563"/>
                  </a:cubicBezTo>
                  <a:cubicBezTo>
                    <a:pt x="279234" y="225382"/>
                    <a:pt x="225382" y="279234"/>
                    <a:pt x="159563" y="279234"/>
                  </a:cubicBezTo>
                  <a:cubicBezTo>
                    <a:pt x="93743" y="279234"/>
                    <a:pt x="39891" y="225382"/>
                    <a:pt x="39891" y="159563"/>
                  </a:cubicBezTo>
                  <a:cubicBezTo>
                    <a:pt x="39891" y="93743"/>
                    <a:pt x="93743" y="39891"/>
                    <a:pt x="159563" y="39891"/>
                  </a:cubicBezTo>
                  <a:cubicBezTo>
                    <a:pt x="175519" y="39891"/>
                    <a:pt x="190810" y="43215"/>
                    <a:pt x="204772" y="48534"/>
                  </a:cubicBezTo>
                  <a:lnTo>
                    <a:pt x="234690" y="18616"/>
                  </a:lnTo>
                  <a:cubicBezTo>
                    <a:pt x="212085" y="6648"/>
                    <a:pt x="186821" y="0"/>
                    <a:pt x="159563" y="0"/>
                  </a:cubicBezTo>
                  <a:cubicBezTo>
                    <a:pt x="71803" y="0"/>
                    <a:pt x="0" y="71803"/>
                    <a:pt x="0" y="159563"/>
                  </a:cubicBezTo>
                  <a:cubicBezTo>
                    <a:pt x="0" y="247322"/>
                    <a:pt x="71803" y="319125"/>
                    <a:pt x="159563" y="319125"/>
                  </a:cubicBezTo>
                  <a:cubicBezTo>
                    <a:pt x="247322" y="319125"/>
                    <a:pt x="319125" y="247322"/>
                    <a:pt x="319125" y="159563"/>
                  </a:cubicBezTo>
                  <a:cubicBezTo>
                    <a:pt x="319125" y="132304"/>
                    <a:pt x="312477" y="107040"/>
                    <a:pt x="300509" y="84435"/>
                  </a:cubicBezTo>
                  <a:lnTo>
                    <a:pt x="270591" y="114353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  <p:grpSp>
        <p:nvGrpSpPr>
          <p:cNvPr id="17" name="Graphic 5" descr="Lightbulb">
            <a:extLst>
              <a:ext uri="{FF2B5EF4-FFF2-40B4-BE49-F238E27FC236}">
                <a16:creationId xmlns:a16="http://schemas.microsoft.com/office/drawing/2014/main" id="{3F682B4B-346D-4391-84EB-C15DD9A14F0C}"/>
              </a:ext>
            </a:extLst>
          </p:cNvPr>
          <p:cNvGrpSpPr/>
          <p:nvPr/>
        </p:nvGrpSpPr>
        <p:grpSpPr>
          <a:xfrm>
            <a:off x="3840638" y="5076483"/>
            <a:ext cx="605747" cy="605747"/>
            <a:chOff x="5325394" y="5132100"/>
            <a:chExt cx="638250" cy="63825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052D87D-54B3-4CE8-9D5A-452072BDAEC3}"/>
                </a:ext>
              </a:extLst>
            </p:cNvPr>
            <p:cNvSpPr/>
            <p:nvPr/>
          </p:nvSpPr>
          <p:spPr>
            <a:xfrm>
              <a:off x="5558089" y="5557600"/>
              <a:ext cx="172859" cy="39890"/>
            </a:xfrm>
            <a:custGeom>
              <a:avLst/>
              <a:gdLst>
                <a:gd name="connsiteX0" fmla="*/ 19945 w 172859"/>
                <a:gd name="connsiteY0" fmla="*/ 0 h 39890"/>
                <a:gd name="connsiteX1" fmla="*/ 152914 w 172859"/>
                <a:gd name="connsiteY1" fmla="*/ 0 h 39890"/>
                <a:gd name="connsiteX2" fmla="*/ 172859 w 172859"/>
                <a:gd name="connsiteY2" fmla="*/ 19945 h 39890"/>
                <a:gd name="connsiteX3" fmla="*/ 152914 w 172859"/>
                <a:gd name="connsiteY3" fmla="*/ 39891 h 39890"/>
                <a:gd name="connsiteX4" fmla="*/ 19945 w 172859"/>
                <a:gd name="connsiteY4" fmla="*/ 39891 h 39890"/>
                <a:gd name="connsiteX5" fmla="*/ 0 w 172859"/>
                <a:gd name="connsiteY5" fmla="*/ 19945 h 39890"/>
                <a:gd name="connsiteX6" fmla="*/ 19945 w 172859"/>
                <a:gd name="connsiteY6" fmla="*/ 0 h 39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2859" h="39890">
                  <a:moveTo>
                    <a:pt x="19945" y="0"/>
                  </a:moveTo>
                  <a:lnTo>
                    <a:pt x="152914" y="0"/>
                  </a:lnTo>
                  <a:cubicBezTo>
                    <a:pt x="164216" y="0"/>
                    <a:pt x="172859" y="8643"/>
                    <a:pt x="172859" y="19945"/>
                  </a:cubicBezTo>
                  <a:cubicBezTo>
                    <a:pt x="172859" y="31248"/>
                    <a:pt x="164216" y="39891"/>
                    <a:pt x="152914" y="39891"/>
                  </a:cubicBezTo>
                  <a:lnTo>
                    <a:pt x="19945" y="39891"/>
                  </a:lnTo>
                  <a:cubicBezTo>
                    <a:pt x="8643" y="39891"/>
                    <a:pt x="0" y="31248"/>
                    <a:pt x="0" y="19945"/>
                  </a:cubicBezTo>
                  <a:cubicBezTo>
                    <a:pt x="0" y="8643"/>
                    <a:pt x="8643" y="0"/>
                    <a:pt x="19945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7D58EC4-3679-4877-8272-2AF5E0BB62D6}"/>
                </a:ext>
              </a:extLst>
            </p:cNvPr>
            <p:cNvSpPr/>
            <p:nvPr/>
          </p:nvSpPr>
          <p:spPr>
            <a:xfrm>
              <a:off x="5558089" y="5624084"/>
              <a:ext cx="172859" cy="39890"/>
            </a:xfrm>
            <a:custGeom>
              <a:avLst/>
              <a:gdLst>
                <a:gd name="connsiteX0" fmla="*/ 19945 w 172859"/>
                <a:gd name="connsiteY0" fmla="*/ 0 h 39890"/>
                <a:gd name="connsiteX1" fmla="*/ 152914 w 172859"/>
                <a:gd name="connsiteY1" fmla="*/ 0 h 39890"/>
                <a:gd name="connsiteX2" fmla="*/ 172859 w 172859"/>
                <a:gd name="connsiteY2" fmla="*/ 19945 h 39890"/>
                <a:gd name="connsiteX3" fmla="*/ 152914 w 172859"/>
                <a:gd name="connsiteY3" fmla="*/ 39891 h 39890"/>
                <a:gd name="connsiteX4" fmla="*/ 19945 w 172859"/>
                <a:gd name="connsiteY4" fmla="*/ 39891 h 39890"/>
                <a:gd name="connsiteX5" fmla="*/ 0 w 172859"/>
                <a:gd name="connsiteY5" fmla="*/ 19945 h 39890"/>
                <a:gd name="connsiteX6" fmla="*/ 19945 w 172859"/>
                <a:gd name="connsiteY6" fmla="*/ 0 h 39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2859" h="39890">
                  <a:moveTo>
                    <a:pt x="19945" y="0"/>
                  </a:moveTo>
                  <a:lnTo>
                    <a:pt x="152914" y="0"/>
                  </a:lnTo>
                  <a:cubicBezTo>
                    <a:pt x="164216" y="0"/>
                    <a:pt x="172859" y="8643"/>
                    <a:pt x="172859" y="19945"/>
                  </a:cubicBezTo>
                  <a:cubicBezTo>
                    <a:pt x="172859" y="31248"/>
                    <a:pt x="164216" y="39891"/>
                    <a:pt x="152914" y="39891"/>
                  </a:cubicBezTo>
                  <a:lnTo>
                    <a:pt x="19945" y="39891"/>
                  </a:lnTo>
                  <a:cubicBezTo>
                    <a:pt x="8643" y="39891"/>
                    <a:pt x="0" y="31248"/>
                    <a:pt x="0" y="19945"/>
                  </a:cubicBezTo>
                  <a:cubicBezTo>
                    <a:pt x="0" y="8643"/>
                    <a:pt x="8643" y="0"/>
                    <a:pt x="19945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D204CEA-1E37-486B-B1FB-8032DA3568DF}"/>
                </a:ext>
              </a:extLst>
            </p:cNvPr>
            <p:cNvSpPr/>
            <p:nvPr/>
          </p:nvSpPr>
          <p:spPr>
            <a:xfrm>
              <a:off x="5601304" y="5690568"/>
              <a:ext cx="86429" cy="39890"/>
            </a:xfrm>
            <a:custGeom>
              <a:avLst/>
              <a:gdLst>
                <a:gd name="connsiteX0" fmla="*/ 0 w 86429"/>
                <a:gd name="connsiteY0" fmla="*/ 0 h 39890"/>
                <a:gd name="connsiteX1" fmla="*/ 43215 w 86429"/>
                <a:gd name="connsiteY1" fmla="*/ 39891 h 39890"/>
                <a:gd name="connsiteX2" fmla="*/ 86430 w 86429"/>
                <a:gd name="connsiteY2" fmla="*/ 0 h 39890"/>
                <a:gd name="connsiteX3" fmla="*/ 0 w 86429"/>
                <a:gd name="connsiteY3" fmla="*/ 0 h 39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429" h="39890">
                  <a:moveTo>
                    <a:pt x="0" y="0"/>
                  </a:moveTo>
                  <a:cubicBezTo>
                    <a:pt x="1995" y="22605"/>
                    <a:pt x="20610" y="39891"/>
                    <a:pt x="43215" y="39891"/>
                  </a:cubicBezTo>
                  <a:cubicBezTo>
                    <a:pt x="65820" y="39891"/>
                    <a:pt x="84435" y="22605"/>
                    <a:pt x="8643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9BA7EC2-2C9E-434C-B6F7-2B941AE74BBF}"/>
                </a:ext>
              </a:extLst>
            </p:cNvPr>
            <p:cNvSpPr/>
            <p:nvPr/>
          </p:nvSpPr>
          <p:spPr>
            <a:xfrm>
              <a:off x="5471659" y="5171990"/>
              <a:ext cx="345718" cy="359015"/>
            </a:xfrm>
            <a:custGeom>
              <a:avLst/>
              <a:gdLst>
                <a:gd name="connsiteX0" fmla="*/ 172859 w 345718"/>
                <a:gd name="connsiteY0" fmla="*/ 0 h 359015"/>
                <a:gd name="connsiteX1" fmla="*/ 172859 w 345718"/>
                <a:gd name="connsiteY1" fmla="*/ 0 h 359015"/>
                <a:gd name="connsiteX2" fmla="*/ 172859 w 345718"/>
                <a:gd name="connsiteY2" fmla="*/ 0 h 359015"/>
                <a:gd name="connsiteX3" fmla="*/ 0 w 345718"/>
                <a:gd name="connsiteY3" fmla="*/ 170865 h 359015"/>
                <a:gd name="connsiteX4" fmla="*/ 0 w 345718"/>
                <a:gd name="connsiteY4" fmla="*/ 176848 h 359015"/>
                <a:gd name="connsiteX5" fmla="*/ 11967 w 345718"/>
                <a:gd name="connsiteY5" fmla="*/ 236684 h 359015"/>
                <a:gd name="connsiteX6" fmla="*/ 41885 w 345718"/>
                <a:gd name="connsiteY6" fmla="*/ 285883 h 359015"/>
                <a:gd name="connsiteX7" fmla="*/ 82441 w 345718"/>
                <a:gd name="connsiteY7" fmla="*/ 351702 h 359015"/>
                <a:gd name="connsiteX8" fmla="*/ 94408 w 345718"/>
                <a:gd name="connsiteY8" fmla="*/ 359016 h 359015"/>
                <a:gd name="connsiteX9" fmla="*/ 251311 w 345718"/>
                <a:gd name="connsiteY9" fmla="*/ 359016 h 359015"/>
                <a:gd name="connsiteX10" fmla="*/ 263278 w 345718"/>
                <a:gd name="connsiteY10" fmla="*/ 351702 h 359015"/>
                <a:gd name="connsiteX11" fmla="*/ 303834 w 345718"/>
                <a:gd name="connsiteY11" fmla="*/ 285883 h 359015"/>
                <a:gd name="connsiteX12" fmla="*/ 333752 w 345718"/>
                <a:gd name="connsiteY12" fmla="*/ 236684 h 359015"/>
                <a:gd name="connsiteX13" fmla="*/ 345719 w 345718"/>
                <a:gd name="connsiteY13" fmla="*/ 176848 h 359015"/>
                <a:gd name="connsiteX14" fmla="*/ 345719 w 345718"/>
                <a:gd name="connsiteY14" fmla="*/ 170865 h 359015"/>
                <a:gd name="connsiteX15" fmla="*/ 172859 w 345718"/>
                <a:gd name="connsiteY15" fmla="*/ 0 h 359015"/>
                <a:gd name="connsiteX16" fmla="*/ 305828 w 345718"/>
                <a:gd name="connsiteY16" fmla="*/ 176184 h 359015"/>
                <a:gd name="connsiteX17" fmla="*/ 296520 w 345718"/>
                <a:gd name="connsiteY17" fmla="*/ 222723 h 359015"/>
                <a:gd name="connsiteX18" fmla="*/ 273916 w 345718"/>
                <a:gd name="connsiteY18" fmla="*/ 259289 h 359015"/>
                <a:gd name="connsiteX19" fmla="*/ 235355 w 345718"/>
                <a:gd name="connsiteY19" fmla="*/ 319125 h 359015"/>
                <a:gd name="connsiteX20" fmla="*/ 172859 w 345718"/>
                <a:gd name="connsiteY20" fmla="*/ 319125 h 359015"/>
                <a:gd name="connsiteX21" fmla="*/ 111029 w 345718"/>
                <a:gd name="connsiteY21" fmla="*/ 319125 h 359015"/>
                <a:gd name="connsiteX22" fmla="*/ 72468 w 345718"/>
                <a:gd name="connsiteY22" fmla="*/ 259289 h 359015"/>
                <a:gd name="connsiteX23" fmla="*/ 49863 w 345718"/>
                <a:gd name="connsiteY23" fmla="*/ 222723 h 359015"/>
                <a:gd name="connsiteX24" fmla="*/ 40555 w 345718"/>
                <a:gd name="connsiteY24" fmla="*/ 176184 h 359015"/>
                <a:gd name="connsiteX25" fmla="*/ 40555 w 345718"/>
                <a:gd name="connsiteY25" fmla="*/ 170865 h 359015"/>
                <a:gd name="connsiteX26" fmla="*/ 173524 w 345718"/>
                <a:gd name="connsiteY26" fmla="*/ 39226 h 359015"/>
                <a:gd name="connsiteX27" fmla="*/ 173524 w 345718"/>
                <a:gd name="connsiteY27" fmla="*/ 39226 h 359015"/>
                <a:gd name="connsiteX28" fmla="*/ 173524 w 345718"/>
                <a:gd name="connsiteY28" fmla="*/ 39226 h 359015"/>
                <a:gd name="connsiteX29" fmla="*/ 173524 w 345718"/>
                <a:gd name="connsiteY29" fmla="*/ 39226 h 359015"/>
                <a:gd name="connsiteX30" fmla="*/ 173524 w 345718"/>
                <a:gd name="connsiteY30" fmla="*/ 39226 h 359015"/>
                <a:gd name="connsiteX31" fmla="*/ 173524 w 345718"/>
                <a:gd name="connsiteY31" fmla="*/ 39226 h 359015"/>
                <a:gd name="connsiteX32" fmla="*/ 173524 w 345718"/>
                <a:gd name="connsiteY32" fmla="*/ 39226 h 359015"/>
                <a:gd name="connsiteX33" fmla="*/ 306493 w 345718"/>
                <a:gd name="connsiteY33" fmla="*/ 170865 h 359015"/>
                <a:gd name="connsiteX34" fmla="*/ 306493 w 345718"/>
                <a:gd name="connsiteY34" fmla="*/ 176184 h 359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5718" h="359015">
                  <a:moveTo>
                    <a:pt x="172859" y="0"/>
                  </a:moveTo>
                  <a:cubicBezTo>
                    <a:pt x="172859" y="0"/>
                    <a:pt x="172859" y="0"/>
                    <a:pt x="172859" y="0"/>
                  </a:cubicBezTo>
                  <a:cubicBezTo>
                    <a:pt x="172859" y="0"/>
                    <a:pt x="172859" y="0"/>
                    <a:pt x="172859" y="0"/>
                  </a:cubicBezTo>
                  <a:cubicBezTo>
                    <a:pt x="78452" y="665"/>
                    <a:pt x="1995" y="76457"/>
                    <a:pt x="0" y="170865"/>
                  </a:cubicBezTo>
                  <a:lnTo>
                    <a:pt x="0" y="176848"/>
                  </a:lnTo>
                  <a:cubicBezTo>
                    <a:pt x="665" y="197459"/>
                    <a:pt x="4654" y="217404"/>
                    <a:pt x="11967" y="236684"/>
                  </a:cubicBezTo>
                  <a:cubicBezTo>
                    <a:pt x="19280" y="254635"/>
                    <a:pt x="29253" y="271256"/>
                    <a:pt x="41885" y="285883"/>
                  </a:cubicBezTo>
                  <a:cubicBezTo>
                    <a:pt x="57841" y="303169"/>
                    <a:pt x="75127" y="337076"/>
                    <a:pt x="82441" y="351702"/>
                  </a:cubicBezTo>
                  <a:cubicBezTo>
                    <a:pt x="84435" y="356356"/>
                    <a:pt x="89089" y="359016"/>
                    <a:pt x="94408" y="359016"/>
                  </a:cubicBezTo>
                  <a:lnTo>
                    <a:pt x="251311" y="359016"/>
                  </a:lnTo>
                  <a:cubicBezTo>
                    <a:pt x="256630" y="359016"/>
                    <a:pt x="261284" y="356356"/>
                    <a:pt x="263278" y="351702"/>
                  </a:cubicBezTo>
                  <a:cubicBezTo>
                    <a:pt x="270591" y="337076"/>
                    <a:pt x="287877" y="303169"/>
                    <a:pt x="303834" y="285883"/>
                  </a:cubicBezTo>
                  <a:cubicBezTo>
                    <a:pt x="316466" y="271256"/>
                    <a:pt x="327103" y="254635"/>
                    <a:pt x="333752" y="236684"/>
                  </a:cubicBezTo>
                  <a:cubicBezTo>
                    <a:pt x="341065" y="217404"/>
                    <a:pt x="345054" y="197459"/>
                    <a:pt x="345719" y="176848"/>
                  </a:cubicBezTo>
                  <a:lnTo>
                    <a:pt x="345719" y="170865"/>
                  </a:lnTo>
                  <a:cubicBezTo>
                    <a:pt x="343724" y="76457"/>
                    <a:pt x="267267" y="665"/>
                    <a:pt x="172859" y="0"/>
                  </a:cubicBezTo>
                  <a:close/>
                  <a:moveTo>
                    <a:pt x="305828" y="176184"/>
                  </a:moveTo>
                  <a:cubicBezTo>
                    <a:pt x="305163" y="192140"/>
                    <a:pt x="301839" y="208096"/>
                    <a:pt x="296520" y="222723"/>
                  </a:cubicBezTo>
                  <a:cubicBezTo>
                    <a:pt x="291202" y="236020"/>
                    <a:pt x="283888" y="248652"/>
                    <a:pt x="273916" y="259289"/>
                  </a:cubicBezTo>
                  <a:cubicBezTo>
                    <a:pt x="258624" y="277905"/>
                    <a:pt x="245327" y="297850"/>
                    <a:pt x="235355" y="319125"/>
                  </a:cubicBezTo>
                  <a:lnTo>
                    <a:pt x="172859" y="319125"/>
                  </a:lnTo>
                  <a:lnTo>
                    <a:pt x="111029" y="319125"/>
                  </a:lnTo>
                  <a:cubicBezTo>
                    <a:pt x="100391" y="297850"/>
                    <a:pt x="87095" y="277905"/>
                    <a:pt x="72468" y="259289"/>
                  </a:cubicBezTo>
                  <a:cubicBezTo>
                    <a:pt x="63160" y="248652"/>
                    <a:pt x="55182" y="236020"/>
                    <a:pt x="49863" y="222723"/>
                  </a:cubicBezTo>
                  <a:cubicBezTo>
                    <a:pt x="43880" y="208096"/>
                    <a:pt x="41220" y="192140"/>
                    <a:pt x="40555" y="176184"/>
                  </a:cubicBezTo>
                  <a:lnTo>
                    <a:pt x="40555" y="170865"/>
                  </a:lnTo>
                  <a:cubicBezTo>
                    <a:pt x="41885" y="98397"/>
                    <a:pt x="101056" y="39891"/>
                    <a:pt x="173524" y="39226"/>
                  </a:cubicBezTo>
                  <a:lnTo>
                    <a:pt x="173524" y="39226"/>
                  </a:lnTo>
                  <a:lnTo>
                    <a:pt x="173524" y="39226"/>
                  </a:lnTo>
                  <a:cubicBezTo>
                    <a:pt x="173524" y="39226"/>
                    <a:pt x="173524" y="39226"/>
                    <a:pt x="173524" y="39226"/>
                  </a:cubicBezTo>
                  <a:cubicBezTo>
                    <a:pt x="173524" y="39226"/>
                    <a:pt x="173524" y="39226"/>
                    <a:pt x="173524" y="39226"/>
                  </a:cubicBezTo>
                  <a:lnTo>
                    <a:pt x="173524" y="39226"/>
                  </a:lnTo>
                  <a:lnTo>
                    <a:pt x="173524" y="39226"/>
                  </a:lnTo>
                  <a:cubicBezTo>
                    <a:pt x="245992" y="39891"/>
                    <a:pt x="305163" y="97732"/>
                    <a:pt x="306493" y="170865"/>
                  </a:cubicBezTo>
                  <a:lnTo>
                    <a:pt x="306493" y="176184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  <p:grpSp>
        <p:nvGrpSpPr>
          <p:cNvPr id="22" name="Graphic 11" descr="Research">
            <a:extLst>
              <a:ext uri="{FF2B5EF4-FFF2-40B4-BE49-F238E27FC236}">
                <a16:creationId xmlns:a16="http://schemas.microsoft.com/office/drawing/2014/main" id="{68734E05-8076-465A-BD13-3CB0E04D6057}"/>
              </a:ext>
            </a:extLst>
          </p:cNvPr>
          <p:cNvGrpSpPr/>
          <p:nvPr/>
        </p:nvGrpSpPr>
        <p:grpSpPr>
          <a:xfrm>
            <a:off x="3840638" y="3368303"/>
            <a:ext cx="605747" cy="605747"/>
            <a:chOff x="5325394" y="3332260"/>
            <a:chExt cx="638250" cy="638250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98D09B9-7DDC-4CCC-88EC-4035E194FB54}"/>
                </a:ext>
              </a:extLst>
            </p:cNvPr>
            <p:cNvSpPr/>
            <p:nvPr/>
          </p:nvSpPr>
          <p:spPr>
            <a:xfrm>
              <a:off x="5377248" y="3387438"/>
              <a:ext cx="526061" cy="526726"/>
            </a:xfrm>
            <a:custGeom>
              <a:avLst/>
              <a:gdLst>
                <a:gd name="connsiteX0" fmla="*/ 430158 w 526061"/>
                <a:gd name="connsiteY0" fmla="*/ 364338 h 526726"/>
                <a:gd name="connsiteX1" fmla="*/ 388937 w 526061"/>
                <a:gd name="connsiteY1" fmla="*/ 351706 h 526726"/>
                <a:gd name="connsiteX2" fmla="*/ 359019 w 526061"/>
                <a:gd name="connsiteY2" fmla="*/ 322453 h 526726"/>
                <a:gd name="connsiteX3" fmla="*/ 400240 w 526061"/>
                <a:gd name="connsiteY3" fmla="*/ 201451 h 526726"/>
                <a:gd name="connsiteX4" fmla="*/ 200786 w 526061"/>
                <a:gd name="connsiteY4" fmla="*/ 4 h 526726"/>
                <a:gd name="connsiteX5" fmla="*/ 4 w 526061"/>
                <a:gd name="connsiteY5" fmla="*/ 199457 h 526726"/>
                <a:gd name="connsiteX6" fmla="*/ 199457 w 526061"/>
                <a:gd name="connsiteY6" fmla="*/ 400240 h 526726"/>
                <a:gd name="connsiteX7" fmla="*/ 321788 w 526061"/>
                <a:gd name="connsiteY7" fmla="*/ 359019 h 526726"/>
                <a:gd name="connsiteX8" fmla="*/ 351041 w 526061"/>
                <a:gd name="connsiteY8" fmla="*/ 388272 h 526726"/>
                <a:gd name="connsiteX9" fmla="*/ 363673 w 526061"/>
                <a:gd name="connsiteY9" fmla="*/ 430158 h 526726"/>
                <a:gd name="connsiteX10" fmla="*/ 446779 w 526061"/>
                <a:gd name="connsiteY10" fmla="*/ 513263 h 526726"/>
                <a:gd name="connsiteX11" fmla="*/ 512598 w 526061"/>
                <a:gd name="connsiteY11" fmla="*/ 513263 h 526726"/>
                <a:gd name="connsiteX12" fmla="*/ 512598 w 526061"/>
                <a:gd name="connsiteY12" fmla="*/ 447444 h 526726"/>
                <a:gd name="connsiteX13" fmla="*/ 430158 w 526061"/>
                <a:gd name="connsiteY13" fmla="*/ 364338 h 526726"/>
                <a:gd name="connsiteX14" fmla="*/ 200786 w 526061"/>
                <a:gd name="connsiteY14" fmla="*/ 360349 h 526726"/>
                <a:gd name="connsiteX15" fmla="*/ 41224 w 526061"/>
                <a:gd name="connsiteY15" fmla="*/ 200786 h 526726"/>
                <a:gd name="connsiteX16" fmla="*/ 200786 w 526061"/>
                <a:gd name="connsiteY16" fmla="*/ 41224 h 526726"/>
                <a:gd name="connsiteX17" fmla="*/ 360349 w 526061"/>
                <a:gd name="connsiteY17" fmla="*/ 200786 h 526726"/>
                <a:gd name="connsiteX18" fmla="*/ 200786 w 526061"/>
                <a:gd name="connsiteY18" fmla="*/ 360349 h 526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26061" h="526726">
                  <a:moveTo>
                    <a:pt x="430158" y="364338"/>
                  </a:moveTo>
                  <a:cubicBezTo>
                    <a:pt x="419520" y="353701"/>
                    <a:pt x="403564" y="348382"/>
                    <a:pt x="388937" y="351706"/>
                  </a:cubicBezTo>
                  <a:lnTo>
                    <a:pt x="359019" y="322453"/>
                  </a:lnTo>
                  <a:cubicBezTo>
                    <a:pt x="385613" y="287881"/>
                    <a:pt x="400240" y="245331"/>
                    <a:pt x="400240" y="201451"/>
                  </a:cubicBezTo>
                  <a:cubicBezTo>
                    <a:pt x="400904" y="90422"/>
                    <a:pt x="311151" y="669"/>
                    <a:pt x="200786" y="4"/>
                  </a:cubicBezTo>
                  <a:cubicBezTo>
                    <a:pt x="90422" y="-661"/>
                    <a:pt x="669" y="89093"/>
                    <a:pt x="4" y="199457"/>
                  </a:cubicBezTo>
                  <a:cubicBezTo>
                    <a:pt x="-661" y="309821"/>
                    <a:pt x="89093" y="399575"/>
                    <a:pt x="199457" y="400240"/>
                  </a:cubicBezTo>
                  <a:cubicBezTo>
                    <a:pt x="243336" y="400240"/>
                    <a:pt x="286551" y="385613"/>
                    <a:pt x="321788" y="359019"/>
                  </a:cubicBezTo>
                  <a:lnTo>
                    <a:pt x="351041" y="388272"/>
                  </a:lnTo>
                  <a:cubicBezTo>
                    <a:pt x="348382" y="403564"/>
                    <a:pt x="353036" y="418855"/>
                    <a:pt x="363673" y="430158"/>
                  </a:cubicBezTo>
                  <a:lnTo>
                    <a:pt x="446779" y="513263"/>
                  </a:lnTo>
                  <a:cubicBezTo>
                    <a:pt x="464729" y="531214"/>
                    <a:pt x="494647" y="531214"/>
                    <a:pt x="512598" y="513263"/>
                  </a:cubicBezTo>
                  <a:cubicBezTo>
                    <a:pt x="530549" y="495312"/>
                    <a:pt x="530549" y="465394"/>
                    <a:pt x="512598" y="447444"/>
                  </a:cubicBezTo>
                  <a:lnTo>
                    <a:pt x="430158" y="364338"/>
                  </a:lnTo>
                  <a:close/>
                  <a:moveTo>
                    <a:pt x="200786" y="360349"/>
                  </a:moveTo>
                  <a:cubicBezTo>
                    <a:pt x="112362" y="360349"/>
                    <a:pt x="41224" y="289211"/>
                    <a:pt x="41224" y="200786"/>
                  </a:cubicBezTo>
                  <a:cubicBezTo>
                    <a:pt x="41224" y="112362"/>
                    <a:pt x="112362" y="41224"/>
                    <a:pt x="200786" y="41224"/>
                  </a:cubicBezTo>
                  <a:cubicBezTo>
                    <a:pt x="289211" y="41224"/>
                    <a:pt x="360349" y="112362"/>
                    <a:pt x="360349" y="200786"/>
                  </a:cubicBezTo>
                  <a:cubicBezTo>
                    <a:pt x="360349" y="288546"/>
                    <a:pt x="288546" y="360349"/>
                    <a:pt x="200786" y="360349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75C83449-F508-4D9F-88D1-4872A9C1B817}"/>
                </a:ext>
              </a:extLst>
            </p:cNvPr>
            <p:cNvSpPr/>
            <p:nvPr/>
          </p:nvSpPr>
          <p:spPr>
            <a:xfrm>
              <a:off x="5435093" y="3486248"/>
              <a:ext cx="286547" cy="210345"/>
            </a:xfrm>
            <a:custGeom>
              <a:avLst/>
              <a:gdLst>
                <a:gd name="connsiteX0" fmla="*/ 285883 w 286547"/>
                <a:gd name="connsiteY0" fmla="*/ 92003 h 210345"/>
                <a:gd name="connsiteX1" fmla="*/ 247987 w 286547"/>
                <a:gd name="connsiteY1" fmla="*/ 92003 h 210345"/>
                <a:gd name="connsiteX2" fmla="*/ 239344 w 286547"/>
                <a:gd name="connsiteY2" fmla="*/ 97322 h 210345"/>
                <a:gd name="connsiteX3" fmla="*/ 214080 w 286547"/>
                <a:gd name="connsiteY3" fmla="*/ 124581 h 210345"/>
                <a:gd name="connsiteX4" fmla="*/ 192805 w 286547"/>
                <a:gd name="connsiteY4" fmla="*/ 50783 h 210345"/>
                <a:gd name="connsiteX5" fmla="*/ 178178 w 286547"/>
                <a:gd name="connsiteY5" fmla="*/ 42805 h 210345"/>
                <a:gd name="connsiteX6" fmla="*/ 170200 w 286547"/>
                <a:gd name="connsiteY6" fmla="*/ 50118 h 210345"/>
                <a:gd name="connsiteX7" fmla="*/ 130309 w 286547"/>
                <a:gd name="connsiteY7" fmla="*/ 155828 h 210345"/>
                <a:gd name="connsiteX8" fmla="*/ 103051 w 286547"/>
                <a:gd name="connsiteY8" fmla="*/ 9563 h 210345"/>
                <a:gd name="connsiteX9" fmla="*/ 89754 w 286547"/>
                <a:gd name="connsiteY9" fmla="*/ 255 h 210345"/>
                <a:gd name="connsiteX10" fmla="*/ 80446 w 286547"/>
                <a:gd name="connsiteY10" fmla="*/ 8233 h 210345"/>
                <a:gd name="connsiteX11" fmla="*/ 51858 w 286547"/>
                <a:gd name="connsiteY11" fmla="*/ 92003 h 210345"/>
                <a:gd name="connsiteX12" fmla="*/ 0 w 286547"/>
                <a:gd name="connsiteY12" fmla="*/ 92003 h 210345"/>
                <a:gd name="connsiteX13" fmla="*/ 0 w 286547"/>
                <a:gd name="connsiteY13" fmla="*/ 118597 h 210345"/>
                <a:gd name="connsiteX14" fmla="*/ 60501 w 286547"/>
                <a:gd name="connsiteY14" fmla="*/ 118597 h 210345"/>
                <a:gd name="connsiteX15" fmla="*/ 71803 w 286547"/>
                <a:gd name="connsiteY15" fmla="*/ 108624 h 210345"/>
                <a:gd name="connsiteX16" fmla="*/ 88424 w 286547"/>
                <a:gd name="connsiteY16" fmla="*/ 58096 h 210345"/>
                <a:gd name="connsiteX17" fmla="*/ 115018 w 286547"/>
                <a:gd name="connsiteY17" fmla="*/ 201038 h 210345"/>
                <a:gd name="connsiteX18" fmla="*/ 125655 w 286547"/>
                <a:gd name="connsiteY18" fmla="*/ 210345 h 210345"/>
                <a:gd name="connsiteX19" fmla="*/ 126985 w 286547"/>
                <a:gd name="connsiteY19" fmla="*/ 210345 h 210345"/>
                <a:gd name="connsiteX20" fmla="*/ 138288 w 286547"/>
                <a:gd name="connsiteY20" fmla="*/ 203032 h 210345"/>
                <a:gd name="connsiteX21" fmla="*/ 180838 w 286547"/>
                <a:gd name="connsiteY21" fmla="*/ 91338 h 210345"/>
                <a:gd name="connsiteX22" fmla="*/ 198123 w 286547"/>
                <a:gd name="connsiteY22" fmla="*/ 151174 h 210345"/>
                <a:gd name="connsiteX23" fmla="*/ 212750 w 286547"/>
                <a:gd name="connsiteY23" fmla="*/ 159152 h 210345"/>
                <a:gd name="connsiteX24" fmla="*/ 218069 w 286547"/>
                <a:gd name="connsiteY24" fmla="*/ 155828 h 210345"/>
                <a:gd name="connsiteX25" fmla="*/ 253970 w 286547"/>
                <a:gd name="connsiteY25" fmla="*/ 118597 h 210345"/>
                <a:gd name="connsiteX26" fmla="*/ 286548 w 286547"/>
                <a:gd name="connsiteY26" fmla="*/ 118597 h 210345"/>
                <a:gd name="connsiteX27" fmla="*/ 286548 w 286547"/>
                <a:gd name="connsiteY27" fmla="*/ 92003 h 210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86547" h="210345">
                  <a:moveTo>
                    <a:pt x="285883" y="92003"/>
                  </a:moveTo>
                  <a:lnTo>
                    <a:pt x="247987" y="92003"/>
                  </a:lnTo>
                  <a:cubicBezTo>
                    <a:pt x="244663" y="92668"/>
                    <a:pt x="241338" y="94663"/>
                    <a:pt x="239344" y="97322"/>
                  </a:cubicBezTo>
                  <a:lnTo>
                    <a:pt x="214080" y="124581"/>
                  </a:lnTo>
                  <a:lnTo>
                    <a:pt x="192805" y="50783"/>
                  </a:lnTo>
                  <a:cubicBezTo>
                    <a:pt x="190810" y="44799"/>
                    <a:pt x="184162" y="40810"/>
                    <a:pt x="178178" y="42805"/>
                  </a:cubicBezTo>
                  <a:cubicBezTo>
                    <a:pt x="174854" y="44134"/>
                    <a:pt x="171530" y="46129"/>
                    <a:pt x="170200" y="50118"/>
                  </a:cubicBezTo>
                  <a:lnTo>
                    <a:pt x="130309" y="155828"/>
                  </a:lnTo>
                  <a:lnTo>
                    <a:pt x="103051" y="9563"/>
                  </a:lnTo>
                  <a:cubicBezTo>
                    <a:pt x="101721" y="2914"/>
                    <a:pt x="95738" y="-1075"/>
                    <a:pt x="89754" y="255"/>
                  </a:cubicBezTo>
                  <a:cubicBezTo>
                    <a:pt x="85765" y="920"/>
                    <a:pt x="82441" y="4244"/>
                    <a:pt x="80446" y="8233"/>
                  </a:cubicBezTo>
                  <a:lnTo>
                    <a:pt x="51858" y="92003"/>
                  </a:lnTo>
                  <a:lnTo>
                    <a:pt x="0" y="92003"/>
                  </a:lnTo>
                  <a:lnTo>
                    <a:pt x="0" y="118597"/>
                  </a:lnTo>
                  <a:lnTo>
                    <a:pt x="60501" y="118597"/>
                  </a:lnTo>
                  <a:cubicBezTo>
                    <a:pt x="65820" y="117932"/>
                    <a:pt x="70473" y="113943"/>
                    <a:pt x="71803" y="108624"/>
                  </a:cubicBezTo>
                  <a:lnTo>
                    <a:pt x="88424" y="58096"/>
                  </a:lnTo>
                  <a:lnTo>
                    <a:pt x="115018" y="201038"/>
                  </a:lnTo>
                  <a:cubicBezTo>
                    <a:pt x="115683" y="206356"/>
                    <a:pt x="120337" y="210345"/>
                    <a:pt x="125655" y="210345"/>
                  </a:cubicBezTo>
                  <a:lnTo>
                    <a:pt x="126985" y="210345"/>
                  </a:lnTo>
                  <a:cubicBezTo>
                    <a:pt x="131639" y="210345"/>
                    <a:pt x="136293" y="207686"/>
                    <a:pt x="138288" y="203032"/>
                  </a:cubicBezTo>
                  <a:lnTo>
                    <a:pt x="180838" y="91338"/>
                  </a:lnTo>
                  <a:lnTo>
                    <a:pt x="198123" y="151174"/>
                  </a:lnTo>
                  <a:cubicBezTo>
                    <a:pt x="200118" y="157158"/>
                    <a:pt x="206102" y="161147"/>
                    <a:pt x="212750" y="159152"/>
                  </a:cubicBezTo>
                  <a:cubicBezTo>
                    <a:pt x="214745" y="158488"/>
                    <a:pt x="216739" y="157158"/>
                    <a:pt x="218069" y="155828"/>
                  </a:cubicBezTo>
                  <a:lnTo>
                    <a:pt x="253970" y="118597"/>
                  </a:lnTo>
                  <a:lnTo>
                    <a:pt x="286548" y="118597"/>
                  </a:lnTo>
                  <a:lnTo>
                    <a:pt x="286548" y="92003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  <p:grpSp>
        <p:nvGrpSpPr>
          <p:cNvPr id="25" name="Graphic 7" descr="Gears">
            <a:extLst>
              <a:ext uri="{FF2B5EF4-FFF2-40B4-BE49-F238E27FC236}">
                <a16:creationId xmlns:a16="http://schemas.microsoft.com/office/drawing/2014/main" id="{5D7B9056-4A05-423C-AE50-95819E21FF61}"/>
              </a:ext>
            </a:extLst>
          </p:cNvPr>
          <p:cNvGrpSpPr/>
          <p:nvPr/>
        </p:nvGrpSpPr>
        <p:grpSpPr>
          <a:xfrm>
            <a:off x="4794787" y="2508397"/>
            <a:ext cx="411403" cy="497847"/>
            <a:chOff x="6330741" y="2426211"/>
            <a:chExt cx="433478" cy="524561"/>
          </a:xfrm>
          <a:solidFill>
            <a:srgbClr val="353535"/>
          </a:solidFill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4ADBBD3B-1A2E-4282-B49F-0846CEFB966C}"/>
                </a:ext>
              </a:extLst>
            </p:cNvPr>
            <p:cNvSpPr/>
            <p:nvPr/>
          </p:nvSpPr>
          <p:spPr>
            <a:xfrm>
              <a:off x="6480996" y="2426211"/>
              <a:ext cx="283223" cy="282558"/>
            </a:xfrm>
            <a:custGeom>
              <a:avLst/>
              <a:gdLst>
                <a:gd name="connsiteX0" fmla="*/ 141612 w 283223"/>
                <a:gd name="connsiteY0" fmla="*/ 191475 h 282558"/>
                <a:gd name="connsiteX1" fmla="*/ 91748 w 283223"/>
                <a:gd name="connsiteY1" fmla="*/ 141612 h 282558"/>
                <a:gd name="connsiteX2" fmla="*/ 141612 w 283223"/>
                <a:gd name="connsiteY2" fmla="*/ 91748 h 282558"/>
                <a:gd name="connsiteX3" fmla="*/ 191475 w 283223"/>
                <a:gd name="connsiteY3" fmla="*/ 141612 h 282558"/>
                <a:gd name="connsiteX4" fmla="*/ 141612 w 283223"/>
                <a:gd name="connsiteY4" fmla="*/ 191475 h 282558"/>
                <a:gd name="connsiteX5" fmla="*/ 253970 w 283223"/>
                <a:gd name="connsiteY5" fmla="*/ 110364 h 282558"/>
                <a:gd name="connsiteX6" fmla="*/ 243333 w 283223"/>
                <a:gd name="connsiteY6" fmla="*/ 84435 h 282558"/>
                <a:gd name="connsiteX7" fmla="*/ 253970 w 283223"/>
                <a:gd name="connsiteY7" fmla="*/ 53188 h 282558"/>
                <a:gd name="connsiteX8" fmla="*/ 230036 w 283223"/>
                <a:gd name="connsiteY8" fmla="*/ 29253 h 282558"/>
                <a:gd name="connsiteX9" fmla="*/ 198788 w 283223"/>
                <a:gd name="connsiteY9" fmla="*/ 39891 h 282558"/>
                <a:gd name="connsiteX10" fmla="*/ 172859 w 283223"/>
                <a:gd name="connsiteY10" fmla="*/ 29253 h 282558"/>
                <a:gd name="connsiteX11" fmla="*/ 158233 w 283223"/>
                <a:gd name="connsiteY11" fmla="*/ 0 h 282558"/>
                <a:gd name="connsiteX12" fmla="*/ 124991 w 283223"/>
                <a:gd name="connsiteY12" fmla="*/ 0 h 282558"/>
                <a:gd name="connsiteX13" fmla="*/ 110364 w 283223"/>
                <a:gd name="connsiteY13" fmla="*/ 29253 h 282558"/>
                <a:gd name="connsiteX14" fmla="*/ 84435 w 283223"/>
                <a:gd name="connsiteY14" fmla="*/ 39891 h 282558"/>
                <a:gd name="connsiteX15" fmla="*/ 53188 w 283223"/>
                <a:gd name="connsiteY15" fmla="*/ 29253 h 282558"/>
                <a:gd name="connsiteX16" fmla="*/ 29253 w 283223"/>
                <a:gd name="connsiteY16" fmla="*/ 53188 h 282558"/>
                <a:gd name="connsiteX17" fmla="*/ 39891 w 283223"/>
                <a:gd name="connsiteY17" fmla="*/ 84435 h 282558"/>
                <a:gd name="connsiteX18" fmla="*/ 29253 w 283223"/>
                <a:gd name="connsiteY18" fmla="*/ 110364 h 282558"/>
                <a:gd name="connsiteX19" fmla="*/ 0 w 283223"/>
                <a:gd name="connsiteY19" fmla="*/ 124991 h 282558"/>
                <a:gd name="connsiteX20" fmla="*/ 0 w 283223"/>
                <a:gd name="connsiteY20" fmla="*/ 158233 h 282558"/>
                <a:gd name="connsiteX21" fmla="*/ 29253 w 283223"/>
                <a:gd name="connsiteY21" fmla="*/ 172859 h 282558"/>
                <a:gd name="connsiteX22" fmla="*/ 39891 w 283223"/>
                <a:gd name="connsiteY22" fmla="*/ 198788 h 282558"/>
                <a:gd name="connsiteX23" fmla="*/ 29253 w 283223"/>
                <a:gd name="connsiteY23" fmla="*/ 230036 h 282558"/>
                <a:gd name="connsiteX24" fmla="*/ 52523 w 283223"/>
                <a:gd name="connsiteY24" fmla="*/ 253305 h 282558"/>
                <a:gd name="connsiteX25" fmla="*/ 83770 w 283223"/>
                <a:gd name="connsiteY25" fmla="*/ 242668 h 282558"/>
                <a:gd name="connsiteX26" fmla="*/ 109699 w 283223"/>
                <a:gd name="connsiteY26" fmla="*/ 253305 h 282558"/>
                <a:gd name="connsiteX27" fmla="*/ 124326 w 283223"/>
                <a:gd name="connsiteY27" fmla="*/ 282559 h 282558"/>
                <a:gd name="connsiteX28" fmla="*/ 157568 w 283223"/>
                <a:gd name="connsiteY28" fmla="*/ 282559 h 282558"/>
                <a:gd name="connsiteX29" fmla="*/ 172195 w 283223"/>
                <a:gd name="connsiteY29" fmla="*/ 253305 h 282558"/>
                <a:gd name="connsiteX30" fmla="*/ 198123 w 283223"/>
                <a:gd name="connsiteY30" fmla="*/ 242668 h 282558"/>
                <a:gd name="connsiteX31" fmla="*/ 229371 w 283223"/>
                <a:gd name="connsiteY31" fmla="*/ 253305 h 282558"/>
                <a:gd name="connsiteX32" fmla="*/ 253305 w 283223"/>
                <a:gd name="connsiteY32" fmla="*/ 230036 h 282558"/>
                <a:gd name="connsiteX33" fmla="*/ 242668 w 283223"/>
                <a:gd name="connsiteY33" fmla="*/ 198788 h 282558"/>
                <a:gd name="connsiteX34" fmla="*/ 253970 w 283223"/>
                <a:gd name="connsiteY34" fmla="*/ 172859 h 282558"/>
                <a:gd name="connsiteX35" fmla="*/ 283223 w 283223"/>
                <a:gd name="connsiteY35" fmla="*/ 158233 h 282558"/>
                <a:gd name="connsiteX36" fmla="*/ 283223 w 283223"/>
                <a:gd name="connsiteY36" fmla="*/ 124991 h 282558"/>
                <a:gd name="connsiteX37" fmla="*/ 253970 w 283223"/>
                <a:gd name="connsiteY37" fmla="*/ 110364 h 282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83223" h="282558">
                  <a:moveTo>
                    <a:pt x="141612" y="191475"/>
                  </a:moveTo>
                  <a:cubicBezTo>
                    <a:pt x="113688" y="191475"/>
                    <a:pt x="91748" y="168870"/>
                    <a:pt x="91748" y="141612"/>
                  </a:cubicBezTo>
                  <a:cubicBezTo>
                    <a:pt x="91748" y="114353"/>
                    <a:pt x="114353" y="91748"/>
                    <a:pt x="141612" y="91748"/>
                  </a:cubicBezTo>
                  <a:cubicBezTo>
                    <a:pt x="169535" y="91748"/>
                    <a:pt x="191475" y="114353"/>
                    <a:pt x="191475" y="141612"/>
                  </a:cubicBezTo>
                  <a:cubicBezTo>
                    <a:pt x="191475" y="168870"/>
                    <a:pt x="168870" y="191475"/>
                    <a:pt x="141612" y="191475"/>
                  </a:cubicBezTo>
                  <a:close/>
                  <a:moveTo>
                    <a:pt x="253970" y="110364"/>
                  </a:moveTo>
                  <a:cubicBezTo>
                    <a:pt x="251311" y="101056"/>
                    <a:pt x="247987" y="92413"/>
                    <a:pt x="243333" y="84435"/>
                  </a:cubicBezTo>
                  <a:lnTo>
                    <a:pt x="253970" y="53188"/>
                  </a:lnTo>
                  <a:lnTo>
                    <a:pt x="230036" y="29253"/>
                  </a:lnTo>
                  <a:lnTo>
                    <a:pt x="198788" y="39891"/>
                  </a:lnTo>
                  <a:cubicBezTo>
                    <a:pt x="190810" y="35237"/>
                    <a:pt x="182167" y="31913"/>
                    <a:pt x="172859" y="29253"/>
                  </a:cubicBezTo>
                  <a:lnTo>
                    <a:pt x="158233" y="0"/>
                  </a:lnTo>
                  <a:lnTo>
                    <a:pt x="124991" y="0"/>
                  </a:lnTo>
                  <a:lnTo>
                    <a:pt x="110364" y="29253"/>
                  </a:lnTo>
                  <a:cubicBezTo>
                    <a:pt x="101056" y="31913"/>
                    <a:pt x="92413" y="35237"/>
                    <a:pt x="84435" y="39891"/>
                  </a:cubicBezTo>
                  <a:lnTo>
                    <a:pt x="53188" y="29253"/>
                  </a:lnTo>
                  <a:lnTo>
                    <a:pt x="29253" y="53188"/>
                  </a:lnTo>
                  <a:lnTo>
                    <a:pt x="39891" y="84435"/>
                  </a:lnTo>
                  <a:cubicBezTo>
                    <a:pt x="35237" y="92413"/>
                    <a:pt x="31912" y="101056"/>
                    <a:pt x="29253" y="110364"/>
                  </a:cubicBezTo>
                  <a:lnTo>
                    <a:pt x="0" y="124991"/>
                  </a:lnTo>
                  <a:lnTo>
                    <a:pt x="0" y="158233"/>
                  </a:lnTo>
                  <a:lnTo>
                    <a:pt x="29253" y="172859"/>
                  </a:lnTo>
                  <a:cubicBezTo>
                    <a:pt x="31912" y="182167"/>
                    <a:pt x="35237" y="190810"/>
                    <a:pt x="39891" y="198788"/>
                  </a:cubicBezTo>
                  <a:lnTo>
                    <a:pt x="29253" y="230036"/>
                  </a:lnTo>
                  <a:lnTo>
                    <a:pt x="52523" y="253305"/>
                  </a:lnTo>
                  <a:lnTo>
                    <a:pt x="83770" y="242668"/>
                  </a:lnTo>
                  <a:cubicBezTo>
                    <a:pt x="91748" y="247322"/>
                    <a:pt x="100391" y="250646"/>
                    <a:pt x="109699" y="253305"/>
                  </a:cubicBezTo>
                  <a:lnTo>
                    <a:pt x="124326" y="282559"/>
                  </a:lnTo>
                  <a:lnTo>
                    <a:pt x="157568" y="282559"/>
                  </a:lnTo>
                  <a:lnTo>
                    <a:pt x="172195" y="253305"/>
                  </a:lnTo>
                  <a:cubicBezTo>
                    <a:pt x="181502" y="250646"/>
                    <a:pt x="190145" y="247322"/>
                    <a:pt x="198123" y="242668"/>
                  </a:cubicBezTo>
                  <a:lnTo>
                    <a:pt x="229371" y="253305"/>
                  </a:lnTo>
                  <a:lnTo>
                    <a:pt x="253305" y="230036"/>
                  </a:lnTo>
                  <a:lnTo>
                    <a:pt x="242668" y="198788"/>
                  </a:lnTo>
                  <a:cubicBezTo>
                    <a:pt x="247322" y="190810"/>
                    <a:pt x="251311" y="181502"/>
                    <a:pt x="253970" y="172859"/>
                  </a:cubicBezTo>
                  <a:lnTo>
                    <a:pt x="283223" y="158233"/>
                  </a:lnTo>
                  <a:lnTo>
                    <a:pt x="283223" y="124991"/>
                  </a:lnTo>
                  <a:lnTo>
                    <a:pt x="253970" y="110364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23DAC69-762F-4B6D-A56E-3121B29F9308}"/>
                </a:ext>
              </a:extLst>
            </p:cNvPr>
            <p:cNvSpPr/>
            <p:nvPr/>
          </p:nvSpPr>
          <p:spPr>
            <a:xfrm>
              <a:off x="6330741" y="2668214"/>
              <a:ext cx="283223" cy="282558"/>
            </a:xfrm>
            <a:custGeom>
              <a:avLst/>
              <a:gdLst>
                <a:gd name="connsiteX0" fmla="*/ 141612 w 283223"/>
                <a:gd name="connsiteY0" fmla="*/ 191475 h 282558"/>
                <a:gd name="connsiteX1" fmla="*/ 91748 w 283223"/>
                <a:gd name="connsiteY1" fmla="*/ 141612 h 282558"/>
                <a:gd name="connsiteX2" fmla="*/ 141612 w 283223"/>
                <a:gd name="connsiteY2" fmla="*/ 91748 h 282558"/>
                <a:gd name="connsiteX3" fmla="*/ 191475 w 283223"/>
                <a:gd name="connsiteY3" fmla="*/ 141612 h 282558"/>
                <a:gd name="connsiteX4" fmla="*/ 141612 w 283223"/>
                <a:gd name="connsiteY4" fmla="*/ 191475 h 282558"/>
                <a:gd name="connsiteX5" fmla="*/ 141612 w 283223"/>
                <a:gd name="connsiteY5" fmla="*/ 191475 h 282558"/>
                <a:gd name="connsiteX6" fmla="*/ 243333 w 283223"/>
                <a:gd name="connsiteY6" fmla="*/ 84435 h 282558"/>
                <a:gd name="connsiteX7" fmla="*/ 253970 w 283223"/>
                <a:gd name="connsiteY7" fmla="*/ 53188 h 282558"/>
                <a:gd name="connsiteX8" fmla="*/ 230036 w 283223"/>
                <a:gd name="connsiteY8" fmla="*/ 29253 h 282558"/>
                <a:gd name="connsiteX9" fmla="*/ 198788 w 283223"/>
                <a:gd name="connsiteY9" fmla="*/ 39891 h 282558"/>
                <a:gd name="connsiteX10" fmla="*/ 172859 w 283223"/>
                <a:gd name="connsiteY10" fmla="*/ 29253 h 282558"/>
                <a:gd name="connsiteX11" fmla="*/ 158233 w 283223"/>
                <a:gd name="connsiteY11" fmla="*/ 0 h 282558"/>
                <a:gd name="connsiteX12" fmla="*/ 124991 w 283223"/>
                <a:gd name="connsiteY12" fmla="*/ 0 h 282558"/>
                <a:gd name="connsiteX13" fmla="*/ 110364 w 283223"/>
                <a:gd name="connsiteY13" fmla="*/ 29253 h 282558"/>
                <a:gd name="connsiteX14" fmla="*/ 84435 w 283223"/>
                <a:gd name="connsiteY14" fmla="*/ 39891 h 282558"/>
                <a:gd name="connsiteX15" fmla="*/ 53188 w 283223"/>
                <a:gd name="connsiteY15" fmla="*/ 29253 h 282558"/>
                <a:gd name="connsiteX16" fmla="*/ 29918 w 283223"/>
                <a:gd name="connsiteY16" fmla="*/ 52523 h 282558"/>
                <a:gd name="connsiteX17" fmla="*/ 39891 w 283223"/>
                <a:gd name="connsiteY17" fmla="*/ 83770 h 282558"/>
                <a:gd name="connsiteX18" fmla="*/ 29253 w 283223"/>
                <a:gd name="connsiteY18" fmla="*/ 109699 h 282558"/>
                <a:gd name="connsiteX19" fmla="*/ 0 w 283223"/>
                <a:gd name="connsiteY19" fmla="*/ 124326 h 282558"/>
                <a:gd name="connsiteX20" fmla="*/ 0 w 283223"/>
                <a:gd name="connsiteY20" fmla="*/ 157568 h 282558"/>
                <a:gd name="connsiteX21" fmla="*/ 29253 w 283223"/>
                <a:gd name="connsiteY21" fmla="*/ 172195 h 282558"/>
                <a:gd name="connsiteX22" fmla="*/ 39891 w 283223"/>
                <a:gd name="connsiteY22" fmla="*/ 198123 h 282558"/>
                <a:gd name="connsiteX23" fmla="*/ 29918 w 283223"/>
                <a:gd name="connsiteY23" fmla="*/ 229371 h 282558"/>
                <a:gd name="connsiteX24" fmla="*/ 53188 w 283223"/>
                <a:gd name="connsiteY24" fmla="*/ 252641 h 282558"/>
                <a:gd name="connsiteX25" fmla="*/ 84435 w 283223"/>
                <a:gd name="connsiteY25" fmla="*/ 242668 h 282558"/>
                <a:gd name="connsiteX26" fmla="*/ 110364 w 283223"/>
                <a:gd name="connsiteY26" fmla="*/ 253305 h 282558"/>
                <a:gd name="connsiteX27" fmla="*/ 124991 w 283223"/>
                <a:gd name="connsiteY27" fmla="*/ 282559 h 282558"/>
                <a:gd name="connsiteX28" fmla="*/ 158233 w 283223"/>
                <a:gd name="connsiteY28" fmla="*/ 282559 h 282558"/>
                <a:gd name="connsiteX29" fmla="*/ 172859 w 283223"/>
                <a:gd name="connsiteY29" fmla="*/ 253305 h 282558"/>
                <a:gd name="connsiteX30" fmla="*/ 198788 w 283223"/>
                <a:gd name="connsiteY30" fmla="*/ 242668 h 282558"/>
                <a:gd name="connsiteX31" fmla="*/ 230036 w 283223"/>
                <a:gd name="connsiteY31" fmla="*/ 253305 h 282558"/>
                <a:gd name="connsiteX32" fmla="*/ 253305 w 283223"/>
                <a:gd name="connsiteY32" fmla="*/ 229371 h 282558"/>
                <a:gd name="connsiteX33" fmla="*/ 243333 w 283223"/>
                <a:gd name="connsiteY33" fmla="*/ 198788 h 282558"/>
                <a:gd name="connsiteX34" fmla="*/ 253970 w 283223"/>
                <a:gd name="connsiteY34" fmla="*/ 172859 h 282558"/>
                <a:gd name="connsiteX35" fmla="*/ 283223 w 283223"/>
                <a:gd name="connsiteY35" fmla="*/ 158233 h 282558"/>
                <a:gd name="connsiteX36" fmla="*/ 283223 w 283223"/>
                <a:gd name="connsiteY36" fmla="*/ 124991 h 282558"/>
                <a:gd name="connsiteX37" fmla="*/ 253970 w 283223"/>
                <a:gd name="connsiteY37" fmla="*/ 110364 h 282558"/>
                <a:gd name="connsiteX38" fmla="*/ 243333 w 283223"/>
                <a:gd name="connsiteY38" fmla="*/ 84435 h 282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83223" h="282558">
                  <a:moveTo>
                    <a:pt x="141612" y="191475"/>
                  </a:moveTo>
                  <a:cubicBezTo>
                    <a:pt x="113688" y="191475"/>
                    <a:pt x="91748" y="168870"/>
                    <a:pt x="91748" y="141612"/>
                  </a:cubicBezTo>
                  <a:cubicBezTo>
                    <a:pt x="91748" y="113688"/>
                    <a:pt x="114353" y="91748"/>
                    <a:pt x="141612" y="91748"/>
                  </a:cubicBezTo>
                  <a:cubicBezTo>
                    <a:pt x="169535" y="91748"/>
                    <a:pt x="191475" y="114353"/>
                    <a:pt x="191475" y="141612"/>
                  </a:cubicBezTo>
                  <a:cubicBezTo>
                    <a:pt x="191475" y="168870"/>
                    <a:pt x="169535" y="191475"/>
                    <a:pt x="141612" y="191475"/>
                  </a:cubicBezTo>
                  <a:lnTo>
                    <a:pt x="141612" y="191475"/>
                  </a:lnTo>
                  <a:close/>
                  <a:moveTo>
                    <a:pt x="243333" y="84435"/>
                  </a:moveTo>
                  <a:lnTo>
                    <a:pt x="253970" y="53188"/>
                  </a:lnTo>
                  <a:lnTo>
                    <a:pt x="230036" y="29253"/>
                  </a:lnTo>
                  <a:lnTo>
                    <a:pt x="198788" y="39891"/>
                  </a:lnTo>
                  <a:cubicBezTo>
                    <a:pt x="190810" y="35237"/>
                    <a:pt x="181502" y="31912"/>
                    <a:pt x="172859" y="29253"/>
                  </a:cubicBezTo>
                  <a:lnTo>
                    <a:pt x="158233" y="0"/>
                  </a:lnTo>
                  <a:lnTo>
                    <a:pt x="124991" y="0"/>
                  </a:lnTo>
                  <a:lnTo>
                    <a:pt x="110364" y="29253"/>
                  </a:lnTo>
                  <a:cubicBezTo>
                    <a:pt x="101056" y="31912"/>
                    <a:pt x="92413" y="35237"/>
                    <a:pt x="84435" y="39891"/>
                  </a:cubicBezTo>
                  <a:lnTo>
                    <a:pt x="53188" y="29253"/>
                  </a:lnTo>
                  <a:lnTo>
                    <a:pt x="29918" y="52523"/>
                  </a:lnTo>
                  <a:lnTo>
                    <a:pt x="39891" y="83770"/>
                  </a:lnTo>
                  <a:cubicBezTo>
                    <a:pt x="35237" y="91748"/>
                    <a:pt x="31913" y="101056"/>
                    <a:pt x="29253" y="109699"/>
                  </a:cubicBezTo>
                  <a:lnTo>
                    <a:pt x="0" y="124326"/>
                  </a:lnTo>
                  <a:lnTo>
                    <a:pt x="0" y="157568"/>
                  </a:lnTo>
                  <a:lnTo>
                    <a:pt x="29253" y="172195"/>
                  </a:lnTo>
                  <a:cubicBezTo>
                    <a:pt x="31913" y="181502"/>
                    <a:pt x="35237" y="190145"/>
                    <a:pt x="39891" y="198123"/>
                  </a:cubicBezTo>
                  <a:lnTo>
                    <a:pt x="29918" y="229371"/>
                  </a:lnTo>
                  <a:lnTo>
                    <a:pt x="53188" y="252641"/>
                  </a:lnTo>
                  <a:lnTo>
                    <a:pt x="84435" y="242668"/>
                  </a:lnTo>
                  <a:cubicBezTo>
                    <a:pt x="92413" y="247322"/>
                    <a:pt x="101056" y="250646"/>
                    <a:pt x="110364" y="253305"/>
                  </a:cubicBezTo>
                  <a:lnTo>
                    <a:pt x="124991" y="282559"/>
                  </a:lnTo>
                  <a:lnTo>
                    <a:pt x="158233" y="282559"/>
                  </a:lnTo>
                  <a:lnTo>
                    <a:pt x="172859" y="253305"/>
                  </a:lnTo>
                  <a:cubicBezTo>
                    <a:pt x="182167" y="250646"/>
                    <a:pt x="190810" y="247322"/>
                    <a:pt x="198788" y="242668"/>
                  </a:cubicBezTo>
                  <a:lnTo>
                    <a:pt x="230036" y="253305"/>
                  </a:lnTo>
                  <a:lnTo>
                    <a:pt x="253305" y="229371"/>
                  </a:lnTo>
                  <a:lnTo>
                    <a:pt x="243333" y="198788"/>
                  </a:lnTo>
                  <a:cubicBezTo>
                    <a:pt x="247987" y="190810"/>
                    <a:pt x="251311" y="182167"/>
                    <a:pt x="253970" y="172859"/>
                  </a:cubicBezTo>
                  <a:lnTo>
                    <a:pt x="283223" y="158233"/>
                  </a:lnTo>
                  <a:lnTo>
                    <a:pt x="283223" y="124991"/>
                  </a:lnTo>
                  <a:lnTo>
                    <a:pt x="253970" y="110364"/>
                  </a:lnTo>
                  <a:cubicBezTo>
                    <a:pt x="251311" y="101056"/>
                    <a:pt x="247987" y="92413"/>
                    <a:pt x="243333" y="84435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  <p:grpSp>
        <p:nvGrpSpPr>
          <p:cNvPr id="28" name="Graphic 9" descr="Database">
            <a:extLst>
              <a:ext uri="{FF2B5EF4-FFF2-40B4-BE49-F238E27FC236}">
                <a16:creationId xmlns:a16="http://schemas.microsoft.com/office/drawing/2014/main" id="{0D79B4E6-EBA0-4F26-B37E-2B69588FBBF5}"/>
              </a:ext>
            </a:extLst>
          </p:cNvPr>
          <p:cNvGrpSpPr/>
          <p:nvPr/>
        </p:nvGrpSpPr>
        <p:grpSpPr>
          <a:xfrm>
            <a:off x="3966835" y="1617882"/>
            <a:ext cx="353351" cy="479549"/>
            <a:chOff x="5458362" y="1487911"/>
            <a:chExt cx="372312" cy="505281"/>
          </a:xfrm>
          <a:solidFill>
            <a:schemeClr val="bg1">
              <a:lumMod val="95000"/>
            </a:schemeClr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AF5449E-A248-4D01-B6E5-A7752F6BE47A}"/>
                </a:ext>
              </a:extLst>
            </p:cNvPr>
            <p:cNvSpPr/>
            <p:nvPr/>
          </p:nvSpPr>
          <p:spPr>
            <a:xfrm>
              <a:off x="5458362" y="1487911"/>
              <a:ext cx="372312" cy="106375"/>
            </a:xfrm>
            <a:custGeom>
              <a:avLst/>
              <a:gdLst>
                <a:gd name="connsiteX0" fmla="*/ 372313 w 372312"/>
                <a:gd name="connsiteY0" fmla="*/ 53188 h 106375"/>
                <a:gd name="connsiteX1" fmla="*/ 186156 w 372312"/>
                <a:gd name="connsiteY1" fmla="*/ 106375 h 106375"/>
                <a:gd name="connsiteX2" fmla="*/ 0 w 372312"/>
                <a:gd name="connsiteY2" fmla="*/ 53188 h 106375"/>
                <a:gd name="connsiteX3" fmla="*/ 186156 w 372312"/>
                <a:gd name="connsiteY3" fmla="*/ 0 h 106375"/>
                <a:gd name="connsiteX4" fmla="*/ 372313 w 372312"/>
                <a:gd name="connsiteY4" fmla="*/ 53188 h 10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2312" h="106375">
                  <a:moveTo>
                    <a:pt x="372313" y="53188"/>
                  </a:moveTo>
                  <a:cubicBezTo>
                    <a:pt x="372313" y="82562"/>
                    <a:pt x="288968" y="106375"/>
                    <a:pt x="186156" y="106375"/>
                  </a:cubicBezTo>
                  <a:cubicBezTo>
                    <a:pt x="83345" y="106375"/>
                    <a:pt x="0" y="82562"/>
                    <a:pt x="0" y="53188"/>
                  </a:cubicBezTo>
                  <a:cubicBezTo>
                    <a:pt x="0" y="23813"/>
                    <a:pt x="83345" y="0"/>
                    <a:pt x="186156" y="0"/>
                  </a:cubicBezTo>
                  <a:cubicBezTo>
                    <a:pt x="288968" y="0"/>
                    <a:pt x="372313" y="23813"/>
                    <a:pt x="372313" y="53188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3085C94-D8D6-47F9-BC53-7B5E2F8AF9A6}"/>
                </a:ext>
              </a:extLst>
            </p:cNvPr>
            <p:cNvSpPr/>
            <p:nvPr/>
          </p:nvSpPr>
          <p:spPr>
            <a:xfrm>
              <a:off x="5458362" y="1567692"/>
              <a:ext cx="372312" cy="159562"/>
            </a:xfrm>
            <a:custGeom>
              <a:avLst/>
              <a:gdLst>
                <a:gd name="connsiteX0" fmla="*/ 319125 w 372312"/>
                <a:gd name="connsiteY0" fmla="*/ 106375 h 159562"/>
                <a:gd name="connsiteX1" fmla="*/ 305828 w 372312"/>
                <a:gd name="connsiteY1" fmla="*/ 93078 h 159562"/>
                <a:gd name="connsiteX2" fmla="*/ 319125 w 372312"/>
                <a:gd name="connsiteY2" fmla="*/ 79781 h 159562"/>
                <a:gd name="connsiteX3" fmla="*/ 332422 w 372312"/>
                <a:gd name="connsiteY3" fmla="*/ 93078 h 159562"/>
                <a:gd name="connsiteX4" fmla="*/ 319125 w 372312"/>
                <a:gd name="connsiteY4" fmla="*/ 106375 h 159562"/>
                <a:gd name="connsiteX5" fmla="*/ 186156 w 372312"/>
                <a:gd name="connsiteY5" fmla="*/ 53188 h 159562"/>
                <a:gd name="connsiteX6" fmla="*/ 0 w 372312"/>
                <a:gd name="connsiteY6" fmla="*/ 0 h 159562"/>
                <a:gd name="connsiteX7" fmla="*/ 0 w 372312"/>
                <a:gd name="connsiteY7" fmla="*/ 106375 h 159562"/>
                <a:gd name="connsiteX8" fmla="*/ 186156 w 372312"/>
                <a:gd name="connsiteY8" fmla="*/ 159563 h 159562"/>
                <a:gd name="connsiteX9" fmla="*/ 372313 w 372312"/>
                <a:gd name="connsiteY9" fmla="*/ 106375 h 159562"/>
                <a:gd name="connsiteX10" fmla="*/ 372313 w 372312"/>
                <a:gd name="connsiteY10" fmla="*/ 0 h 159562"/>
                <a:gd name="connsiteX11" fmla="*/ 186156 w 372312"/>
                <a:gd name="connsiteY11" fmla="*/ 53188 h 159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2312" h="159562">
                  <a:moveTo>
                    <a:pt x="319125" y="106375"/>
                  </a:moveTo>
                  <a:cubicBezTo>
                    <a:pt x="311147" y="106375"/>
                    <a:pt x="305828" y="101056"/>
                    <a:pt x="305828" y="93078"/>
                  </a:cubicBezTo>
                  <a:cubicBezTo>
                    <a:pt x="305828" y="85100"/>
                    <a:pt x="311147" y="79781"/>
                    <a:pt x="319125" y="79781"/>
                  </a:cubicBezTo>
                  <a:cubicBezTo>
                    <a:pt x="327103" y="79781"/>
                    <a:pt x="332422" y="85100"/>
                    <a:pt x="332422" y="93078"/>
                  </a:cubicBezTo>
                  <a:cubicBezTo>
                    <a:pt x="332422" y="101056"/>
                    <a:pt x="327103" y="106375"/>
                    <a:pt x="319125" y="106375"/>
                  </a:cubicBezTo>
                  <a:close/>
                  <a:moveTo>
                    <a:pt x="186156" y="53188"/>
                  </a:moveTo>
                  <a:cubicBezTo>
                    <a:pt x="83770" y="53188"/>
                    <a:pt x="0" y="29253"/>
                    <a:pt x="0" y="0"/>
                  </a:cubicBezTo>
                  <a:lnTo>
                    <a:pt x="0" y="106375"/>
                  </a:lnTo>
                  <a:cubicBezTo>
                    <a:pt x="0" y="135628"/>
                    <a:pt x="83770" y="159563"/>
                    <a:pt x="186156" y="159563"/>
                  </a:cubicBezTo>
                  <a:cubicBezTo>
                    <a:pt x="288542" y="159563"/>
                    <a:pt x="372313" y="135628"/>
                    <a:pt x="372313" y="106375"/>
                  </a:cubicBezTo>
                  <a:lnTo>
                    <a:pt x="372313" y="0"/>
                  </a:lnTo>
                  <a:cubicBezTo>
                    <a:pt x="372313" y="29253"/>
                    <a:pt x="288542" y="53188"/>
                    <a:pt x="186156" y="53188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B75EDB5B-1AAE-4708-A106-57E3F3A16F8D}"/>
                </a:ext>
              </a:extLst>
            </p:cNvPr>
            <p:cNvSpPr/>
            <p:nvPr/>
          </p:nvSpPr>
          <p:spPr>
            <a:xfrm>
              <a:off x="5458362" y="1700661"/>
              <a:ext cx="372312" cy="159562"/>
            </a:xfrm>
            <a:custGeom>
              <a:avLst/>
              <a:gdLst>
                <a:gd name="connsiteX0" fmla="*/ 319125 w 372312"/>
                <a:gd name="connsiteY0" fmla="*/ 106375 h 159562"/>
                <a:gd name="connsiteX1" fmla="*/ 305828 w 372312"/>
                <a:gd name="connsiteY1" fmla="*/ 93078 h 159562"/>
                <a:gd name="connsiteX2" fmla="*/ 319125 w 372312"/>
                <a:gd name="connsiteY2" fmla="*/ 79781 h 159562"/>
                <a:gd name="connsiteX3" fmla="*/ 332422 w 372312"/>
                <a:gd name="connsiteY3" fmla="*/ 93078 h 159562"/>
                <a:gd name="connsiteX4" fmla="*/ 319125 w 372312"/>
                <a:gd name="connsiteY4" fmla="*/ 106375 h 159562"/>
                <a:gd name="connsiteX5" fmla="*/ 186156 w 372312"/>
                <a:gd name="connsiteY5" fmla="*/ 53188 h 159562"/>
                <a:gd name="connsiteX6" fmla="*/ 0 w 372312"/>
                <a:gd name="connsiteY6" fmla="*/ 0 h 159562"/>
                <a:gd name="connsiteX7" fmla="*/ 0 w 372312"/>
                <a:gd name="connsiteY7" fmla="*/ 106375 h 159562"/>
                <a:gd name="connsiteX8" fmla="*/ 186156 w 372312"/>
                <a:gd name="connsiteY8" fmla="*/ 159563 h 159562"/>
                <a:gd name="connsiteX9" fmla="*/ 372313 w 372312"/>
                <a:gd name="connsiteY9" fmla="*/ 106375 h 159562"/>
                <a:gd name="connsiteX10" fmla="*/ 372313 w 372312"/>
                <a:gd name="connsiteY10" fmla="*/ 0 h 159562"/>
                <a:gd name="connsiteX11" fmla="*/ 186156 w 372312"/>
                <a:gd name="connsiteY11" fmla="*/ 53188 h 159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2312" h="159562">
                  <a:moveTo>
                    <a:pt x="319125" y="106375"/>
                  </a:moveTo>
                  <a:cubicBezTo>
                    <a:pt x="311147" y="106375"/>
                    <a:pt x="305828" y="101056"/>
                    <a:pt x="305828" y="93078"/>
                  </a:cubicBezTo>
                  <a:cubicBezTo>
                    <a:pt x="305828" y="85100"/>
                    <a:pt x="311147" y="79781"/>
                    <a:pt x="319125" y="79781"/>
                  </a:cubicBezTo>
                  <a:cubicBezTo>
                    <a:pt x="327103" y="79781"/>
                    <a:pt x="332422" y="85100"/>
                    <a:pt x="332422" y="93078"/>
                  </a:cubicBezTo>
                  <a:cubicBezTo>
                    <a:pt x="332422" y="101056"/>
                    <a:pt x="327103" y="106375"/>
                    <a:pt x="319125" y="106375"/>
                  </a:cubicBezTo>
                  <a:close/>
                  <a:moveTo>
                    <a:pt x="186156" y="53188"/>
                  </a:moveTo>
                  <a:cubicBezTo>
                    <a:pt x="83770" y="53188"/>
                    <a:pt x="0" y="29253"/>
                    <a:pt x="0" y="0"/>
                  </a:cubicBezTo>
                  <a:lnTo>
                    <a:pt x="0" y="106375"/>
                  </a:lnTo>
                  <a:cubicBezTo>
                    <a:pt x="0" y="135628"/>
                    <a:pt x="83770" y="159563"/>
                    <a:pt x="186156" y="159563"/>
                  </a:cubicBezTo>
                  <a:cubicBezTo>
                    <a:pt x="288542" y="159563"/>
                    <a:pt x="372313" y="135628"/>
                    <a:pt x="372313" y="106375"/>
                  </a:cubicBezTo>
                  <a:lnTo>
                    <a:pt x="372313" y="0"/>
                  </a:lnTo>
                  <a:cubicBezTo>
                    <a:pt x="372313" y="29253"/>
                    <a:pt x="288542" y="53188"/>
                    <a:pt x="186156" y="53188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903719B-0145-42A8-A14A-8D2F24B7685C}"/>
                </a:ext>
              </a:extLst>
            </p:cNvPr>
            <p:cNvSpPr/>
            <p:nvPr/>
          </p:nvSpPr>
          <p:spPr>
            <a:xfrm>
              <a:off x="5458362" y="1833630"/>
              <a:ext cx="372312" cy="159562"/>
            </a:xfrm>
            <a:custGeom>
              <a:avLst/>
              <a:gdLst>
                <a:gd name="connsiteX0" fmla="*/ 319125 w 372312"/>
                <a:gd name="connsiteY0" fmla="*/ 106375 h 159562"/>
                <a:gd name="connsiteX1" fmla="*/ 305828 w 372312"/>
                <a:gd name="connsiteY1" fmla="*/ 93078 h 159562"/>
                <a:gd name="connsiteX2" fmla="*/ 319125 w 372312"/>
                <a:gd name="connsiteY2" fmla="*/ 79781 h 159562"/>
                <a:gd name="connsiteX3" fmla="*/ 332422 w 372312"/>
                <a:gd name="connsiteY3" fmla="*/ 93078 h 159562"/>
                <a:gd name="connsiteX4" fmla="*/ 319125 w 372312"/>
                <a:gd name="connsiteY4" fmla="*/ 106375 h 159562"/>
                <a:gd name="connsiteX5" fmla="*/ 186156 w 372312"/>
                <a:gd name="connsiteY5" fmla="*/ 53188 h 159562"/>
                <a:gd name="connsiteX6" fmla="*/ 0 w 372312"/>
                <a:gd name="connsiteY6" fmla="*/ 0 h 159562"/>
                <a:gd name="connsiteX7" fmla="*/ 0 w 372312"/>
                <a:gd name="connsiteY7" fmla="*/ 106375 h 159562"/>
                <a:gd name="connsiteX8" fmla="*/ 186156 w 372312"/>
                <a:gd name="connsiteY8" fmla="*/ 159563 h 159562"/>
                <a:gd name="connsiteX9" fmla="*/ 372313 w 372312"/>
                <a:gd name="connsiteY9" fmla="*/ 106375 h 159562"/>
                <a:gd name="connsiteX10" fmla="*/ 372313 w 372312"/>
                <a:gd name="connsiteY10" fmla="*/ 0 h 159562"/>
                <a:gd name="connsiteX11" fmla="*/ 186156 w 372312"/>
                <a:gd name="connsiteY11" fmla="*/ 53188 h 159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2312" h="159562">
                  <a:moveTo>
                    <a:pt x="319125" y="106375"/>
                  </a:moveTo>
                  <a:cubicBezTo>
                    <a:pt x="311147" y="106375"/>
                    <a:pt x="305828" y="101056"/>
                    <a:pt x="305828" y="93078"/>
                  </a:cubicBezTo>
                  <a:cubicBezTo>
                    <a:pt x="305828" y="85100"/>
                    <a:pt x="311147" y="79781"/>
                    <a:pt x="319125" y="79781"/>
                  </a:cubicBezTo>
                  <a:cubicBezTo>
                    <a:pt x="327103" y="79781"/>
                    <a:pt x="332422" y="85100"/>
                    <a:pt x="332422" y="93078"/>
                  </a:cubicBezTo>
                  <a:cubicBezTo>
                    <a:pt x="332422" y="101056"/>
                    <a:pt x="327103" y="106375"/>
                    <a:pt x="319125" y="106375"/>
                  </a:cubicBezTo>
                  <a:close/>
                  <a:moveTo>
                    <a:pt x="186156" y="53188"/>
                  </a:moveTo>
                  <a:cubicBezTo>
                    <a:pt x="83770" y="53188"/>
                    <a:pt x="0" y="29253"/>
                    <a:pt x="0" y="0"/>
                  </a:cubicBezTo>
                  <a:lnTo>
                    <a:pt x="0" y="106375"/>
                  </a:lnTo>
                  <a:cubicBezTo>
                    <a:pt x="0" y="135628"/>
                    <a:pt x="83770" y="159563"/>
                    <a:pt x="186156" y="159563"/>
                  </a:cubicBezTo>
                  <a:cubicBezTo>
                    <a:pt x="288542" y="159563"/>
                    <a:pt x="372313" y="135628"/>
                    <a:pt x="372313" y="106375"/>
                  </a:cubicBezTo>
                  <a:lnTo>
                    <a:pt x="372313" y="0"/>
                  </a:lnTo>
                  <a:cubicBezTo>
                    <a:pt x="372313" y="29253"/>
                    <a:pt x="288542" y="53188"/>
                    <a:pt x="186156" y="53188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9B2AEB21-5EF3-4179-9DC4-1890454FEA38}"/>
              </a:ext>
            </a:extLst>
          </p:cNvPr>
          <p:cNvGrpSpPr/>
          <p:nvPr/>
        </p:nvGrpSpPr>
        <p:grpSpPr>
          <a:xfrm>
            <a:off x="991563" y="1392609"/>
            <a:ext cx="2202816" cy="1106116"/>
            <a:chOff x="332936" y="2555950"/>
            <a:chExt cx="2937088" cy="1474820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68C1F65D-0C16-4873-93D4-E7FA27324234}"/>
                </a:ext>
              </a:extLst>
            </p:cNvPr>
            <p:cNvSpPr txBox="1"/>
            <p:nvPr/>
          </p:nvSpPr>
          <p:spPr>
            <a:xfrm>
              <a:off x="332936" y="255595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AC2FA0D-369E-4E7F-8271-EE32C6EB9D6E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sp>
        <p:nvSpPr>
          <p:cNvPr id="92" name="Oval 91">
            <a:extLst>
              <a:ext uri="{FF2B5EF4-FFF2-40B4-BE49-F238E27FC236}">
                <a16:creationId xmlns:a16="http://schemas.microsoft.com/office/drawing/2014/main" id="{D5252551-32E9-42B1-B936-E30B642F495F}"/>
              </a:ext>
            </a:extLst>
          </p:cNvPr>
          <p:cNvSpPr/>
          <p:nvPr/>
        </p:nvSpPr>
        <p:spPr>
          <a:xfrm>
            <a:off x="352434" y="1923955"/>
            <a:ext cx="336954" cy="33695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10B4F73-A827-4451-9894-35521D570E2F}"/>
              </a:ext>
            </a:extLst>
          </p:cNvPr>
          <p:cNvGrpSpPr/>
          <p:nvPr/>
        </p:nvGrpSpPr>
        <p:grpSpPr>
          <a:xfrm>
            <a:off x="985717" y="3112340"/>
            <a:ext cx="2202816" cy="1106116"/>
            <a:chOff x="332936" y="2555950"/>
            <a:chExt cx="2937088" cy="1474820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6CB7700B-BFB8-4F2F-81ED-4F04ED1AE9A2}"/>
                </a:ext>
              </a:extLst>
            </p:cNvPr>
            <p:cNvSpPr txBox="1"/>
            <p:nvPr/>
          </p:nvSpPr>
          <p:spPr>
            <a:xfrm>
              <a:off x="332936" y="255595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EEFB4815-71F8-4FB9-B11D-5BE8D3454DA5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sp>
        <p:nvSpPr>
          <p:cNvPr id="93" name="Oval 92">
            <a:extLst>
              <a:ext uri="{FF2B5EF4-FFF2-40B4-BE49-F238E27FC236}">
                <a16:creationId xmlns:a16="http://schemas.microsoft.com/office/drawing/2014/main" id="{78C4CCF4-D438-41BB-BE13-10CD00049826}"/>
              </a:ext>
            </a:extLst>
          </p:cNvPr>
          <p:cNvSpPr/>
          <p:nvPr/>
        </p:nvSpPr>
        <p:spPr>
          <a:xfrm>
            <a:off x="352434" y="3641707"/>
            <a:ext cx="336954" cy="33695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DA0441CA-0D24-44D3-9D48-093F36F3AB38}"/>
              </a:ext>
            </a:extLst>
          </p:cNvPr>
          <p:cNvGrpSpPr/>
          <p:nvPr/>
        </p:nvGrpSpPr>
        <p:grpSpPr>
          <a:xfrm>
            <a:off x="985717" y="4832073"/>
            <a:ext cx="2202816" cy="1106116"/>
            <a:chOff x="332936" y="4580522"/>
            <a:chExt cx="2937088" cy="1474820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4F02B960-083D-4426-80B0-826484D17E2F}"/>
                </a:ext>
              </a:extLst>
            </p:cNvPr>
            <p:cNvSpPr txBox="1"/>
            <p:nvPr/>
          </p:nvSpPr>
          <p:spPr>
            <a:xfrm>
              <a:off x="332936" y="4580522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7C7E77CC-0E4A-4BCC-AC70-818ABED6BA5C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sp>
        <p:nvSpPr>
          <p:cNvPr id="94" name="Oval 93">
            <a:extLst>
              <a:ext uri="{FF2B5EF4-FFF2-40B4-BE49-F238E27FC236}">
                <a16:creationId xmlns:a16="http://schemas.microsoft.com/office/drawing/2014/main" id="{E4B3218C-E659-4459-8FFE-60093811ADCB}"/>
              </a:ext>
            </a:extLst>
          </p:cNvPr>
          <p:cNvSpPr/>
          <p:nvPr/>
        </p:nvSpPr>
        <p:spPr>
          <a:xfrm>
            <a:off x="352434" y="5359462"/>
            <a:ext cx="336954" cy="33695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048B9CFB-EC93-4673-A195-10CC020B2635}"/>
              </a:ext>
            </a:extLst>
          </p:cNvPr>
          <p:cNvGrpSpPr/>
          <p:nvPr/>
        </p:nvGrpSpPr>
        <p:grpSpPr>
          <a:xfrm>
            <a:off x="5943775" y="2252475"/>
            <a:ext cx="2202816" cy="1106115"/>
            <a:chOff x="8921977" y="1394910"/>
            <a:chExt cx="2937088" cy="1474819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CC7AA38-60F5-45A4-B9F5-9D27B679D871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97F2201C-5E70-440E-93A9-649896BBE61F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sp>
        <p:nvSpPr>
          <p:cNvPr id="95" name="Oval 94">
            <a:extLst>
              <a:ext uri="{FF2B5EF4-FFF2-40B4-BE49-F238E27FC236}">
                <a16:creationId xmlns:a16="http://schemas.microsoft.com/office/drawing/2014/main" id="{47604C07-C7AD-456F-854E-72433077F6B5}"/>
              </a:ext>
            </a:extLst>
          </p:cNvPr>
          <p:cNvSpPr/>
          <p:nvPr/>
        </p:nvSpPr>
        <p:spPr>
          <a:xfrm>
            <a:off x="8454612" y="2782833"/>
            <a:ext cx="336954" cy="33695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BF451794-9956-4ACD-A9D3-1516FCB83B88}"/>
              </a:ext>
            </a:extLst>
          </p:cNvPr>
          <p:cNvGrpSpPr/>
          <p:nvPr/>
        </p:nvGrpSpPr>
        <p:grpSpPr>
          <a:xfrm>
            <a:off x="5943775" y="3972206"/>
            <a:ext cx="2202816" cy="1106116"/>
            <a:chOff x="8921977" y="4001570"/>
            <a:chExt cx="2937088" cy="1474820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79291946-82A3-462C-B95A-623B0370230E}"/>
                </a:ext>
              </a:extLst>
            </p:cNvPr>
            <p:cNvSpPr txBox="1"/>
            <p:nvPr/>
          </p:nvSpPr>
          <p:spPr>
            <a:xfrm>
              <a:off x="8921977" y="400157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8B542524-6E04-43F0-9D65-6EAB4FDC795C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sp>
        <p:nvSpPr>
          <p:cNvPr id="96" name="Oval 95">
            <a:extLst>
              <a:ext uri="{FF2B5EF4-FFF2-40B4-BE49-F238E27FC236}">
                <a16:creationId xmlns:a16="http://schemas.microsoft.com/office/drawing/2014/main" id="{2C4D0C9D-51E8-4574-A894-683DDDED4ACE}"/>
              </a:ext>
            </a:extLst>
          </p:cNvPr>
          <p:cNvSpPr/>
          <p:nvPr/>
        </p:nvSpPr>
        <p:spPr>
          <a:xfrm>
            <a:off x="8454612" y="4500584"/>
            <a:ext cx="336954" cy="33695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208797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Vertical Alternating Process – Slide Template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5671B19-5BA4-4751-BCB9-242A757C81D3}"/>
              </a:ext>
            </a:extLst>
          </p:cNvPr>
          <p:cNvCxnSpPr>
            <a:stCxn id="33" idx="2"/>
            <a:endCxn id="34" idx="0"/>
          </p:cNvCxnSpPr>
          <p:nvPr/>
        </p:nvCxnSpPr>
        <p:spPr>
          <a:xfrm>
            <a:off x="4503120" y="2316831"/>
            <a:ext cx="137760" cy="137760"/>
          </a:xfrm>
          <a:prstGeom prst="line">
            <a:avLst/>
          </a:prstGeom>
          <a:ln w="5715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CDC9334-4167-4D3B-BCC9-D60C8AD8E250}"/>
              </a:ext>
            </a:extLst>
          </p:cNvPr>
          <p:cNvCxnSpPr>
            <a:stCxn id="34" idx="1"/>
            <a:endCxn id="35" idx="3"/>
          </p:cNvCxnSpPr>
          <p:nvPr/>
        </p:nvCxnSpPr>
        <p:spPr>
          <a:xfrm flipH="1">
            <a:off x="4503120" y="3173808"/>
            <a:ext cx="137760" cy="137760"/>
          </a:xfrm>
          <a:prstGeom prst="line">
            <a:avLst/>
          </a:prstGeom>
          <a:ln w="5715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8597880-4D0C-4D32-9B3D-05A449FF325F}"/>
              </a:ext>
            </a:extLst>
          </p:cNvPr>
          <p:cNvCxnSpPr>
            <a:stCxn id="35" idx="2"/>
            <a:endCxn id="36" idx="0"/>
          </p:cNvCxnSpPr>
          <p:nvPr/>
        </p:nvCxnSpPr>
        <p:spPr>
          <a:xfrm>
            <a:off x="4503120" y="4030786"/>
            <a:ext cx="137760" cy="137759"/>
          </a:xfrm>
          <a:prstGeom prst="line">
            <a:avLst/>
          </a:prstGeom>
          <a:ln w="5715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1D9BEA29-0104-4D91-AB57-77C2BF9BA088}"/>
              </a:ext>
            </a:extLst>
          </p:cNvPr>
          <p:cNvCxnSpPr>
            <a:stCxn id="36" idx="1"/>
            <a:endCxn id="37" idx="3"/>
          </p:cNvCxnSpPr>
          <p:nvPr/>
        </p:nvCxnSpPr>
        <p:spPr>
          <a:xfrm flipH="1">
            <a:off x="4503120" y="4887762"/>
            <a:ext cx="137760" cy="137761"/>
          </a:xfrm>
          <a:prstGeom prst="line">
            <a:avLst/>
          </a:prstGeom>
          <a:ln w="5715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6DBCE983-5859-48FB-A1C7-2C39B4689B0E}"/>
              </a:ext>
            </a:extLst>
          </p:cNvPr>
          <p:cNvSpPr/>
          <p:nvPr/>
        </p:nvSpPr>
        <p:spPr>
          <a:xfrm rot="18900000">
            <a:off x="3634947" y="1448658"/>
            <a:ext cx="1017128" cy="1017128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DC73470-1EDC-4D10-994A-407DC07024D3}"/>
              </a:ext>
            </a:extLst>
          </p:cNvPr>
          <p:cNvSpPr/>
          <p:nvPr/>
        </p:nvSpPr>
        <p:spPr>
          <a:xfrm rot="18900000">
            <a:off x="4491925" y="2305635"/>
            <a:ext cx="1017128" cy="101712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449314AC-D0CA-4165-9AB7-B3B6D025E015}"/>
              </a:ext>
            </a:extLst>
          </p:cNvPr>
          <p:cNvSpPr/>
          <p:nvPr/>
        </p:nvSpPr>
        <p:spPr>
          <a:xfrm rot="18900000">
            <a:off x="3634947" y="3162612"/>
            <a:ext cx="1017128" cy="1017128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2C6B3FDC-FF5D-428C-AC23-11E2F6456160}"/>
              </a:ext>
            </a:extLst>
          </p:cNvPr>
          <p:cNvSpPr/>
          <p:nvPr/>
        </p:nvSpPr>
        <p:spPr>
          <a:xfrm rot="18900000">
            <a:off x="4491925" y="4019589"/>
            <a:ext cx="1017128" cy="1017128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92FDEC95-368B-4A45-B8A3-6752DDFA109C}"/>
              </a:ext>
            </a:extLst>
          </p:cNvPr>
          <p:cNvSpPr/>
          <p:nvPr/>
        </p:nvSpPr>
        <p:spPr>
          <a:xfrm rot="18900000">
            <a:off x="3634947" y="4876567"/>
            <a:ext cx="1017128" cy="1017128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A8A1072-EE63-481E-A3AD-953C41192469}"/>
              </a:ext>
            </a:extLst>
          </p:cNvPr>
          <p:cNvSpPr/>
          <p:nvPr/>
        </p:nvSpPr>
        <p:spPr>
          <a:xfrm>
            <a:off x="4032586" y="2298287"/>
            <a:ext cx="221850" cy="22185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FF1C4AB7-E254-4524-A129-186A4FF2E95D}"/>
              </a:ext>
            </a:extLst>
          </p:cNvPr>
          <p:cNvSpPr/>
          <p:nvPr/>
        </p:nvSpPr>
        <p:spPr>
          <a:xfrm>
            <a:off x="4889565" y="3160551"/>
            <a:ext cx="221850" cy="22185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6DB08FE-3239-4E25-98AD-38DB415A8AF8}"/>
              </a:ext>
            </a:extLst>
          </p:cNvPr>
          <p:cNvSpPr/>
          <p:nvPr/>
        </p:nvSpPr>
        <p:spPr>
          <a:xfrm>
            <a:off x="4031998" y="4022815"/>
            <a:ext cx="221850" cy="22185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3FBE7169-68D1-4240-A277-77E7ACC6F368}"/>
              </a:ext>
            </a:extLst>
          </p:cNvPr>
          <p:cNvSpPr/>
          <p:nvPr/>
        </p:nvSpPr>
        <p:spPr>
          <a:xfrm>
            <a:off x="4889565" y="4885078"/>
            <a:ext cx="221850" cy="22185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EA8C0427-9135-4357-BB4E-05CB23B0DFEB}"/>
              </a:ext>
            </a:extLst>
          </p:cNvPr>
          <p:cNvSpPr/>
          <p:nvPr/>
        </p:nvSpPr>
        <p:spPr>
          <a:xfrm>
            <a:off x="4031998" y="5747342"/>
            <a:ext cx="221850" cy="22185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</a:p>
        </p:txBody>
      </p:sp>
      <p:grpSp>
        <p:nvGrpSpPr>
          <p:cNvPr id="13" name="Graphic 3" descr="Bullseye">
            <a:extLst>
              <a:ext uri="{FF2B5EF4-FFF2-40B4-BE49-F238E27FC236}">
                <a16:creationId xmlns:a16="http://schemas.microsoft.com/office/drawing/2014/main" id="{0851F330-C4B4-44DF-A3D6-02ECD1276CE0}"/>
              </a:ext>
            </a:extLst>
          </p:cNvPr>
          <p:cNvGrpSpPr/>
          <p:nvPr/>
        </p:nvGrpSpPr>
        <p:grpSpPr>
          <a:xfrm>
            <a:off x="4697616" y="4213135"/>
            <a:ext cx="605747" cy="605747"/>
            <a:chOff x="6228356" y="4222426"/>
            <a:chExt cx="638250" cy="638250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E8091E8-8129-438B-A1CB-19C8BF12A4EE}"/>
                </a:ext>
              </a:extLst>
            </p:cNvPr>
            <p:cNvSpPr/>
            <p:nvPr/>
          </p:nvSpPr>
          <p:spPr>
            <a:xfrm>
              <a:off x="6470359" y="4278937"/>
              <a:ext cx="339735" cy="339070"/>
            </a:xfrm>
            <a:custGeom>
              <a:avLst/>
              <a:gdLst>
                <a:gd name="connsiteX0" fmla="*/ 279899 w 339735"/>
                <a:gd name="connsiteY0" fmla="*/ 59836 h 339070"/>
                <a:gd name="connsiteX1" fmla="*/ 273251 w 339735"/>
                <a:gd name="connsiteY1" fmla="*/ 0 h 339070"/>
                <a:gd name="connsiteX2" fmla="*/ 200118 w 339735"/>
                <a:gd name="connsiteY2" fmla="*/ 73133 h 339070"/>
                <a:gd name="connsiteX3" fmla="*/ 204107 w 339735"/>
                <a:gd name="connsiteY3" fmla="*/ 107705 h 339070"/>
                <a:gd name="connsiteX4" fmla="*/ 97732 w 339735"/>
                <a:gd name="connsiteY4" fmla="*/ 214080 h 339070"/>
                <a:gd name="connsiteX5" fmla="*/ 66484 w 339735"/>
                <a:gd name="connsiteY5" fmla="*/ 206102 h 339070"/>
                <a:gd name="connsiteX6" fmla="*/ 0 w 339735"/>
                <a:gd name="connsiteY6" fmla="*/ 272586 h 339070"/>
                <a:gd name="connsiteX7" fmla="*/ 66484 w 339735"/>
                <a:gd name="connsiteY7" fmla="*/ 339070 h 339070"/>
                <a:gd name="connsiteX8" fmla="*/ 132969 w 339735"/>
                <a:gd name="connsiteY8" fmla="*/ 272586 h 339070"/>
                <a:gd name="connsiteX9" fmla="*/ 125655 w 339735"/>
                <a:gd name="connsiteY9" fmla="*/ 242003 h 339070"/>
                <a:gd name="connsiteX10" fmla="*/ 232030 w 339735"/>
                <a:gd name="connsiteY10" fmla="*/ 135628 h 339070"/>
                <a:gd name="connsiteX11" fmla="*/ 266602 w 339735"/>
                <a:gd name="connsiteY11" fmla="*/ 139617 h 339070"/>
                <a:gd name="connsiteX12" fmla="*/ 339735 w 339735"/>
                <a:gd name="connsiteY12" fmla="*/ 66484 h 339070"/>
                <a:gd name="connsiteX13" fmla="*/ 279899 w 339735"/>
                <a:gd name="connsiteY13" fmla="*/ 59836 h 339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9735" h="339070">
                  <a:moveTo>
                    <a:pt x="279899" y="59836"/>
                  </a:moveTo>
                  <a:lnTo>
                    <a:pt x="273251" y="0"/>
                  </a:lnTo>
                  <a:lnTo>
                    <a:pt x="200118" y="73133"/>
                  </a:lnTo>
                  <a:lnTo>
                    <a:pt x="204107" y="107705"/>
                  </a:lnTo>
                  <a:lnTo>
                    <a:pt x="97732" y="214080"/>
                  </a:lnTo>
                  <a:cubicBezTo>
                    <a:pt x="88424" y="209426"/>
                    <a:pt x="77787" y="206102"/>
                    <a:pt x="66484" y="206102"/>
                  </a:cubicBezTo>
                  <a:cubicBezTo>
                    <a:pt x="29918" y="206102"/>
                    <a:pt x="0" y="236020"/>
                    <a:pt x="0" y="272586"/>
                  </a:cubicBezTo>
                  <a:cubicBezTo>
                    <a:pt x="0" y="309152"/>
                    <a:pt x="29918" y="339070"/>
                    <a:pt x="66484" y="339070"/>
                  </a:cubicBezTo>
                  <a:cubicBezTo>
                    <a:pt x="103051" y="339070"/>
                    <a:pt x="132969" y="309152"/>
                    <a:pt x="132969" y="272586"/>
                  </a:cubicBezTo>
                  <a:cubicBezTo>
                    <a:pt x="132969" y="261284"/>
                    <a:pt x="130309" y="251311"/>
                    <a:pt x="125655" y="242003"/>
                  </a:cubicBezTo>
                  <a:lnTo>
                    <a:pt x="232030" y="135628"/>
                  </a:lnTo>
                  <a:lnTo>
                    <a:pt x="266602" y="139617"/>
                  </a:lnTo>
                  <a:lnTo>
                    <a:pt x="339735" y="66484"/>
                  </a:lnTo>
                  <a:lnTo>
                    <a:pt x="279899" y="59836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4FB03F9-0A3B-446C-8DC9-CCFFE3534277}"/>
                </a:ext>
              </a:extLst>
            </p:cNvPr>
            <p:cNvSpPr/>
            <p:nvPr/>
          </p:nvSpPr>
          <p:spPr>
            <a:xfrm>
              <a:off x="6284867" y="4298883"/>
              <a:ext cx="505281" cy="505281"/>
            </a:xfrm>
            <a:custGeom>
              <a:avLst/>
              <a:gdLst>
                <a:gd name="connsiteX0" fmla="*/ 470709 w 505281"/>
                <a:gd name="connsiteY0" fmla="*/ 138288 h 505281"/>
                <a:gd name="connsiteX1" fmla="*/ 462066 w 505281"/>
                <a:gd name="connsiteY1" fmla="*/ 147595 h 505281"/>
                <a:gd name="connsiteX2" fmla="*/ 449434 w 505281"/>
                <a:gd name="connsiteY2" fmla="*/ 146266 h 505281"/>
                <a:gd name="connsiteX3" fmla="*/ 435473 w 505281"/>
                <a:gd name="connsiteY3" fmla="*/ 144271 h 505281"/>
                <a:gd name="connsiteX4" fmla="*/ 465391 w 505281"/>
                <a:gd name="connsiteY4" fmla="*/ 252641 h 505281"/>
                <a:gd name="connsiteX5" fmla="*/ 252641 w 505281"/>
                <a:gd name="connsiteY5" fmla="*/ 465391 h 505281"/>
                <a:gd name="connsiteX6" fmla="*/ 39891 w 505281"/>
                <a:gd name="connsiteY6" fmla="*/ 252641 h 505281"/>
                <a:gd name="connsiteX7" fmla="*/ 252641 w 505281"/>
                <a:gd name="connsiteY7" fmla="*/ 39891 h 505281"/>
                <a:gd name="connsiteX8" fmla="*/ 361010 w 505281"/>
                <a:gd name="connsiteY8" fmla="*/ 69809 h 505281"/>
                <a:gd name="connsiteX9" fmla="*/ 359680 w 505281"/>
                <a:gd name="connsiteY9" fmla="*/ 56512 h 505281"/>
                <a:gd name="connsiteX10" fmla="*/ 357686 w 505281"/>
                <a:gd name="connsiteY10" fmla="*/ 43215 h 505281"/>
                <a:gd name="connsiteX11" fmla="*/ 366994 w 505281"/>
                <a:gd name="connsiteY11" fmla="*/ 33907 h 505281"/>
                <a:gd name="connsiteX12" fmla="*/ 371648 w 505281"/>
                <a:gd name="connsiteY12" fmla="*/ 29253 h 505281"/>
                <a:gd name="connsiteX13" fmla="*/ 252641 w 505281"/>
                <a:gd name="connsiteY13" fmla="*/ 0 h 505281"/>
                <a:gd name="connsiteX14" fmla="*/ 0 w 505281"/>
                <a:gd name="connsiteY14" fmla="*/ 252641 h 505281"/>
                <a:gd name="connsiteX15" fmla="*/ 252641 w 505281"/>
                <a:gd name="connsiteY15" fmla="*/ 505281 h 505281"/>
                <a:gd name="connsiteX16" fmla="*/ 505281 w 505281"/>
                <a:gd name="connsiteY16" fmla="*/ 252641 h 505281"/>
                <a:gd name="connsiteX17" fmla="*/ 475363 w 505281"/>
                <a:gd name="connsiteY17" fmla="*/ 134298 h 505281"/>
                <a:gd name="connsiteX18" fmla="*/ 470709 w 505281"/>
                <a:gd name="connsiteY18" fmla="*/ 138288 h 505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05281" h="505281">
                  <a:moveTo>
                    <a:pt x="470709" y="138288"/>
                  </a:moveTo>
                  <a:lnTo>
                    <a:pt x="462066" y="147595"/>
                  </a:lnTo>
                  <a:lnTo>
                    <a:pt x="449434" y="146266"/>
                  </a:lnTo>
                  <a:lnTo>
                    <a:pt x="435473" y="144271"/>
                  </a:lnTo>
                  <a:cubicBezTo>
                    <a:pt x="454088" y="176184"/>
                    <a:pt x="465391" y="212750"/>
                    <a:pt x="465391" y="252641"/>
                  </a:cubicBezTo>
                  <a:cubicBezTo>
                    <a:pt x="465391" y="369653"/>
                    <a:pt x="369653" y="465391"/>
                    <a:pt x="252641" y="465391"/>
                  </a:cubicBezTo>
                  <a:cubicBezTo>
                    <a:pt x="135628" y="465391"/>
                    <a:pt x="39891" y="369653"/>
                    <a:pt x="39891" y="252641"/>
                  </a:cubicBezTo>
                  <a:cubicBezTo>
                    <a:pt x="39891" y="135628"/>
                    <a:pt x="135628" y="39891"/>
                    <a:pt x="252641" y="39891"/>
                  </a:cubicBezTo>
                  <a:cubicBezTo>
                    <a:pt x="291866" y="39891"/>
                    <a:pt x="329098" y="50528"/>
                    <a:pt x="361010" y="69809"/>
                  </a:cubicBezTo>
                  <a:lnTo>
                    <a:pt x="359680" y="56512"/>
                  </a:lnTo>
                  <a:lnTo>
                    <a:pt x="357686" y="43215"/>
                  </a:lnTo>
                  <a:lnTo>
                    <a:pt x="366994" y="33907"/>
                  </a:lnTo>
                  <a:lnTo>
                    <a:pt x="371648" y="29253"/>
                  </a:lnTo>
                  <a:cubicBezTo>
                    <a:pt x="335746" y="10638"/>
                    <a:pt x="295855" y="0"/>
                    <a:pt x="252641" y="0"/>
                  </a:cubicBezTo>
                  <a:cubicBezTo>
                    <a:pt x="113023" y="0"/>
                    <a:pt x="0" y="113023"/>
                    <a:pt x="0" y="252641"/>
                  </a:cubicBezTo>
                  <a:cubicBezTo>
                    <a:pt x="0" y="392258"/>
                    <a:pt x="113023" y="505281"/>
                    <a:pt x="252641" y="505281"/>
                  </a:cubicBezTo>
                  <a:cubicBezTo>
                    <a:pt x="392258" y="505281"/>
                    <a:pt x="505281" y="392258"/>
                    <a:pt x="505281" y="252641"/>
                  </a:cubicBezTo>
                  <a:cubicBezTo>
                    <a:pt x="505281" y="209426"/>
                    <a:pt x="494644" y="169535"/>
                    <a:pt x="475363" y="134298"/>
                  </a:cubicBezTo>
                  <a:lnTo>
                    <a:pt x="470709" y="138288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041817E-8D69-464E-880D-A2CE66BBECDE}"/>
                </a:ext>
              </a:extLst>
            </p:cNvPr>
            <p:cNvSpPr/>
            <p:nvPr/>
          </p:nvSpPr>
          <p:spPr>
            <a:xfrm>
              <a:off x="6377945" y="4391961"/>
              <a:ext cx="319125" cy="319125"/>
            </a:xfrm>
            <a:custGeom>
              <a:avLst/>
              <a:gdLst>
                <a:gd name="connsiteX0" fmla="*/ 270591 w 319125"/>
                <a:gd name="connsiteY0" fmla="*/ 114353 h 319125"/>
                <a:gd name="connsiteX1" fmla="*/ 279234 w 319125"/>
                <a:gd name="connsiteY1" fmla="*/ 159563 h 319125"/>
                <a:gd name="connsiteX2" fmla="*/ 159563 w 319125"/>
                <a:gd name="connsiteY2" fmla="*/ 279234 h 319125"/>
                <a:gd name="connsiteX3" fmla="*/ 39891 w 319125"/>
                <a:gd name="connsiteY3" fmla="*/ 159563 h 319125"/>
                <a:gd name="connsiteX4" fmla="*/ 159563 w 319125"/>
                <a:gd name="connsiteY4" fmla="*/ 39891 h 319125"/>
                <a:gd name="connsiteX5" fmla="*/ 204772 w 319125"/>
                <a:gd name="connsiteY5" fmla="*/ 48534 h 319125"/>
                <a:gd name="connsiteX6" fmla="*/ 234690 w 319125"/>
                <a:gd name="connsiteY6" fmla="*/ 18616 h 319125"/>
                <a:gd name="connsiteX7" fmla="*/ 159563 w 319125"/>
                <a:gd name="connsiteY7" fmla="*/ 0 h 319125"/>
                <a:gd name="connsiteX8" fmla="*/ 0 w 319125"/>
                <a:gd name="connsiteY8" fmla="*/ 159563 h 319125"/>
                <a:gd name="connsiteX9" fmla="*/ 159563 w 319125"/>
                <a:gd name="connsiteY9" fmla="*/ 319125 h 319125"/>
                <a:gd name="connsiteX10" fmla="*/ 319125 w 319125"/>
                <a:gd name="connsiteY10" fmla="*/ 159563 h 319125"/>
                <a:gd name="connsiteX11" fmla="*/ 300509 w 319125"/>
                <a:gd name="connsiteY11" fmla="*/ 84435 h 319125"/>
                <a:gd name="connsiteX12" fmla="*/ 270591 w 319125"/>
                <a:gd name="connsiteY12" fmla="*/ 114353 h 31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9125" h="319125">
                  <a:moveTo>
                    <a:pt x="270591" y="114353"/>
                  </a:moveTo>
                  <a:cubicBezTo>
                    <a:pt x="276575" y="128315"/>
                    <a:pt x="279234" y="143606"/>
                    <a:pt x="279234" y="159563"/>
                  </a:cubicBezTo>
                  <a:cubicBezTo>
                    <a:pt x="279234" y="225382"/>
                    <a:pt x="225382" y="279234"/>
                    <a:pt x="159563" y="279234"/>
                  </a:cubicBezTo>
                  <a:cubicBezTo>
                    <a:pt x="93743" y="279234"/>
                    <a:pt x="39891" y="225382"/>
                    <a:pt x="39891" y="159563"/>
                  </a:cubicBezTo>
                  <a:cubicBezTo>
                    <a:pt x="39891" y="93743"/>
                    <a:pt x="93743" y="39891"/>
                    <a:pt x="159563" y="39891"/>
                  </a:cubicBezTo>
                  <a:cubicBezTo>
                    <a:pt x="175519" y="39891"/>
                    <a:pt x="190810" y="43215"/>
                    <a:pt x="204772" y="48534"/>
                  </a:cubicBezTo>
                  <a:lnTo>
                    <a:pt x="234690" y="18616"/>
                  </a:lnTo>
                  <a:cubicBezTo>
                    <a:pt x="212085" y="6648"/>
                    <a:pt x="186821" y="0"/>
                    <a:pt x="159563" y="0"/>
                  </a:cubicBezTo>
                  <a:cubicBezTo>
                    <a:pt x="71803" y="0"/>
                    <a:pt x="0" y="71803"/>
                    <a:pt x="0" y="159563"/>
                  </a:cubicBezTo>
                  <a:cubicBezTo>
                    <a:pt x="0" y="247322"/>
                    <a:pt x="71803" y="319125"/>
                    <a:pt x="159563" y="319125"/>
                  </a:cubicBezTo>
                  <a:cubicBezTo>
                    <a:pt x="247322" y="319125"/>
                    <a:pt x="319125" y="247322"/>
                    <a:pt x="319125" y="159563"/>
                  </a:cubicBezTo>
                  <a:cubicBezTo>
                    <a:pt x="319125" y="132304"/>
                    <a:pt x="312477" y="107040"/>
                    <a:pt x="300509" y="84435"/>
                  </a:cubicBezTo>
                  <a:lnTo>
                    <a:pt x="270591" y="114353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  <p:grpSp>
        <p:nvGrpSpPr>
          <p:cNvPr id="17" name="Graphic 5" descr="Lightbulb">
            <a:extLst>
              <a:ext uri="{FF2B5EF4-FFF2-40B4-BE49-F238E27FC236}">
                <a16:creationId xmlns:a16="http://schemas.microsoft.com/office/drawing/2014/main" id="{3F682B4B-346D-4391-84EB-C15DD9A14F0C}"/>
              </a:ext>
            </a:extLst>
          </p:cNvPr>
          <p:cNvGrpSpPr/>
          <p:nvPr/>
        </p:nvGrpSpPr>
        <p:grpSpPr>
          <a:xfrm>
            <a:off x="3840638" y="5076483"/>
            <a:ext cx="605747" cy="605747"/>
            <a:chOff x="5325394" y="5132100"/>
            <a:chExt cx="638250" cy="63825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052D87D-54B3-4CE8-9D5A-452072BDAEC3}"/>
                </a:ext>
              </a:extLst>
            </p:cNvPr>
            <p:cNvSpPr/>
            <p:nvPr/>
          </p:nvSpPr>
          <p:spPr>
            <a:xfrm>
              <a:off x="5558089" y="5557600"/>
              <a:ext cx="172859" cy="39890"/>
            </a:xfrm>
            <a:custGeom>
              <a:avLst/>
              <a:gdLst>
                <a:gd name="connsiteX0" fmla="*/ 19945 w 172859"/>
                <a:gd name="connsiteY0" fmla="*/ 0 h 39890"/>
                <a:gd name="connsiteX1" fmla="*/ 152914 w 172859"/>
                <a:gd name="connsiteY1" fmla="*/ 0 h 39890"/>
                <a:gd name="connsiteX2" fmla="*/ 172859 w 172859"/>
                <a:gd name="connsiteY2" fmla="*/ 19945 h 39890"/>
                <a:gd name="connsiteX3" fmla="*/ 152914 w 172859"/>
                <a:gd name="connsiteY3" fmla="*/ 39891 h 39890"/>
                <a:gd name="connsiteX4" fmla="*/ 19945 w 172859"/>
                <a:gd name="connsiteY4" fmla="*/ 39891 h 39890"/>
                <a:gd name="connsiteX5" fmla="*/ 0 w 172859"/>
                <a:gd name="connsiteY5" fmla="*/ 19945 h 39890"/>
                <a:gd name="connsiteX6" fmla="*/ 19945 w 172859"/>
                <a:gd name="connsiteY6" fmla="*/ 0 h 39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2859" h="39890">
                  <a:moveTo>
                    <a:pt x="19945" y="0"/>
                  </a:moveTo>
                  <a:lnTo>
                    <a:pt x="152914" y="0"/>
                  </a:lnTo>
                  <a:cubicBezTo>
                    <a:pt x="164216" y="0"/>
                    <a:pt x="172859" y="8643"/>
                    <a:pt x="172859" y="19945"/>
                  </a:cubicBezTo>
                  <a:cubicBezTo>
                    <a:pt x="172859" y="31248"/>
                    <a:pt x="164216" y="39891"/>
                    <a:pt x="152914" y="39891"/>
                  </a:cubicBezTo>
                  <a:lnTo>
                    <a:pt x="19945" y="39891"/>
                  </a:lnTo>
                  <a:cubicBezTo>
                    <a:pt x="8643" y="39891"/>
                    <a:pt x="0" y="31248"/>
                    <a:pt x="0" y="19945"/>
                  </a:cubicBezTo>
                  <a:cubicBezTo>
                    <a:pt x="0" y="8643"/>
                    <a:pt x="8643" y="0"/>
                    <a:pt x="19945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7D58EC4-3679-4877-8272-2AF5E0BB62D6}"/>
                </a:ext>
              </a:extLst>
            </p:cNvPr>
            <p:cNvSpPr/>
            <p:nvPr/>
          </p:nvSpPr>
          <p:spPr>
            <a:xfrm>
              <a:off x="5558089" y="5624084"/>
              <a:ext cx="172859" cy="39890"/>
            </a:xfrm>
            <a:custGeom>
              <a:avLst/>
              <a:gdLst>
                <a:gd name="connsiteX0" fmla="*/ 19945 w 172859"/>
                <a:gd name="connsiteY0" fmla="*/ 0 h 39890"/>
                <a:gd name="connsiteX1" fmla="*/ 152914 w 172859"/>
                <a:gd name="connsiteY1" fmla="*/ 0 h 39890"/>
                <a:gd name="connsiteX2" fmla="*/ 172859 w 172859"/>
                <a:gd name="connsiteY2" fmla="*/ 19945 h 39890"/>
                <a:gd name="connsiteX3" fmla="*/ 152914 w 172859"/>
                <a:gd name="connsiteY3" fmla="*/ 39891 h 39890"/>
                <a:gd name="connsiteX4" fmla="*/ 19945 w 172859"/>
                <a:gd name="connsiteY4" fmla="*/ 39891 h 39890"/>
                <a:gd name="connsiteX5" fmla="*/ 0 w 172859"/>
                <a:gd name="connsiteY5" fmla="*/ 19945 h 39890"/>
                <a:gd name="connsiteX6" fmla="*/ 19945 w 172859"/>
                <a:gd name="connsiteY6" fmla="*/ 0 h 39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2859" h="39890">
                  <a:moveTo>
                    <a:pt x="19945" y="0"/>
                  </a:moveTo>
                  <a:lnTo>
                    <a:pt x="152914" y="0"/>
                  </a:lnTo>
                  <a:cubicBezTo>
                    <a:pt x="164216" y="0"/>
                    <a:pt x="172859" y="8643"/>
                    <a:pt x="172859" y="19945"/>
                  </a:cubicBezTo>
                  <a:cubicBezTo>
                    <a:pt x="172859" y="31248"/>
                    <a:pt x="164216" y="39891"/>
                    <a:pt x="152914" y="39891"/>
                  </a:cubicBezTo>
                  <a:lnTo>
                    <a:pt x="19945" y="39891"/>
                  </a:lnTo>
                  <a:cubicBezTo>
                    <a:pt x="8643" y="39891"/>
                    <a:pt x="0" y="31248"/>
                    <a:pt x="0" y="19945"/>
                  </a:cubicBezTo>
                  <a:cubicBezTo>
                    <a:pt x="0" y="8643"/>
                    <a:pt x="8643" y="0"/>
                    <a:pt x="19945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D204CEA-1E37-486B-B1FB-8032DA3568DF}"/>
                </a:ext>
              </a:extLst>
            </p:cNvPr>
            <p:cNvSpPr/>
            <p:nvPr/>
          </p:nvSpPr>
          <p:spPr>
            <a:xfrm>
              <a:off x="5601304" y="5690568"/>
              <a:ext cx="86429" cy="39890"/>
            </a:xfrm>
            <a:custGeom>
              <a:avLst/>
              <a:gdLst>
                <a:gd name="connsiteX0" fmla="*/ 0 w 86429"/>
                <a:gd name="connsiteY0" fmla="*/ 0 h 39890"/>
                <a:gd name="connsiteX1" fmla="*/ 43215 w 86429"/>
                <a:gd name="connsiteY1" fmla="*/ 39891 h 39890"/>
                <a:gd name="connsiteX2" fmla="*/ 86430 w 86429"/>
                <a:gd name="connsiteY2" fmla="*/ 0 h 39890"/>
                <a:gd name="connsiteX3" fmla="*/ 0 w 86429"/>
                <a:gd name="connsiteY3" fmla="*/ 0 h 39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429" h="39890">
                  <a:moveTo>
                    <a:pt x="0" y="0"/>
                  </a:moveTo>
                  <a:cubicBezTo>
                    <a:pt x="1995" y="22605"/>
                    <a:pt x="20610" y="39891"/>
                    <a:pt x="43215" y="39891"/>
                  </a:cubicBezTo>
                  <a:cubicBezTo>
                    <a:pt x="65820" y="39891"/>
                    <a:pt x="84435" y="22605"/>
                    <a:pt x="8643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9BA7EC2-2C9E-434C-B6F7-2B941AE74BBF}"/>
                </a:ext>
              </a:extLst>
            </p:cNvPr>
            <p:cNvSpPr/>
            <p:nvPr/>
          </p:nvSpPr>
          <p:spPr>
            <a:xfrm>
              <a:off x="5471659" y="5171990"/>
              <a:ext cx="345718" cy="359015"/>
            </a:xfrm>
            <a:custGeom>
              <a:avLst/>
              <a:gdLst>
                <a:gd name="connsiteX0" fmla="*/ 172859 w 345718"/>
                <a:gd name="connsiteY0" fmla="*/ 0 h 359015"/>
                <a:gd name="connsiteX1" fmla="*/ 172859 w 345718"/>
                <a:gd name="connsiteY1" fmla="*/ 0 h 359015"/>
                <a:gd name="connsiteX2" fmla="*/ 172859 w 345718"/>
                <a:gd name="connsiteY2" fmla="*/ 0 h 359015"/>
                <a:gd name="connsiteX3" fmla="*/ 0 w 345718"/>
                <a:gd name="connsiteY3" fmla="*/ 170865 h 359015"/>
                <a:gd name="connsiteX4" fmla="*/ 0 w 345718"/>
                <a:gd name="connsiteY4" fmla="*/ 176848 h 359015"/>
                <a:gd name="connsiteX5" fmla="*/ 11967 w 345718"/>
                <a:gd name="connsiteY5" fmla="*/ 236684 h 359015"/>
                <a:gd name="connsiteX6" fmla="*/ 41885 w 345718"/>
                <a:gd name="connsiteY6" fmla="*/ 285883 h 359015"/>
                <a:gd name="connsiteX7" fmla="*/ 82441 w 345718"/>
                <a:gd name="connsiteY7" fmla="*/ 351702 h 359015"/>
                <a:gd name="connsiteX8" fmla="*/ 94408 w 345718"/>
                <a:gd name="connsiteY8" fmla="*/ 359016 h 359015"/>
                <a:gd name="connsiteX9" fmla="*/ 251311 w 345718"/>
                <a:gd name="connsiteY9" fmla="*/ 359016 h 359015"/>
                <a:gd name="connsiteX10" fmla="*/ 263278 w 345718"/>
                <a:gd name="connsiteY10" fmla="*/ 351702 h 359015"/>
                <a:gd name="connsiteX11" fmla="*/ 303834 w 345718"/>
                <a:gd name="connsiteY11" fmla="*/ 285883 h 359015"/>
                <a:gd name="connsiteX12" fmla="*/ 333752 w 345718"/>
                <a:gd name="connsiteY12" fmla="*/ 236684 h 359015"/>
                <a:gd name="connsiteX13" fmla="*/ 345719 w 345718"/>
                <a:gd name="connsiteY13" fmla="*/ 176848 h 359015"/>
                <a:gd name="connsiteX14" fmla="*/ 345719 w 345718"/>
                <a:gd name="connsiteY14" fmla="*/ 170865 h 359015"/>
                <a:gd name="connsiteX15" fmla="*/ 172859 w 345718"/>
                <a:gd name="connsiteY15" fmla="*/ 0 h 359015"/>
                <a:gd name="connsiteX16" fmla="*/ 305828 w 345718"/>
                <a:gd name="connsiteY16" fmla="*/ 176184 h 359015"/>
                <a:gd name="connsiteX17" fmla="*/ 296520 w 345718"/>
                <a:gd name="connsiteY17" fmla="*/ 222723 h 359015"/>
                <a:gd name="connsiteX18" fmla="*/ 273916 w 345718"/>
                <a:gd name="connsiteY18" fmla="*/ 259289 h 359015"/>
                <a:gd name="connsiteX19" fmla="*/ 235355 w 345718"/>
                <a:gd name="connsiteY19" fmla="*/ 319125 h 359015"/>
                <a:gd name="connsiteX20" fmla="*/ 172859 w 345718"/>
                <a:gd name="connsiteY20" fmla="*/ 319125 h 359015"/>
                <a:gd name="connsiteX21" fmla="*/ 111029 w 345718"/>
                <a:gd name="connsiteY21" fmla="*/ 319125 h 359015"/>
                <a:gd name="connsiteX22" fmla="*/ 72468 w 345718"/>
                <a:gd name="connsiteY22" fmla="*/ 259289 h 359015"/>
                <a:gd name="connsiteX23" fmla="*/ 49863 w 345718"/>
                <a:gd name="connsiteY23" fmla="*/ 222723 h 359015"/>
                <a:gd name="connsiteX24" fmla="*/ 40555 w 345718"/>
                <a:gd name="connsiteY24" fmla="*/ 176184 h 359015"/>
                <a:gd name="connsiteX25" fmla="*/ 40555 w 345718"/>
                <a:gd name="connsiteY25" fmla="*/ 170865 h 359015"/>
                <a:gd name="connsiteX26" fmla="*/ 173524 w 345718"/>
                <a:gd name="connsiteY26" fmla="*/ 39226 h 359015"/>
                <a:gd name="connsiteX27" fmla="*/ 173524 w 345718"/>
                <a:gd name="connsiteY27" fmla="*/ 39226 h 359015"/>
                <a:gd name="connsiteX28" fmla="*/ 173524 w 345718"/>
                <a:gd name="connsiteY28" fmla="*/ 39226 h 359015"/>
                <a:gd name="connsiteX29" fmla="*/ 173524 w 345718"/>
                <a:gd name="connsiteY29" fmla="*/ 39226 h 359015"/>
                <a:gd name="connsiteX30" fmla="*/ 173524 w 345718"/>
                <a:gd name="connsiteY30" fmla="*/ 39226 h 359015"/>
                <a:gd name="connsiteX31" fmla="*/ 173524 w 345718"/>
                <a:gd name="connsiteY31" fmla="*/ 39226 h 359015"/>
                <a:gd name="connsiteX32" fmla="*/ 173524 w 345718"/>
                <a:gd name="connsiteY32" fmla="*/ 39226 h 359015"/>
                <a:gd name="connsiteX33" fmla="*/ 306493 w 345718"/>
                <a:gd name="connsiteY33" fmla="*/ 170865 h 359015"/>
                <a:gd name="connsiteX34" fmla="*/ 306493 w 345718"/>
                <a:gd name="connsiteY34" fmla="*/ 176184 h 359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5718" h="359015">
                  <a:moveTo>
                    <a:pt x="172859" y="0"/>
                  </a:moveTo>
                  <a:cubicBezTo>
                    <a:pt x="172859" y="0"/>
                    <a:pt x="172859" y="0"/>
                    <a:pt x="172859" y="0"/>
                  </a:cubicBezTo>
                  <a:cubicBezTo>
                    <a:pt x="172859" y="0"/>
                    <a:pt x="172859" y="0"/>
                    <a:pt x="172859" y="0"/>
                  </a:cubicBezTo>
                  <a:cubicBezTo>
                    <a:pt x="78452" y="665"/>
                    <a:pt x="1995" y="76457"/>
                    <a:pt x="0" y="170865"/>
                  </a:cubicBezTo>
                  <a:lnTo>
                    <a:pt x="0" y="176848"/>
                  </a:lnTo>
                  <a:cubicBezTo>
                    <a:pt x="665" y="197459"/>
                    <a:pt x="4654" y="217404"/>
                    <a:pt x="11967" y="236684"/>
                  </a:cubicBezTo>
                  <a:cubicBezTo>
                    <a:pt x="19280" y="254635"/>
                    <a:pt x="29253" y="271256"/>
                    <a:pt x="41885" y="285883"/>
                  </a:cubicBezTo>
                  <a:cubicBezTo>
                    <a:pt x="57841" y="303169"/>
                    <a:pt x="75127" y="337076"/>
                    <a:pt x="82441" y="351702"/>
                  </a:cubicBezTo>
                  <a:cubicBezTo>
                    <a:pt x="84435" y="356356"/>
                    <a:pt x="89089" y="359016"/>
                    <a:pt x="94408" y="359016"/>
                  </a:cubicBezTo>
                  <a:lnTo>
                    <a:pt x="251311" y="359016"/>
                  </a:lnTo>
                  <a:cubicBezTo>
                    <a:pt x="256630" y="359016"/>
                    <a:pt x="261284" y="356356"/>
                    <a:pt x="263278" y="351702"/>
                  </a:cubicBezTo>
                  <a:cubicBezTo>
                    <a:pt x="270591" y="337076"/>
                    <a:pt x="287877" y="303169"/>
                    <a:pt x="303834" y="285883"/>
                  </a:cubicBezTo>
                  <a:cubicBezTo>
                    <a:pt x="316466" y="271256"/>
                    <a:pt x="327103" y="254635"/>
                    <a:pt x="333752" y="236684"/>
                  </a:cubicBezTo>
                  <a:cubicBezTo>
                    <a:pt x="341065" y="217404"/>
                    <a:pt x="345054" y="197459"/>
                    <a:pt x="345719" y="176848"/>
                  </a:cubicBezTo>
                  <a:lnTo>
                    <a:pt x="345719" y="170865"/>
                  </a:lnTo>
                  <a:cubicBezTo>
                    <a:pt x="343724" y="76457"/>
                    <a:pt x="267267" y="665"/>
                    <a:pt x="172859" y="0"/>
                  </a:cubicBezTo>
                  <a:close/>
                  <a:moveTo>
                    <a:pt x="305828" y="176184"/>
                  </a:moveTo>
                  <a:cubicBezTo>
                    <a:pt x="305163" y="192140"/>
                    <a:pt x="301839" y="208096"/>
                    <a:pt x="296520" y="222723"/>
                  </a:cubicBezTo>
                  <a:cubicBezTo>
                    <a:pt x="291202" y="236020"/>
                    <a:pt x="283888" y="248652"/>
                    <a:pt x="273916" y="259289"/>
                  </a:cubicBezTo>
                  <a:cubicBezTo>
                    <a:pt x="258624" y="277905"/>
                    <a:pt x="245327" y="297850"/>
                    <a:pt x="235355" y="319125"/>
                  </a:cubicBezTo>
                  <a:lnTo>
                    <a:pt x="172859" y="319125"/>
                  </a:lnTo>
                  <a:lnTo>
                    <a:pt x="111029" y="319125"/>
                  </a:lnTo>
                  <a:cubicBezTo>
                    <a:pt x="100391" y="297850"/>
                    <a:pt x="87095" y="277905"/>
                    <a:pt x="72468" y="259289"/>
                  </a:cubicBezTo>
                  <a:cubicBezTo>
                    <a:pt x="63160" y="248652"/>
                    <a:pt x="55182" y="236020"/>
                    <a:pt x="49863" y="222723"/>
                  </a:cubicBezTo>
                  <a:cubicBezTo>
                    <a:pt x="43880" y="208096"/>
                    <a:pt x="41220" y="192140"/>
                    <a:pt x="40555" y="176184"/>
                  </a:cubicBezTo>
                  <a:lnTo>
                    <a:pt x="40555" y="170865"/>
                  </a:lnTo>
                  <a:cubicBezTo>
                    <a:pt x="41885" y="98397"/>
                    <a:pt x="101056" y="39891"/>
                    <a:pt x="173524" y="39226"/>
                  </a:cubicBezTo>
                  <a:lnTo>
                    <a:pt x="173524" y="39226"/>
                  </a:lnTo>
                  <a:lnTo>
                    <a:pt x="173524" y="39226"/>
                  </a:lnTo>
                  <a:cubicBezTo>
                    <a:pt x="173524" y="39226"/>
                    <a:pt x="173524" y="39226"/>
                    <a:pt x="173524" y="39226"/>
                  </a:cubicBezTo>
                  <a:cubicBezTo>
                    <a:pt x="173524" y="39226"/>
                    <a:pt x="173524" y="39226"/>
                    <a:pt x="173524" y="39226"/>
                  </a:cubicBezTo>
                  <a:lnTo>
                    <a:pt x="173524" y="39226"/>
                  </a:lnTo>
                  <a:lnTo>
                    <a:pt x="173524" y="39226"/>
                  </a:lnTo>
                  <a:cubicBezTo>
                    <a:pt x="245992" y="39891"/>
                    <a:pt x="305163" y="97732"/>
                    <a:pt x="306493" y="170865"/>
                  </a:cubicBezTo>
                  <a:lnTo>
                    <a:pt x="306493" y="176184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  <p:grpSp>
        <p:nvGrpSpPr>
          <p:cNvPr id="22" name="Graphic 11" descr="Research">
            <a:extLst>
              <a:ext uri="{FF2B5EF4-FFF2-40B4-BE49-F238E27FC236}">
                <a16:creationId xmlns:a16="http://schemas.microsoft.com/office/drawing/2014/main" id="{68734E05-8076-465A-BD13-3CB0E04D6057}"/>
              </a:ext>
            </a:extLst>
          </p:cNvPr>
          <p:cNvGrpSpPr/>
          <p:nvPr/>
        </p:nvGrpSpPr>
        <p:grpSpPr>
          <a:xfrm>
            <a:off x="3840638" y="3368303"/>
            <a:ext cx="605747" cy="605747"/>
            <a:chOff x="5325394" y="3332260"/>
            <a:chExt cx="638250" cy="638250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98D09B9-7DDC-4CCC-88EC-4035E194FB54}"/>
                </a:ext>
              </a:extLst>
            </p:cNvPr>
            <p:cNvSpPr/>
            <p:nvPr/>
          </p:nvSpPr>
          <p:spPr>
            <a:xfrm>
              <a:off x="5377248" y="3387438"/>
              <a:ext cx="526061" cy="526726"/>
            </a:xfrm>
            <a:custGeom>
              <a:avLst/>
              <a:gdLst>
                <a:gd name="connsiteX0" fmla="*/ 430158 w 526061"/>
                <a:gd name="connsiteY0" fmla="*/ 364338 h 526726"/>
                <a:gd name="connsiteX1" fmla="*/ 388937 w 526061"/>
                <a:gd name="connsiteY1" fmla="*/ 351706 h 526726"/>
                <a:gd name="connsiteX2" fmla="*/ 359019 w 526061"/>
                <a:gd name="connsiteY2" fmla="*/ 322453 h 526726"/>
                <a:gd name="connsiteX3" fmla="*/ 400240 w 526061"/>
                <a:gd name="connsiteY3" fmla="*/ 201451 h 526726"/>
                <a:gd name="connsiteX4" fmla="*/ 200786 w 526061"/>
                <a:gd name="connsiteY4" fmla="*/ 4 h 526726"/>
                <a:gd name="connsiteX5" fmla="*/ 4 w 526061"/>
                <a:gd name="connsiteY5" fmla="*/ 199457 h 526726"/>
                <a:gd name="connsiteX6" fmla="*/ 199457 w 526061"/>
                <a:gd name="connsiteY6" fmla="*/ 400240 h 526726"/>
                <a:gd name="connsiteX7" fmla="*/ 321788 w 526061"/>
                <a:gd name="connsiteY7" fmla="*/ 359019 h 526726"/>
                <a:gd name="connsiteX8" fmla="*/ 351041 w 526061"/>
                <a:gd name="connsiteY8" fmla="*/ 388272 h 526726"/>
                <a:gd name="connsiteX9" fmla="*/ 363673 w 526061"/>
                <a:gd name="connsiteY9" fmla="*/ 430158 h 526726"/>
                <a:gd name="connsiteX10" fmla="*/ 446779 w 526061"/>
                <a:gd name="connsiteY10" fmla="*/ 513263 h 526726"/>
                <a:gd name="connsiteX11" fmla="*/ 512598 w 526061"/>
                <a:gd name="connsiteY11" fmla="*/ 513263 h 526726"/>
                <a:gd name="connsiteX12" fmla="*/ 512598 w 526061"/>
                <a:gd name="connsiteY12" fmla="*/ 447444 h 526726"/>
                <a:gd name="connsiteX13" fmla="*/ 430158 w 526061"/>
                <a:gd name="connsiteY13" fmla="*/ 364338 h 526726"/>
                <a:gd name="connsiteX14" fmla="*/ 200786 w 526061"/>
                <a:gd name="connsiteY14" fmla="*/ 360349 h 526726"/>
                <a:gd name="connsiteX15" fmla="*/ 41224 w 526061"/>
                <a:gd name="connsiteY15" fmla="*/ 200786 h 526726"/>
                <a:gd name="connsiteX16" fmla="*/ 200786 w 526061"/>
                <a:gd name="connsiteY16" fmla="*/ 41224 h 526726"/>
                <a:gd name="connsiteX17" fmla="*/ 360349 w 526061"/>
                <a:gd name="connsiteY17" fmla="*/ 200786 h 526726"/>
                <a:gd name="connsiteX18" fmla="*/ 200786 w 526061"/>
                <a:gd name="connsiteY18" fmla="*/ 360349 h 526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26061" h="526726">
                  <a:moveTo>
                    <a:pt x="430158" y="364338"/>
                  </a:moveTo>
                  <a:cubicBezTo>
                    <a:pt x="419520" y="353701"/>
                    <a:pt x="403564" y="348382"/>
                    <a:pt x="388937" y="351706"/>
                  </a:cubicBezTo>
                  <a:lnTo>
                    <a:pt x="359019" y="322453"/>
                  </a:lnTo>
                  <a:cubicBezTo>
                    <a:pt x="385613" y="287881"/>
                    <a:pt x="400240" y="245331"/>
                    <a:pt x="400240" y="201451"/>
                  </a:cubicBezTo>
                  <a:cubicBezTo>
                    <a:pt x="400904" y="90422"/>
                    <a:pt x="311151" y="669"/>
                    <a:pt x="200786" y="4"/>
                  </a:cubicBezTo>
                  <a:cubicBezTo>
                    <a:pt x="90422" y="-661"/>
                    <a:pt x="669" y="89093"/>
                    <a:pt x="4" y="199457"/>
                  </a:cubicBezTo>
                  <a:cubicBezTo>
                    <a:pt x="-661" y="309821"/>
                    <a:pt x="89093" y="399575"/>
                    <a:pt x="199457" y="400240"/>
                  </a:cubicBezTo>
                  <a:cubicBezTo>
                    <a:pt x="243336" y="400240"/>
                    <a:pt x="286551" y="385613"/>
                    <a:pt x="321788" y="359019"/>
                  </a:cubicBezTo>
                  <a:lnTo>
                    <a:pt x="351041" y="388272"/>
                  </a:lnTo>
                  <a:cubicBezTo>
                    <a:pt x="348382" y="403564"/>
                    <a:pt x="353036" y="418855"/>
                    <a:pt x="363673" y="430158"/>
                  </a:cubicBezTo>
                  <a:lnTo>
                    <a:pt x="446779" y="513263"/>
                  </a:lnTo>
                  <a:cubicBezTo>
                    <a:pt x="464729" y="531214"/>
                    <a:pt x="494647" y="531214"/>
                    <a:pt x="512598" y="513263"/>
                  </a:cubicBezTo>
                  <a:cubicBezTo>
                    <a:pt x="530549" y="495312"/>
                    <a:pt x="530549" y="465394"/>
                    <a:pt x="512598" y="447444"/>
                  </a:cubicBezTo>
                  <a:lnTo>
                    <a:pt x="430158" y="364338"/>
                  </a:lnTo>
                  <a:close/>
                  <a:moveTo>
                    <a:pt x="200786" y="360349"/>
                  </a:moveTo>
                  <a:cubicBezTo>
                    <a:pt x="112362" y="360349"/>
                    <a:pt x="41224" y="289211"/>
                    <a:pt x="41224" y="200786"/>
                  </a:cubicBezTo>
                  <a:cubicBezTo>
                    <a:pt x="41224" y="112362"/>
                    <a:pt x="112362" y="41224"/>
                    <a:pt x="200786" y="41224"/>
                  </a:cubicBezTo>
                  <a:cubicBezTo>
                    <a:pt x="289211" y="41224"/>
                    <a:pt x="360349" y="112362"/>
                    <a:pt x="360349" y="200786"/>
                  </a:cubicBezTo>
                  <a:cubicBezTo>
                    <a:pt x="360349" y="288546"/>
                    <a:pt x="288546" y="360349"/>
                    <a:pt x="200786" y="360349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75C83449-F508-4D9F-88D1-4872A9C1B817}"/>
                </a:ext>
              </a:extLst>
            </p:cNvPr>
            <p:cNvSpPr/>
            <p:nvPr/>
          </p:nvSpPr>
          <p:spPr>
            <a:xfrm>
              <a:off x="5435093" y="3486248"/>
              <a:ext cx="286547" cy="210345"/>
            </a:xfrm>
            <a:custGeom>
              <a:avLst/>
              <a:gdLst>
                <a:gd name="connsiteX0" fmla="*/ 285883 w 286547"/>
                <a:gd name="connsiteY0" fmla="*/ 92003 h 210345"/>
                <a:gd name="connsiteX1" fmla="*/ 247987 w 286547"/>
                <a:gd name="connsiteY1" fmla="*/ 92003 h 210345"/>
                <a:gd name="connsiteX2" fmla="*/ 239344 w 286547"/>
                <a:gd name="connsiteY2" fmla="*/ 97322 h 210345"/>
                <a:gd name="connsiteX3" fmla="*/ 214080 w 286547"/>
                <a:gd name="connsiteY3" fmla="*/ 124581 h 210345"/>
                <a:gd name="connsiteX4" fmla="*/ 192805 w 286547"/>
                <a:gd name="connsiteY4" fmla="*/ 50783 h 210345"/>
                <a:gd name="connsiteX5" fmla="*/ 178178 w 286547"/>
                <a:gd name="connsiteY5" fmla="*/ 42805 h 210345"/>
                <a:gd name="connsiteX6" fmla="*/ 170200 w 286547"/>
                <a:gd name="connsiteY6" fmla="*/ 50118 h 210345"/>
                <a:gd name="connsiteX7" fmla="*/ 130309 w 286547"/>
                <a:gd name="connsiteY7" fmla="*/ 155828 h 210345"/>
                <a:gd name="connsiteX8" fmla="*/ 103051 w 286547"/>
                <a:gd name="connsiteY8" fmla="*/ 9563 h 210345"/>
                <a:gd name="connsiteX9" fmla="*/ 89754 w 286547"/>
                <a:gd name="connsiteY9" fmla="*/ 255 h 210345"/>
                <a:gd name="connsiteX10" fmla="*/ 80446 w 286547"/>
                <a:gd name="connsiteY10" fmla="*/ 8233 h 210345"/>
                <a:gd name="connsiteX11" fmla="*/ 51858 w 286547"/>
                <a:gd name="connsiteY11" fmla="*/ 92003 h 210345"/>
                <a:gd name="connsiteX12" fmla="*/ 0 w 286547"/>
                <a:gd name="connsiteY12" fmla="*/ 92003 h 210345"/>
                <a:gd name="connsiteX13" fmla="*/ 0 w 286547"/>
                <a:gd name="connsiteY13" fmla="*/ 118597 h 210345"/>
                <a:gd name="connsiteX14" fmla="*/ 60501 w 286547"/>
                <a:gd name="connsiteY14" fmla="*/ 118597 h 210345"/>
                <a:gd name="connsiteX15" fmla="*/ 71803 w 286547"/>
                <a:gd name="connsiteY15" fmla="*/ 108624 h 210345"/>
                <a:gd name="connsiteX16" fmla="*/ 88424 w 286547"/>
                <a:gd name="connsiteY16" fmla="*/ 58096 h 210345"/>
                <a:gd name="connsiteX17" fmla="*/ 115018 w 286547"/>
                <a:gd name="connsiteY17" fmla="*/ 201038 h 210345"/>
                <a:gd name="connsiteX18" fmla="*/ 125655 w 286547"/>
                <a:gd name="connsiteY18" fmla="*/ 210345 h 210345"/>
                <a:gd name="connsiteX19" fmla="*/ 126985 w 286547"/>
                <a:gd name="connsiteY19" fmla="*/ 210345 h 210345"/>
                <a:gd name="connsiteX20" fmla="*/ 138288 w 286547"/>
                <a:gd name="connsiteY20" fmla="*/ 203032 h 210345"/>
                <a:gd name="connsiteX21" fmla="*/ 180838 w 286547"/>
                <a:gd name="connsiteY21" fmla="*/ 91338 h 210345"/>
                <a:gd name="connsiteX22" fmla="*/ 198123 w 286547"/>
                <a:gd name="connsiteY22" fmla="*/ 151174 h 210345"/>
                <a:gd name="connsiteX23" fmla="*/ 212750 w 286547"/>
                <a:gd name="connsiteY23" fmla="*/ 159152 h 210345"/>
                <a:gd name="connsiteX24" fmla="*/ 218069 w 286547"/>
                <a:gd name="connsiteY24" fmla="*/ 155828 h 210345"/>
                <a:gd name="connsiteX25" fmla="*/ 253970 w 286547"/>
                <a:gd name="connsiteY25" fmla="*/ 118597 h 210345"/>
                <a:gd name="connsiteX26" fmla="*/ 286548 w 286547"/>
                <a:gd name="connsiteY26" fmla="*/ 118597 h 210345"/>
                <a:gd name="connsiteX27" fmla="*/ 286548 w 286547"/>
                <a:gd name="connsiteY27" fmla="*/ 92003 h 210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86547" h="210345">
                  <a:moveTo>
                    <a:pt x="285883" y="92003"/>
                  </a:moveTo>
                  <a:lnTo>
                    <a:pt x="247987" y="92003"/>
                  </a:lnTo>
                  <a:cubicBezTo>
                    <a:pt x="244663" y="92668"/>
                    <a:pt x="241338" y="94663"/>
                    <a:pt x="239344" y="97322"/>
                  </a:cubicBezTo>
                  <a:lnTo>
                    <a:pt x="214080" y="124581"/>
                  </a:lnTo>
                  <a:lnTo>
                    <a:pt x="192805" y="50783"/>
                  </a:lnTo>
                  <a:cubicBezTo>
                    <a:pt x="190810" y="44799"/>
                    <a:pt x="184162" y="40810"/>
                    <a:pt x="178178" y="42805"/>
                  </a:cubicBezTo>
                  <a:cubicBezTo>
                    <a:pt x="174854" y="44134"/>
                    <a:pt x="171530" y="46129"/>
                    <a:pt x="170200" y="50118"/>
                  </a:cubicBezTo>
                  <a:lnTo>
                    <a:pt x="130309" y="155828"/>
                  </a:lnTo>
                  <a:lnTo>
                    <a:pt x="103051" y="9563"/>
                  </a:lnTo>
                  <a:cubicBezTo>
                    <a:pt x="101721" y="2914"/>
                    <a:pt x="95738" y="-1075"/>
                    <a:pt x="89754" y="255"/>
                  </a:cubicBezTo>
                  <a:cubicBezTo>
                    <a:pt x="85765" y="920"/>
                    <a:pt x="82441" y="4244"/>
                    <a:pt x="80446" y="8233"/>
                  </a:cubicBezTo>
                  <a:lnTo>
                    <a:pt x="51858" y="92003"/>
                  </a:lnTo>
                  <a:lnTo>
                    <a:pt x="0" y="92003"/>
                  </a:lnTo>
                  <a:lnTo>
                    <a:pt x="0" y="118597"/>
                  </a:lnTo>
                  <a:lnTo>
                    <a:pt x="60501" y="118597"/>
                  </a:lnTo>
                  <a:cubicBezTo>
                    <a:pt x="65820" y="117932"/>
                    <a:pt x="70473" y="113943"/>
                    <a:pt x="71803" y="108624"/>
                  </a:cubicBezTo>
                  <a:lnTo>
                    <a:pt x="88424" y="58096"/>
                  </a:lnTo>
                  <a:lnTo>
                    <a:pt x="115018" y="201038"/>
                  </a:lnTo>
                  <a:cubicBezTo>
                    <a:pt x="115683" y="206356"/>
                    <a:pt x="120337" y="210345"/>
                    <a:pt x="125655" y="210345"/>
                  </a:cubicBezTo>
                  <a:lnTo>
                    <a:pt x="126985" y="210345"/>
                  </a:lnTo>
                  <a:cubicBezTo>
                    <a:pt x="131639" y="210345"/>
                    <a:pt x="136293" y="207686"/>
                    <a:pt x="138288" y="203032"/>
                  </a:cubicBezTo>
                  <a:lnTo>
                    <a:pt x="180838" y="91338"/>
                  </a:lnTo>
                  <a:lnTo>
                    <a:pt x="198123" y="151174"/>
                  </a:lnTo>
                  <a:cubicBezTo>
                    <a:pt x="200118" y="157158"/>
                    <a:pt x="206102" y="161147"/>
                    <a:pt x="212750" y="159152"/>
                  </a:cubicBezTo>
                  <a:cubicBezTo>
                    <a:pt x="214745" y="158488"/>
                    <a:pt x="216739" y="157158"/>
                    <a:pt x="218069" y="155828"/>
                  </a:cubicBezTo>
                  <a:lnTo>
                    <a:pt x="253970" y="118597"/>
                  </a:lnTo>
                  <a:lnTo>
                    <a:pt x="286548" y="118597"/>
                  </a:lnTo>
                  <a:lnTo>
                    <a:pt x="286548" y="92003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  <p:grpSp>
        <p:nvGrpSpPr>
          <p:cNvPr id="25" name="Graphic 7" descr="Gears">
            <a:extLst>
              <a:ext uri="{FF2B5EF4-FFF2-40B4-BE49-F238E27FC236}">
                <a16:creationId xmlns:a16="http://schemas.microsoft.com/office/drawing/2014/main" id="{5D7B9056-4A05-423C-AE50-95819E21FF61}"/>
              </a:ext>
            </a:extLst>
          </p:cNvPr>
          <p:cNvGrpSpPr/>
          <p:nvPr/>
        </p:nvGrpSpPr>
        <p:grpSpPr>
          <a:xfrm>
            <a:off x="4794787" y="2508397"/>
            <a:ext cx="411403" cy="497847"/>
            <a:chOff x="6330741" y="2426211"/>
            <a:chExt cx="433478" cy="524561"/>
          </a:xfrm>
          <a:solidFill>
            <a:srgbClr val="353535"/>
          </a:solidFill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4ADBBD3B-1A2E-4282-B49F-0846CEFB966C}"/>
                </a:ext>
              </a:extLst>
            </p:cNvPr>
            <p:cNvSpPr/>
            <p:nvPr/>
          </p:nvSpPr>
          <p:spPr>
            <a:xfrm>
              <a:off x="6480996" y="2426211"/>
              <a:ext cx="283223" cy="282558"/>
            </a:xfrm>
            <a:custGeom>
              <a:avLst/>
              <a:gdLst>
                <a:gd name="connsiteX0" fmla="*/ 141612 w 283223"/>
                <a:gd name="connsiteY0" fmla="*/ 191475 h 282558"/>
                <a:gd name="connsiteX1" fmla="*/ 91748 w 283223"/>
                <a:gd name="connsiteY1" fmla="*/ 141612 h 282558"/>
                <a:gd name="connsiteX2" fmla="*/ 141612 w 283223"/>
                <a:gd name="connsiteY2" fmla="*/ 91748 h 282558"/>
                <a:gd name="connsiteX3" fmla="*/ 191475 w 283223"/>
                <a:gd name="connsiteY3" fmla="*/ 141612 h 282558"/>
                <a:gd name="connsiteX4" fmla="*/ 141612 w 283223"/>
                <a:gd name="connsiteY4" fmla="*/ 191475 h 282558"/>
                <a:gd name="connsiteX5" fmla="*/ 253970 w 283223"/>
                <a:gd name="connsiteY5" fmla="*/ 110364 h 282558"/>
                <a:gd name="connsiteX6" fmla="*/ 243333 w 283223"/>
                <a:gd name="connsiteY6" fmla="*/ 84435 h 282558"/>
                <a:gd name="connsiteX7" fmla="*/ 253970 w 283223"/>
                <a:gd name="connsiteY7" fmla="*/ 53188 h 282558"/>
                <a:gd name="connsiteX8" fmla="*/ 230036 w 283223"/>
                <a:gd name="connsiteY8" fmla="*/ 29253 h 282558"/>
                <a:gd name="connsiteX9" fmla="*/ 198788 w 283223"/>
                <a:gd name="connsiteY9" fmla="*/ 39891 h 282558"/>
                <a:gd name="connsiteX10" fmla="*/ 172859 w 283223"/>
                <a:gd name="connsiteY10" fmla="*/ 29253 h 282558"/>
                <a:gd name="connsiteX11" fmla="*/ 158233 w 283223"/>
                <a:gd name="connsiteY11" fmla="*/ 0 h 282558"/>
                <a:gd name="connsiteX12" fmla="*/ 124991 w 283223"/>
                <a:gd name="connsiteY12" fmla="*/ 0 h 282558"/>
                <a:gd name="connsiteX13" fmla="*/ 110364 w 283223"/>
                <a:gd name="connsiteY13" fmla="*/ 29253 h 282558"/>
                <a:gd name="connsiteX14" fmla="*/ 84435 w 283223"/>
                <a:gd name="connsiteY14" fmla="*/ 39891 h 282558"/>
                <a:gd name="connsiteX15" fmla="*/ 53188 w 283223"/>
                <a:gd name="connsiteY15" fmla="*/ 29253 h 282558"/>
                <a:gd name="connsiteX16" fmla="*/ 29253 w 283223"/>
                <a:gd name="connsiteY16" fmla="*/ 53188 h 282558"/>
                <a:gd name="connsiteX17" fmla="*/ 39891 w 283223"/>
                <a:gd name="connsiteY17" fmla="*/ 84435 h 282558"/>
                <a:gd name="connsiteX18" fmla="*/ 29253 w 283223"/>
                <a:gd name="connsiteY18" fmla="*/ 110364 h 282558"/>
                <a:gd name="connsiteX19" fmla="*/ 0 w 283223"/>
                <a:gd name="connsiteY19" fmla="*/ 124991 h 282558"/>
                <a:gd name="connsiteX20" fmla="*/ 0 w 283223"/>
                <a:gd name="connsiteY20" fmla="*/ 158233 h 282558"/>
                <a:gd name="connsiteX21" fmla="*/ 29253 w 283223"/>
                <a:gd name="connsiteY21" fmla="*/ 172859 h 282558"/>
                <a:gd name="connsiteX22" fmla="*/ 39891 w 283223"/>
                <a:gd name="connsiteY22" fmla="*/ 198788 h 282558"/>
                <a:gd name="connsiteX23" fmla="*/ 29253 w 283223"/>
                <a:gd name="connsiteY23" fmla="*/ 230036 h 282558"/>
                <a:gd name="connsiteX24" fmla="*/ 52523 w 283223"/>
                <a:gd name="connsiteY24" fmla="*/ 253305 h 282558"/>
                <a:gd name="connsiteX25" fmla="*/ 83770 w 283223"/>
                <a:gd name="connsiteY25" fmla="*/ 242668 h 282558"/>
                <a:gd name="connsiteX26" fmla="*/ 109699 w 283223"/>
                <a:gd name="connsiteY26" fmla="*/ 253305 h 282558"/>
                <a:gd name="connsiteX27" fmla="*/ 124326 w 283223"/>
                <a:gd name="connsiteY27" fmla="*/ 282559 h 282558"/>
                <a:gd name="connsiteX28" fmla="*/ 157568 w 283223"/>
                <a:gd name="connsiteY28" fmla="*/ 282559 h 282558"/>
                <a:gd name="connsiteX29" fmla="*/ 172195 w 283223"/>
                <a:gd name="connsiteY29" fmla="*/ 253305 h 282558"/>
                <a:gd name="connsiteX30" fmla="*/ 198123 w 283223"/>
                <a:gd name="connsiteY30" fmla="*/ 242668 h 282558"/>
                <a:gd name="connsiteX31" fmla="*/ 229371 w 283223"/>
                <a:gd name="connsiteY31" fmla="*/ 253305 h 282558"/>
                <a:gd name="connsiteX32" fmla="*/ 253305 w 283223"/>
                <a:gd name="connsiteY32" fmla="*/ 230036 h 282558"/>
                <a:gd name="connsiteX33" fmla="*/ 242668 w 283223"/>
                <a:gd name="connsiteY33" fmla="*/ 198788 h 282558"/>
                <a:gd name="connsiteX34" fmla="*/ 253970 w 283223"/>
                <a:gd name="connsiteY34" fmla="*/ 172859 h 282558"/>
                <a:gd name="connsiteX35" fmla="*/ 283223 w 283223"/>
                <a:gd name="connsiteY35" fmla="*/ 158233 h 282558"/>
                <a:gd name="connsiteX36" fmla="*/ 283223 w 283223"/>
                <a:gd name="connsiteY36" fmla="*/ 124991 h 282558"/>
                <a:gd name="connsiteX37" fmla="*/ 253970 w 283223"/>
                <a:gd name="connsiteY37" fmla="*/ 110364 h 282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83223" h="282558">
                  <a:moveTo>
                    <a:pt x="141612" y="191475"/>
                  </a:moveTo>
                  <a:cubicBezTo>
                    <a:pt x="113688" y="191475"/>
                    <a:pt x="91748" y="168870"/>
                    <a:pt x="91748" y="141612"/>
                  </a:cubicBezTo>
                  <a:cubicBezTo>
                    <a:pt x="91748" y="114353"/>
                    <a:pt x="114353" y="91748"/>
                    <a:pt x="141612" y="91748"/>
                  </a:cubicBezTo>
                  <a:cubicBezTo>
                    <a:pt x="169535" y="91748"/>
                    <a:pt x="191475" y="114353"/>
                    <a:pt x="191475" y="141612"/>
                  </a:cubicBezTo>
                  <a:cubicBezTo>
                    <a:pt x="191475" y="168870"/>
                    <a:pt x="168870" y="191475"/>
                    <a:pt x="141612" y="191475"/>
                  </a:cubicBezTo>
                  <a:close/>
                  <a:moveTo>
                    <a:pt x="253970" y="110364"/>
                  </a:moveTo>
                  <a:cubicBezTo>
                    <a:pt x="251311" y="101056"/>
                    <a:pt x="247987" y="92413"/>
                    <a:pt x="243333" y="84435"/>
                  </a:cubicBezTo>
                  <a:lnTo>
                    <a:pt x="253970" y="53188"/>
                  </a:lnTo>
                  <a:lnTo>
                    <a:pt x="230036" y="29253"/>
                  </a:lnTo>
                  <a:lnTo>
                    <a:pt x="198788" y="39891"/>
                  </a:lnTo>
                  <a:cubicBezTo>
                    <a:pt x="190810" y="35237"/>
                    <a:pt x="182167" y="31913"/>
                    <a:pt x="172859" y="29253"/>
                  </a:cubicBezTo>
                  <a:lnTo>
                    <a:pt x="158233" y="0"/>
                  </a:lnTo>
                  <a:lnTo>
                    <a:pt x="124991" y="0"/>
                  </a:lnTo>
                  <a:lnTo>
                    <a:pt x="110364" y="29253"/>
                  </a:lnTo>
                  <a:cubicBezTo>
                    <a:pt x="101056" y="31913"/>
                    <a:pt x="92413" y="35237"/>
                    <a:pt x="84435" y="39891"/>
                  </a:cubicBezTo>
                  <a:lnTo>
                    <a:pt x="53188" y="29253"/>
                  </a:lnTo>
                  <a:lnTo>
                    <a:pt x="29253" y="53188"/>
                  </a:lnTo>
                  <a:lnTo>
                    <a:pt x="39891" y="84435"/>
                  </a:lnTo>
                  <a:cubicBezTo>
                    <a:pt x="35237" y="92413"/>
                    <a:pt x="31912" y="101056"/>
                    <a:pt x="29253" y="110364"/>
                  </a:cubicBezTo>
                  <a:lnTo>
                    <a:pt x="0" y="124991"/>
                  </a:lnTo>
                  <a:lnTo>
                    <a:pt x="0" y="158233"/>
                  </a:lnTo>
                  <a:lnTo>
                    <a:pt x="29253" y="172859"/>
                  </a:lnTo>
                  <a:cubicBezTo>
                    <a:pt x="31912" y="182167"/>
                    <a:pt x="35237" y="190810"/>
                    <a:pt x="39891" y="198788"/>
                  </a:cubicBezTo>
                  <a:lnTo>
                    <a:pt x="29253" y="230036"/>
                  </a:lnTo>
                  <a:lnTo>
                    <a:pt x="52523" y="253305"/>
                  </a:lnTo>
                  <a:lnTo>
                    <a:pt x="83770" y="242668"/>
                  </a:lnTo>
                  <a:cubicBezTo>
                    <a:pt x="91748" y="247322"/>
                    <a:pt x="100391" y="250646"/>
                    <a:pt x="109699" y="253305"/>
                  </a:cubicBezTo>
                  <a:lnTo>
                    <a:pt x="124326" y="282559"/>
                  </a:lnTo>
                  <a:lnTo>
                    <a:pt x="157568" y="282559"/>
                  </a:lnTo>
                  <a:lnTo>
                    <a:pt x="172195" y="253305"/>
                  </a:lnTo>
                  <a:cubicBezTo>
                    <a:pt x="181502" y="250646"/>
                    <a:pt x="190145" y="247322"/>
                    <a:pt x="198123" y="242668"/>
                  </a:cubicBezTo>
                  <a:lnTo>
                    <a:pt x="229371" y="253305"/>
                  </a:lnTo>
                  <a:lnTo>
                    <a:pt x="253305" y="230036"/>
                  </a:lnTo>
                  <a:lnTo>
                    <a:pt x="242668" y="198788"/>
                  </a:lnTo>
                  <a:cubicBezTo>
                    <a:pt x="247322" y="190810"/>
                    <a:pt x="251311" y="181502"/>
                    <a:pt x="253970" y="172859"/>
                  </a:cubicBezTo>
                  <a:lnTo>
                    <a:pt x="283223" y="158233"/>
                  </a:lnTo>
                  <a:lnTo>
                    <a:pt x="283223" y="124991"/>
                  </a:lnTo>
                  <a:lnTo>
                    <a:pt x="253970" y="110364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23DAC69-762F-4B6D-A56E-3121B29F9308}"/>
                </a:ext>
              </a:extLst>
            </p:cNvPr>
            <p:cNvSpPr/>
            <p:nvPr/>
          </p:nvSpPr>
          <p:spPr>
            <a:xfrm>
              <a:off x="6330741" y="2668214"/>
              <a:ext cx="283223" cy="282558"/>
            </a:xfrm>
            <a:custGeom>
              <a:avLst/>
              <a:gdLst>
                <a:gd name="connsiteX0" fmla="*/ 141612 w 283223"/>
                <a:gd name="connsiteY0" fmla="*/ 191475 h 282558"/>
                <a:gd name="connsiteX1" fmla="*/ 91748 w 283223"/>
                <a:gd name="connsiteY1" fmla="*/ 141612 h 282558"/>
                <a:gd name="connsiteX2" fmla="*/ 141612 w 283223"/>
                <a:gd name="connsiteY2" fmla="*/ 91748 h 282558"/>
                <a:gd name="connsiteX3" fmla="*/ 191475 w 283223"/>
                <a:gd name="connsiteY3" fmla="*/ 141612 h 282558"/>
                <a:gd name="connsiteX4" fmla="*/ 141612 w 283223"/>
                <a:gd name="connsiteY4" fmla="*/ 191475 h 282558"/>
                <a:gd name="connsiteX5" fmla="*/ 141612 w 283223"/>
                <a:gd name="connsiteY5" fmla="*/ 191475 h 282558"/>
                <a:gd name="connsiteX6" fmla="*/ 243333 w 283223"/>
                <a:gd name="connsiteY6" fmla="*/ 84435 h 282558"/>
                <a:gd name="connsiteX7" fmla="*/ 253970 w 283223"/>
                <a:gd name="connsiteY7" fmla="*/ 53188 h 282558"/>
                <a:gd name="connsiteX8" fmla="*/ 230036 w 283223"/>
                <a:gd name="connsiteY8" fmla="*/ 29253 h 282558"/>
                <a:gd name="connsiteX9" fmla="*/ 198788 w 283223"/>
                <a:gd name="connsiteY9" fmla="*/ 39891 h 282558"/>
                <a:gd name="connsiteX10" fmla="*/ 172859 w 283223"/>
                <a:gd name="connsiteY10" fmla="*/ 29253 h 282558"/>
                <a:gd name="connsiteX11" fmla="*/ 158233 w 283223"/>
                <a:gd name="connsiteY11" fmla="*/ 0 h 282558"/>
                <a:gd name="connsiteX12" fmla="*/ 124991 w 283223"/>
                <a:gd name="connsiteY12" fmla="*/ 0 h 282558"/>
                <a:gd name="connsiteX13" fmla="*/ 110364 w 283223"/>
                <a:gd name="connsiteY13" fmla="*/ 29253 h 282558"/>
                <a:gd name="connsiteX14" fmla="*/ 84435 w 283223"/>
                <a:gd name="connsiteY14" fmla="*/ 39891 h 282558"/>
                <a:gd name="connsiteX15" fmla="*/ 53188 w 283223"/>
                <a:gd name="connsiteY15" fmla="*/ 29253 h 282558"/>
                <a:gd name="connsiteX16" fmla="*/ 29918 w 283223"/>
                <a:gd name="connsiteY16" fmla="*/ 52523 h 282558"/>
                <a:gd name="connsiteX17" fmla="*/ 39891 w 283223"/>
                <a:gd name="connsiteY17" fmla="*/ 83770 h 282558"/>
                <a:gd name="connsiteX18" fmla="*/ 29253 w 283223"/>
                <a:gd name="connsiteY18" fmla="*/ 109699 h 282558"/>
                <a:gd name="connsiteX19" fmla="*/ 0 w 283223"/>
                <a:gd name="connsiteY19" fmla="*/ 124326 h 282558"/>
                <a:gd name="connsiteX20" fmla="*/ 0 w 283223"/>
                <a:gd name="connsiteY20" fmla="*/ 157568 h 282558"/>
                <a:gd name="connsiteX21" fmla="*/ 29253 w 283223"/>
                <a:gd name="connsiteY21" fmla="*/ 172195 h 282558"/>
                <a:gd name="connsiteX22" fmla="*/ 39891 w 283223"/>
                <a:gd name="connsiteY22" fmla="*/ 198123 h 282558"/>
                <a:gd name="connsiteX23" fmla="*/ 29918 w 283223"/>
                <a:gd name="connsiteY23" fmla="*/ 229371 h 282558"/>
                <a:gd name="connsiteX24" fmla="*/ 53188 w 283223"/>
                <a:gd name="connsiteY24" fmla="*/ 252641 h 282558"/>
                <a:gd name="connsiteX25" fmla="*/ 84435 w 283223"/>
                <a:gd name="connsiteY25" fmla="*/ 242668 h 282558"/>
                <a:gd name="connsiteX26" fmla="*/ 110364 w 283223"/>
                <a:gd name="connsiteY26" fmla="*/ 253305 h 282558"/>
                <a:gd name="connsiteX27" fmla="*/ 124991 w 283223"/>
                <a:gd name="connsiteY27" fmla="*/ 282559 h 282558"/>
                <a:gd name="connsiteX28" fmla="*/ 158233 w 283223"/>
                <a:gd name="connsiteY28" fmla="*/ 282559 h 282558"/>
                <a:gd name="connsiteX29" fmla="*/ 172859 w 283223"/>
                <a:gd name="connsiteY29" fmla="*/ 253305 h 282558"/>
                <a:gd name="connsiteX30" fmla="*/ 198788 w 283223"/>
                <a:gd name="connsiteY30" fmla="*/ 242668 h 282558"/>
                <a:gd name="connsiteX31" fmla="*/ 230036 w 283223"/>
                <a:gd name="connsiteY31" fmla="*/ 253305 h 282558"/>
                <a:gd name="connsiteX32" fmla="*/ 253305 w 283223"/>
                <a:gd name="connsiteY32" fmla="*/ 229371 h 282558"/>
                <a:gd name="connsiteX33" fmla="*/ 243333 w 283223"/>
                <a:gd name="connsiteY33" fmla="*/ 198788 h 282558"/>
                <a:gd name="connsiteX34" fmla="*/ 253970 w 283223"/>
                <a:gd name="connsiteY34" fmla="*/ 172859 h 282558"/>
                <a:gd name="connsiteX35" fmla="*/ 283223 w 283223"/>
                <a:gd name="connsiteY35" fmla="*/ 158233 h 282558"/>
                <a:gd name="connsiteX36" fmla="*/ 283223 w 283223"/>
                <a:gd name="connsiteY36" fmla="*/ 124991 h 282558"/>
                <a:gd name="connsiteX37" fmla="*/ 253970 w 283223"/>
                <a:gd name="connsiteY37" fmla="*/ 110364 h 282558"/>
                <a:gd name="connsiteX38" fmla="*/ 243333 w 283223"/>
                <a:gd name="connsiteY38" fmla="*/ 84435 h 282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83223" h="282558">
                  <a:moveTo>
                    <a:pt x="141612" y="191475"/>
                  </a:moveTo>
                  <a:cubicBezTo>
                    <a:pt x="113688" y="191475"/>
                    <a:pt x="91748" y="168870"/>
                    <a:pt x="91748" y="141612"/>
                  </a:cubicBezTo>
                  <a:cubicBezTo>
                    <a:pt x="91748" y="113688"/>
                    <a:pt x="114353" y="91748"/>
                    <a:pt x="141612" y="91748"/>
                  </a:cubicBezTo>
                  <a:cubicBezTo>
                    <a:pt x="169535" y="91748"/>
                    <a:pt x="191475" y="114353"/>
                    <a:pt x="191475" y="141612"/>
                  </a:cubicBezTo>
                  <a:cubicBezTo>
                    <a:pt x="191475" y="168870"/>
                    <a:pt x="169535" y="191475"/>
                    <a:pt x="141612" y="191475"/>
                  </a:cubicBezTo>
                  <a:lnTo>
                    <a:pt x="141612" y="191475"/>
                  </a:lnTo>
                  <a:close/>
                  <a:moveTo>
                    <a:pt x="243333" y="84435"/>
                  </a:moveTo>
                  <a:lnTo>
                    <a:pt x="253970" y="53188"/>
                  </a:lnTo>
                  <a:lnTo>
                    <a:pt x="230036" y="29253"/>
                  </a:lnTo>
                  <a:lnTo>
                    <a:pt x="198788" y="39891"/>
                  </a:lnTo>
                  <a:cubicBezTo>
                    <a:pt x="190810" y="35237"/>
                    <a:pt x="181502" y="31912"/>
                    <a:pt x="172859" y="29253"/>
                  </a:cubicBezTo>
                  <a:lnTo>
                    <a:pt x="158233" y="0"/>
                  </a:lnTo>
                  <a:lnTo>
                    <a:pt x="124991" y="0"/>
                  </a:lnTo>
                  <a:lnTo>
                    <a:pt x="110364" y="29253"/>
                  </a:lnTo>
                  <a:cubicBezTo>
                    <a:pt x="101056" y="31912"/>
                    <a:pt x="92413" y="35237"/>
                    <a:pt x="84435" y="39891"/>
                  </a:cubicBezTo>
                  <a:lnTo>
                    <a:pt x="53188" y="29253"/>
                  </a:lnTo>
                  <a:lnTo>
                    <a:pt x="29918" y="52523"/>
                  </a:lnTo>
                  <a:lnTo>
                    <a:pt x="39891" y="83770"/>
                  </a:lnTo>
                  <a:cubicBezTo>
                    <a:pt x="35237" y="91748"/>
                    <a:pt x="31913" y="101056"/>
                    <a:pt x="29253" y="109699"/>
                  </a:cubicBezTo>
                  <a:lnTo>
                    <a:pt x="0" y="124326"/>
                  </a:lnTo>
                  <a:lnTo>
                    <a:pt x="0" y="157568"/>
                  </a:lnTo>
                  <a:lnTo>
                    <a:pt x="29253" y="172195"/>
                  </a:lnTo>
                  <a:cubicBezTo>
                    <a:pt x="31913" y="181502"/>
                    <a:pt x="35237" y="190145"/>
                    <a:pt x="39891" y="198123"/>
                  </a:cubicBezTo>
                  <a:lnTo>
                    <a:pt x="29918" y="229371"/>
                  </a:lnTo>
                  <a:lnTo>
                    <a:pt x="53188" y="252641"/>
                  </a:lnTo>
                  <a:lnTo>
                    <a:pt x="84435" y="242668"/>
                  </a:lnTo>
                  <a:cubicBezTo>
                    <a:pt x="92413" y="247322"/>
                    <a:pt x="101056" y="250646"/>
                    <a:pt x="110364" y="253305"/>
                  </a:cubicBezTo>
                  <a:lnTo>
                    <a:pt x="124991" y="282559"/>
                  </a:lnTo>
                  <a:lnTo>
                    <a:pt x="158233" y="282559"/>
                  </a:lnTo>
                  <a:lnTo>
                    <a:pt x="172859" y="253305"/>
                  </a:lnTo>
                  <a:cubicBezTo>
                    <a:pt x="182167" y="250646"/>
                    <a:pt x="190810" y="247322"/>
                    <a:pt x="198788" y="242668"/>
                  </a:cubicBezTo>
                  <a:lnTo>
                    <a:pt x="230036" y="253305"/>
                  </a:lnTo>
                  <a:lnTo>
                    <a:pt x="253305" y="229371"/>
                  </a:lnTo>
                  <a:lnTo>
                    <a:pt x="243333" y="198788"/>
                  </a:lnTo>
                  <a:cubicBezTo>
                    <a:pt x="247987" y="190810"/>
                    <a:pt x="251311" y="182167"/>
                    <a:pt x="253970" y="172859"/>
                  </a:cubicBezTo>
                  <a:lnTo>
                    <a:pt x="283223" y="158233"/>
                  </a:lnTo>
                  <a:lnTo>
                    <a:pt x="283223" y="124991"/>
                  </a:lnTo>
                  <a:lnTo>
                    <a:pt x="253970" y="110364"/>
                  </a:lnTo>
                  <a:cubicBezTo>
                    <a:pt x="251311" y="101056"/>
                    <a:pt x="247987" y="92413"/>
                    <a:pt x="243333" y="84435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  <p:grpSp>
        <p:nvGrpSpPr>
          <p:cNvPr id="28" name="Graphic 9" descr="Database">
            <a:extLst>
              <a:ext uri="{FF2B5EF4-FFF2-40B4-BE49-F238E27FC236}">
                <a16:creationId xmlns:a16="http://schemas.microsoft.com/office/drawing/2014/main" id="{0D79B4E6-EBA0-4F26-B37E-2B69588FBBF5}"/>
              </a:ext>
            </a:extLst>
          </p:cNvPr>
          <p:cNvGrpSpPr/>
          <p:nvPr/>
        </p:nvGrpSpPr>
        <p:grpSpPr>
          <a:xfrm>
            <a:off x="3966835" y="1617882"/>
            <a:ext cx="353351" cy="479549"/>
            <a:chOff x="5458362" y="1487911"/>
            <a:chExt cx="372312" cy="505281"/>
          </a:xfrm>
          <a:solidFill>
            <a:schemeClr val="bg1">
              <a:lumMod val="95000"/>
            </a:schemeClr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AF5449E-A248-4D01-B6E5-A7752F6BE47A}"/>
                </a:ext>
              </a:extLst>
            </p:cNvPr>
            <p:cNvSpPr/>
            <p:nvPr/>
          </p:nvSpPr>
          <p:spPr>
            <a:xfrm>
              <a:off x="5458362" y="1487911"/>
              <a:ext cx="372312" cy="106375"/>
            </a:xfrm>
            <a:custGeom>
              <a:avLst/>
              <a:gdLst>
                <a:gd name="connsiteX0" fmla="*/ 372313 w 372312"/>
                <a:gd name="connsiteY0" fmla="*/ 53188 h 106375"/>
                <a:gd name="connsiteX1" fmla="*/ 186156 w 372312"/>
                <a:gd name="connsiteY1" fmla="*/ 106375 h 106375"/>
                <a:gd name="connsiteX2" fmla="*/ 0 w 372312"/>
                <a:gd name="connsiteY2" fmla="*/ 53188 h 106375"/>
                <a:gd name="connsiteX3" fmla="*/ 186156 w 372312"/>
                <a:gd name="connsiteY3" fmla="*/ 0 h 106375"/>
                <a:gd name="connsiteX4" fmla="*/ 372313 w 372312"/>
                <a:gd name="connsiteY4" fmla="*/ 53188 h 10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2312" h="106375">
                  <a:moveTo>
                    <a:pt x="372313" y="53188"/>
                  </a:moveTo>
                  <a:cubicBezTo>
                    <a:pt x="372313" y="82562"/>
                    <a:pt x="288968" y="106375"/>
                    <a:pt x="186156" y="106375"/>
                  </a:cubicBezTo>
                  <a:cubicBezTo>
                    <a:pt x="83345" y="106375"/>
                    <a:pt x="0" y="82562"/>
                    <a:pt x="0" y="53188"/>
                  </a:cubicBezTo>
                  <a:cubicBezTo>
                    <a:pt x="0" y="23813"/>
                    <a:pt x="83345" y="0"/>
                    <a:pt x="186156" y="0"/>
                  </a:cubicBezTo>
                  <a:cubicBezTo>
                    <a:pt x="288968" y="0"/>
                    <a:pt x="372313" y="23813"/>
                    <a:pt x="372313" y="53188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3085C94-D8D6-47F9-BC53-7B5E2F8AF9A6}"/>
                </a:ext>
              </a:extLst>
            </p:cNvPr>
            <p:cNvSpPr/>
            <p:nvPr/>
          </p:nvSpPr>
          <p:spPr>
            <a:xfrm>
              <a:off x="5458362" y="1567692"/>
              <a:ext cx="372312" cy="159562"/>
            </a:xfrm>
            <a:custGeom>
              <a:avLst/>
              <a:gdLst>
                <a:gd name="connsiteX0" fmla="*/ 319125 w 372312"/>
                <a:gd name="connsiteY0" fmla="*/ 106375 h 159562"/>
                <a:gd name="connsiteX1" fmla="*/ 305828 w 372312"/>
                <a:gd name="connsiteY1" fmla="*/ 93078 h 159562"/>
                <a:gd name="connsiteX2" fmla="*/ 319125 w 372312"/>
                <a:gd name="connsiteY2" fmla="*/ 79781 h 159562"/>
                <a:gd name="connsiteX3" fmla="*/ 332422 w 372312"/>
                <a:gd name="connsiteY3" fmla="*/ 93078 h 159562"/>
                <a:gd name="connsiteX4" fmla="*/ 319125 w 372312"/>
                <a:gd name="connsiteY4" fmla="*/ 106375 h 159562"/>
                <a:gd name="connsiteX5" fmla="*/ 186156 w 372312"/>
                <a:gd name="connsiteY5" fmla="*/ 53188 h 159562"/>
                <a:gd name="connsiteX6" fmla="*/ 0 w 372312"/>
                <a:gd name="connsiteY6" fmla="*/ 0 h 159562"/>
                <a:gd name="connsiteX7" fmla="*/ 0 w 372312"/>
                <a:gd name="connsiteY7" fmla="*/ 106375 h 159562"/>
                <a:gd name="connsiteX8" fmla="*/ 186156 w 372312"/>
                <a:gd name="connsiteY8" fmla="*/ 159563 h 159562"/>
                <a:gd name="connsiteX9" fmla="*/ 372313 w 372312"/>
                <a:gd name="connsiteY9" fmla="*/ 106375 h 159562"/>
                <a:gd name="connsiteX10" fmla="*/ 372313 w 372312"/>
                <a:gd name="connsiteY10" fmla="*/ 0 h 159562"/>
                <a:gd name="connsiteX11" fmla="*/ 186156 w 372312"/>
                <a:gd name="connsiteY11" fmla="*/ 53188 h 159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2312" h="159562">
                  <a:moveTo>
                    <a:pt x="319125" y="106375"/>
                  </a:moveTo>
                  <a:cubicBezTo>
                    <a:pt x="311147" y="106375"/>
                    <a:pt x="305828" y="101056"/>
                    <a:pt x="305828" y="93078"/>
                  </a:cubicBezTo>
                  <a:cubicBezTo>
                    <a:pt x="305828" y="85100"/>
                    <a:pt x="311147" y="79781"/>
                    <a:pt x="319125" y="79781"/>
                  </a:cubicBezTo>
                  <a:cubicBezTo>
                    <a:pt x="327103" y="79781"/>
                    <a:pt x="332422" y="85100"/>
                    <a:pt x="332422" y="93078"/>
                  </a:cubicBezTo>
                  <a:cubicBezTo>
                    <a:pt x="332422" y="101056"/>
                    <a:pt x="327103" y="106375"/>
                    <a:pt x="319125" y="106375"/>
                  </a:cubicBezTo>
                  <a:close/>
                  <a:moveTo>
                    <a:pt x="186156" y="53188"/>
                  </a:moveTo>
                  <a:cubicBezTo>
                    <a:pt x="83770" y="53188"/>
                    <a:pt x="0" y="29253"/>
                    <a:pt x="0" y="0"/>
                  </a:cubicBezTo>
                  <a:lnTo>
                    <a:pt x="0" y="106375"/>
                  </a:lnTo>
                  <a:cubicBezTo>
                    <a:pt x="0" y="135628"/>
                    <a:pt x="83770" y="159563"/>
                    <a:pt x="186156" y="159563"/>
                  </a:cubicBezTo>
                  <a:cubicBezTo>
                    <a:pt x="288542" y="159563"/>
                    <a:pt x="372313" y="135628"/>
                    <a:pt x="372313" y="106375"/>
                  </a:cubicBezTo>
                  <a:lnTo>
                    <a:pt x="372313" y="0"/>
                  </a:lnTo>
                  <a:cubicBezTo>
                    <a:pt x="372313" y="29253"/>
                    <a:pt x="288542" y="53188"/>
                    <a:pt x="186156" y="53188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B75EDB5B-1AAE-4708-A106-57E3F3A16F8D}"/>
                </a:ext>
              </a:extLst>
            </p:cNvPr>
            <p:cNvSpPr/>
            <p:nvPr/>
          </p:nvSpPr>
          <p:spPr>
            <a:xfrm>
              <a:off x="5458362" y="1700661"/>
              <a:ext cx="372312" cy="159562"/>
            </a:xfrm>
            <a:custGeom>
              <a:avLst/>
              <a:gdLst>
                <a:gd name="connsiteX0" fmla="*/ 319125 w 372312"/>
                <a:gd name="connsiteY0" fmla="*/ 106375 h 159562"/>
                <a:gd name="connsiteX1" fmla="*/ 305828 w 372312"/>
                <a:gd name="connsiteY1" fmla="*/ 93078 h 159562"/>
                <a:gd name="connsiteX2" fmla="*/ 319125 w 372312"/>
                <a:gd name="connsiteY2" fmla="*/ 79781 h 159562"/>
                <a:gd name="connsiteX3" fmla="*/ 332422 w 372312"/>
                <a:gd name="connsiteY3" fmla="*/ 93078 h 159562"/>
                <a:gd name="connsiteX4" fmla="*/ 319125 w 372312"/>
                <a:gd name="connsiteY4" fmla="*/ 106375 h 159562"/>
                <a:gd name="connsiteX5" fmla="*/ 186156 w 372312"/>
                <a:gd name="connsiteY5" fmla="*/ 53188 h 159562"/>
                <a:gd name="connsiteX6" fmla="*/ 0 w 372312"/>
                <a:gd name="connsiteY6" fmla="*/ 0 h 159562"/>
                <a:gd name="connsiteX7" fmla="*/ 0 w 372312"/>
                <a:gd name="connsiteY7" fmla="*/ 106375 h 159562"/>
                <a:gd name="connsiteX8" fmla="*/ 186156 w 372312"/>
                <a:gd name="connsiteY8" fmla="*/ 159563 h 159562"/>
                <a:gd name="connsiteX9" fmla="*/ 372313 w 372312"/>
                <a:gd name="connsiteY9" fmla="*/ 106375 h 159562"/>
                <a:gd name="connsiteX10" fmla="*/ 372313 w 372312"/>
                <a:gd name="connsiteY10" fmla="*/ 0 h 159562"/>
                <a:gd name="connsiteX11" fmla="*/ 186156 w 372312"/>
                <a:gd name="connsiteY11" fmla="*/ 53188 h 159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2312" h="159562">
                  <a:moveTo>
                    <a:pt x="319125" y="106375"/>
                  </a:moveTo>
                  <a:cubicBezTo>
                    <a:pt x="311147" y="106375"/>
                    <a:pt x="305828" y="101056"/>
                    <a:pt x="305828" y="93078"/>
                  </a:cubicBezTo>
                  <a:cubicBezTo>
                    <a:pt x="305828" y="85100"/>
                    <a:pt x="311147" y="79781"/>
                    <a:pt x="319125" y="79781"/>
                  </a:cubicBezTo>
                  <a:cubicBezTo>
                    <a:pt x="327103" y="79781"/>
                    <a:pt x="332422" y="85100"/>
                    <a:pt x="332422" y="93078"/>
                  </a:cubicBezTo>
                  <a:cubicBezTo>
                    <a:pt x="332422" y="101056"/>
                    <a:pt x="327103" y="106375"/>
                    <a:pt x="319125" y="106375"/>
                  </a:cubicBezTo>
                  <a:close/>
                  <a:moveTo>
                    <a:pt x="186156" y="53188"/>
                  </a:moveTo>
                  <a:cubicBezTo>
                    <a:pt x="83770" y="53188"/>
                    <a:pt x="0" y="29253"/>
                    <a:pt x="0" y="0"/>
                  </a:cubicBezTo>
                  <a:lnTo>
                    <a:pt x="0" y="106375"/>
                  </a:lnTo>
                  <a:cubicBezTo>
                    <a:pt x="0" y="135628"/>
                    <a:pt x="83770" y="159563"/>
                    <a:pt x="186156" y="159563"/>
                  </a:cubicBezTo>
                  <a:cubicBezTo>
                    <a:pt x="288542" y="159563"/>
                    <a:pt x="372313" y="135628"/>
                    <a:pt x="372313" y="106375"/>
                  </a:cubicBezTo>
                  <a:lnTo>
                    <a:pt x="372313" y="0"/>
                  </a:lnTo>
                  <a:cubicBezTo>
                    <a:pt x="372313" y="29253"/>
                    <a:pt x="288542" y="53188"/>
                    <a:pt x="186156" y="53188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903719B-0145-42A8-A14A-8D2F24B7685C}"/>
                </a:ext>
              </a:extLst>
            </p:cNvPr>
            <p:cNvSpPr/>
            <p:nvPr/>
          </p:nvSpPr>
          <p:spPr>
            <a:xfrm>
              <a:off x="5458362" y="1833630"/>
              <a:ext cx="372312" cy="159562"/>
            </a:xfrm>
            <a:custGeom>
              <a:avLst/>
              <a:gdLst>
                <a:gd name="connsiteX0" fmla="*/ 319125 w 372312"/>
                <a:gd name="connsiteY0" fmla="*/ 106375 h 159562"/>
                <a:gd name="connsiteX1" fmla="*/ 305828 w 372312"/>
                <a:gd name="connsiteY1" fmla="*/ 93078 h 159562"/>
                <a:gd name="connsiteX2" fmla="*/ 319125 w 372312"/>
                <a:gd name="connsiteY2" fmla="*/ 79781 h 159562"/>
                <a:gd name="connsiteX3" fmla="*/ 332422 w 372312"/>
                <a:gd name="connsiteY3" fmla="*/ 93078 h 159562"/>
                <a:gd name="connsiteX4" fmla="*/ 319125 w 372312"/>
                <a:gd name="connsiteY4" fmla="*/ 106375 h 159562"/>
                <a:gd name="connsiteX5" fmla="*/ 186156 w 372312"/>
                <a:gd name="connsiteY5" fmla="*/ 53188 h 159562"/>
                <a:gd name="connsiteX6" fmla="*/ 0 w 372312"/>
                <a:gd name="connsiteY6" fmla="*/ 0 h 159562"/>
                <a:gd name="connsiteX7" fmla="*/ 0 w 372312"/>
                <a:gd name="connsiteY7" fmla="*/ 106375 h 159562"/>
                <a:gd name="connsiteX8" fmla="*/ 186156 w 372312"/>
                <a:gd name="connsiteY8" fmla="*/ 159563 h 159562"/>
                <a:gd name="connsiteX9" fmla="*/ 372313 w 372312"/>
                <a:gd name="connsiteY9" fmla="*/ 106375 h 159562"/>
                <a:gd name="connsiteX10" fmla="*/ 372313 w 372312"/>
                <a:gd name="connsiteY10" fmla="*/ 0 h 159562"/>
                <a:gd name="connsiteX11" fmla="*/ 186156 w 372312"/>
                <a:gd name="connsiteY11" fmla="*/ 53188 h 159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2312" h="159562">
                  <a:moveTo>
                    <a:pt x="319125" y="106375"/>
                  </a:moveTo>
                  <a:cubicBezTo>
                    <a:pt x="311147" y="106375"/>
                    <a:pt x="305828" y="101056"/>
                    <a:pt x="305828" y="93078"/>
                  </a:cubicBezTo>
                  <a:cubicBezTo>
                    <a:pt x="305828" y="85100"/>
                    <a:pt x="311147" y="79781"/>
                    <a:pt x="319125" y="79781"/>
                  </a:cubicBezTo>
                  <a:cubicBezTo>
                    <a:pt x="327103" y="79781"/>
                    <a:pt x="332422" y="85100"/>
                    <a:pt x="332422" y="93078"/>
                  </a:cubicBezTo>
                  <a:cubicBezTo>
                    <a:pt x="332422" y="101056"/>
                    <a:pt x="327103" y="106375"/>
                    <a:pt x="319125" y="106375"/>
                  </a:cubicBezTo>
                  <a:close/>
                  <a:moveTo>
                    <a:pt x="186156" y="53188"/>
                  </a:moveTo>
                  <a:cubicBezTo>
                    <a:pt x="83770" y="53188"/>
                    <a:pt x="0" y="29253"/>
                    <a:pt x="0" y="0"/>
                  </a:cubicBezTo>
                  <a:lnTo>
                    <a:pt x="0" y="106375"/>
                  </a:lnTo>
                  <a:cubicBezTo>
                    <a:pt x="0" y="135628"/>
                    <a:pt x="83770" y="159563"/>
                    <a:pt x="186156" y="159563"/>
                  </a:cubicBezTo>
                  <a:cubicBezTo>
                    <a:pt x="288542" y="159563"/>
                    <a:pt x="372313" y="135628"/>
                    <a:pt x="372313" y="106375"/>
                  </a:cubicBezTo>
                  <a:lnTo>
                    <a:pt x="372313" y="0"/>
                  </a:lnTo>
                  <a:cubicBezTo>
                    <a:pt x="372313" y="29253"/>
                    <a:pt x="288542" y="53188"/>
                    <a:pt x="186156" y="53188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9B2AEB21-5EF3-4179-9DC4-1890454FEA38}"/>
              </a:ext>
            </a:extLst>
          </p:cNvPr>
          <p:cNvGrpSpPr/>
          <p:nvPr/>
        </p:nvGrpSpPr>
        <p:grpSpPr>
          <a:xfrm>
            <a:off x="991563" y="1392609"/>
            <a:ext cx="2202816" cy="1106116"/>
            <a:chOff x="332936" y="2555950"/>
            <a:chExt cx="2937088" cy="1474820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68C1F65D-0C16-4873-93D4-E7FA27324234}"/>
                </a:ext>
              </a:extLst>
            </p:cNvPr>
            <p:cNvSpPr txBox="1"/>
            <p:nvPr/>
          </p:nvSpPr>
          <p:spPr>
            <a:xfrm>
              <a:off x="332936" y="255595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AC2FA0D-369E-4E7F-8271-EE32C6EB9D6E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sp>
        <p:nvSpPr>
          <p:cNvPr id="92" name="Oval 91">
            <a:extLst>
              <a:ext uri="{FF2B5EF4-FFF2-40B4-BE49-F238E27FC236}">
                <a16:creationId xmlns:a16="http://schemas.microsoft.com/office/drawing/2014/main" id="{D5252551-32E9-42B1-B936-E30B642F495F}"/>
              </a:ext>
            </a:extLst>
          </p:cNvPr>
          <p:cNvSpPr/>
          <p:nvPr/>
        </p:nvSpPr>
        <p:spPr>
          <a:xfrm>
            <a:off x="352434" y="1923955"/>
            <a:ext cx="336954" cy="33695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10B4F73-A827-4451-9894-35521D570E2F}"/>
              </a:ext>
            </a:extLst>
          </p:cNvPr>
          <p:cNvGrpSpPr/>
          <p:nvPr/>
        </p:nvGrpSpPr>
        <p:grpSpPr>
          <a:xfrm>
            <a:off x="985717" y="3112340"/>
            <a:ext cx="2202816" cy="1106116"/>
            <a:chOff x="332936" y="2555950"/>
            <a:chExt cx="2937088" cy="1474820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6CB7700B-BFB8-4F2F-81ED-4F04ED1AE9A2}"/>
                </a:ext>
              </a:extLst>
            </p:cNvPr>
            <p:cNvSpPr txBox="1"/>
            <p:nvPr/>
          </p:nvSpPr>
          <p:spPr>
            <a:xfrm>
              <a:off x="332936" y="255595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EEFB4815-71F8-4FB9-B11D-5BE8D3454DA5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sp>
        <p:nvSpPr>
          <p:cNvPr id="93" name="Oval 92">
            <a:extLst>
              <a:ext uri="{FF2B5EF4-FFF2-40B4-BE49-F238E27FC236}">
                <a16:creationId xmlns:a16="http://schemas.microsoft.com/office/drawing/2014/main" id="{78C4CCF4-D438-41BB-BE13-10CD00049826}"/>
              </a:ext>
            </a:extLst>
          </p:cNvPr>
          <p:cNvSpPr/>
          <p:nvPr/>
        </p:nvSpPr>
        <p:spPr>
          <a:xfrm>
            <a:off x="352434" y="3641707"/>
            <a:ext cx="336954" cy="33695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DA0441CA-0D24-44D3-9D48-093F36F3AB38}"/>
              </a:ext>
            </a:extLst>
          </p:cNvPr>
          <p:cNvGrpSpPr/>
          <p:nvPr/>
        </p:nvGrpSpPr>
        <p:grpSpPr>
          <a:xfrm>
            <a:off x="985717" y="4832073"/>
            <a:ext cx="2202816" cy="1106116"/>
            <a:chOff x="332936" y="4580522"/>
            <a:chExt cx="2937088" cy="1474820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4F02B960-083D-4426-80B0-826484D17E2F}"/>
                </a:ext>
              </a:extLst>
            </p:cNvPr>
            <p:cNvSpPr txBox="1"/>
            <p:nvPr/>
          </p:nvSpPr>
          <p:spPr>
            <a:xfrm>
              <a:off x="332936" y="4580522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7C7E77CC-0E4A-4BCC-AC70-818ABED6BA5C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sp>
        <p:nvSpPr>
          <p:cNvPr id="94" name="Oval 93">
            <a:extLst>
              <a:ext uri="{FF2B5EF4-FFF2-40B4-BE49-F238E27FC236}">
                <a16:creationId xmlns:a16="http://schemas.microsoft.com/office/drawing/2014/main" id="{E4B3218C-E659-4459-8FFE-60093811ADCB}"/>
              </a:ext>
            </a:extLst>
          </p:cNvPr>
          <p:cNvSpPr/>
          <p:nvPr/>
        </p:nvSpPr>
        <p:spPr>
          <a:xfrm>
            <a:off x="352434" y="5359462"/>
            <a:ext cx="336954" cy="33695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048B9CFB-EC93-4673-A195-10CC020B2635}"/>
              </a:ext>
            </a:extLst>
          </p:cNvPr>
          <p:cNvGrpSpPr/>
          <p:nvPr/>
        </p:nvGrpSpPr>
        <p:grpSpPr>
          <a:xfrm>
            <a:off x="5943775" y="2252475"/>
            <a:ext cx="2202816" cy="1106115"/>
            <a:chOff x="8921977" y="1394910"/>
            <a:chExt cx="2937088" cy="1474819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CC7AA38-60F5-45A4-B9F5-9D27B679D871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97F2201C-5E70-440E-93A9-649896BBE61F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sp>
        <p:nvSpPr>
          <p:cNvPr id="95" name="Oval 94">
            <a:extLst>
              <a:ext uri="{FF2B5EF4-FFF2-40B4-BE49-F238E27FC236}">
                <a16:creationId xmlns:a16="http://schemas.microsoft.com/office/drawing/2014/main" id="{47604C07-C7AD-456F-854E-72433077F6B5}"/>
              </a:ext>
            </a:extLst>
          </p:cNvPr>
          <p:cNvSpPr/>
          <p:nvPr/>
        </p:nvSpPr>
        <p:spPr>
          <a:xfrm>
            <a:off x="8454612" y="2782833"/>
            <a:ext cx="336954" cy="33695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BF451794-9956-4ACD-A9D3-1516FCB83B88}"/>
              </a:ext>
            </a:extLst>
          </p:cNvPr>
          <p:cNvGrpSpPr/>
          <p:nvPr/>
        </p:nvGrpSpPr>
        <p:grpSpPr>
          <a:xfrm>
            <a:off x="5943775" y="3972206"/>
            <a:ext cx="2202816" cy="1106116"/>
            <a:chOff x="8921977" y="4001570"/>
            <a:chExt cx="2937088" cy="1474820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79291946-82A3-462C-B95A-623B0370230E}"/>
                </a:ext>
              </a:extLst>
            </p:cNvPr>
            <p:cNvSpPr txBox="1"/>
            <p:nvPr/>
          </p:nvSpPr>
          <p:spPr>
            <a:xfrm>
              <a:off x="8921977" y="400157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8B542524-6E04-43F0-9D65-6EAB4FDC795C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sp>
        <p:nvSpPr>
          <p:cNvPr id="96" name="Oval 95">
            <a:extLst>
              <a:ext uri="{FF2B5EF4-FFF2-40B4-BE49-F238E27FC236}">
                <a16:creationId xmlns:a16="http://schemas.microsoft.com/office/drawing/2014/main" id="{2C4D0C9D-51E8-4574-A894-683DDDED4ACE}"/>
              </a:ext>
            </a:extLst>
          </p:cNvPr>
          <p:cNvSpPr/>
          <p:nvPr/>
        </p:nvSpPr>
        <p:spPr>
          <a:xfrm>
            <a:off x="8454612" y="4500584"/>
            <a:ext cx="336954" cy="33695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10738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10266</TotalTime>
  <Words>417</Words>
  <PresentationFormat>On-screen Show (4:3)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Alternating Process – Slide Template</vt:lpstr>
      <vt:lpstr>Vertical Alternating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Alternating Process</dc:title>
  <dc:creator>PresentationGO.com</dc:creator>
  <dc:description>© Copyright PresentationGO.com</dc:description>
  <dcterms:created xsi:type="dcterms:W3CDTF">2014-11-26T05:14:11Z</dcterms:created>
  <dcterms:modified xsi:type="dcterms:W3CDTF">2019-10-07T16:16:53Z</dcterms:modified>
  <cp:category>Charts &amp; Diagrams</cp:category>
</cp:coreProperties>
</file>