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Process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3FD2D87-9E3B-4866-94EF-189479E2B61B}"/>
              </a:ext>
            </a:extLst>
          </p:cNvPr>
          <p:cNvGrpSpPr/>
          <p:nvPr/>
        </p:nvGrpSpPr>
        <p:grpSpPr>
          <a:xfrm>
            <a:off x="4958404" y="983796"/>
            <a:ext cx="3705310" cy="1320110"/>
            <a:chOff x="4958404" y="983796"/>
            <a:chExt cx="3705310" cy="132011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0DCCB93-F5AB-46BA-8C52-900879000DDA}"/>
                </a:ext>
              </a:extLst>
            </p:cNvPr>
            <p:cNvSpPr/>
            <p:nvPr/>
          </p:nvSpPr>
          <p:spPr>
            <a:xfrm>
              <a:off x="5808475" y="1219316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033F77-9B4A-4F0B-AD5A-BA742C6361C4}"/>
                </a:ext>
              </a:extLst>
            </p:cNvPr>
            <p:cNvSpPr/>
            <p:nvPr/>
          </p:nvSpPr>
          <p:spPr>
            <a:xfrm>
              <a:off x="4958404" y="1219816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7F853E3-94B9-4251-96B7-F3DA96B87BC8}"/>
                </a:ext>
              </a:extLst>
            </p:cNvPr>
            <p:cNvSpPr/>
            <p:nvPr/>
          </p:nvSpPr>
          <p:spPr>
            <a:xfrm>
              <a:off x="5648462" y="983796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67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D37DA280-0C3B-41FA-B9E5-D44A2734CAB5}"/>
                </a:ext>
              </a:extLst>
            </p:cNvPr>
            <p:cNvSpPr/>
            <p:nvPr/>
          </p:nvSpPr>
          <p:spPr>
            <a:xfrm>
              <a:off x="5018410" y="1273820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9" name="Graphic 18" descr="Lightbulb">
              <a:extLst>
                <a:ext uri="{FF2B5EF4-FFF2-40B4-BE49-F238E27FC236}">
                  <a16:creationId xmlns:a16="http://schemas.microsoft.com/office/drawing/2014/main" id="{3C46E3B0-7AFB-47F0-9863-2885D6C9E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0988" y="1366115"/>
              <a:ext cx="555472" cy="55547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0B0DB7-BD95-4B75-AC73-01EACB83DD32}"/>
                </a:ext>
              </a:extLst>
            </p:cNvPr>
            <p:cNvSpPr txBox="1"/>
            <p:nvPr/>
          </p:nvSpPr>
          <p:spPr>
            <a:xfrm>
              <a:off x="5950815" y="145918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457C8E-D4BF-4F21-AB84-FDBFD16C5EE1}"/>
                </a:ext>
              </a:extLst>
            </p:cNvPr>
            <p:cNvSpPr txBox="1"/>
            <p:nvPr/>
          </p:nvSpPr>
          <p:spPr>
            <a:xfrm>
              <a:off x="6551524" y="1413019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3599B3-F909-4848-8CA6-D6B43F99215F}"/>
              </a:ext>
            </a:extLst>
          </p:cNvPr>
          <p:cNvGrpSpPr/>
          <p:nvPr/>
        </p:nvGrpSpPr>
        <p:grpSpPr>
          <a:xfrm>
            <a:off x="3528285" y="2259641"/>
            <a:ext cx="3716306" cy="1320110"/>
            <a:chOff x="3528285" y="2153893"/>
            <a:chExt cx="3716306" cy="132011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A2AEFE0-214A-445B-B751-14BB5B45C712}"/>
                </a:ext>
              </a:extLst>
            </p:cNvPr>
            <p:cNvSpPr/>
            <p:nvPr/>
          </p:nvSpPr>
          <p:spPr>
            <a:xfrm>
              <a:off x="3528285" y="23894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A8204D7-7EA2-4A1B-85F7-AF98CFD0221C}"/>
                </a:ext>
              </a:extLst>
            </p:cNvPr>
            <p:cNvSpPr/>
            <p:nvPr/>
          </p:nvSpPr>
          <p:spPr>
            <a:xfrm>
              <a:off x="5848478" y="23899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1937C4D-A95C-444A-9D1E-F1073625F860}"/>
                </a:ext>
              </a:extLst>
            </p:cNvPr>
            <p:cNvSpPr/>
            <p:nvPr/>
          </p:nvSpPr>
          <p:spPr>
            <a:xfrm>
              <a:off x="5678465" y="21538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296"/>
                    <a:pt x="18536" y="50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46D4D8B-AC3F-479E-AF90-C7D5CB9534F1}"/>
                </a:ext>
              </a:extLst>
            </p:cNvPr>
            <p:cNvSpPr/>
            <p:nvPr/>
          </p:nvSpPr>
          <p:spPr>
            <a:xfrm>
              <a:off x="6438528" y="24439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0" name="Graphic 19" descr="Stopwatch">
              <a:extLst>
                <a:ext uri="{FF2B5EF4-FFF2-40B4-BE49-F238E27FC236}">
                  <a16:creationId xmlns:a16="http://schemas.microsoft.com/office/drawing/2014/main" id="{8E9CC196-0775-4739-B4C6-8671167AA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21521" y="2536212"/>
              <a:ext cx="555472" cy="55547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ACF432-4A5A-4CCB-BA9E-D777666EC50B}"/>
                </a:ext>
              </a:extLst>
            </p:cNvPr>
            <p:cNvSpPr txBox="1"/>
            <p:nvPr/>
          </p:nvSpPr>
          <p:spPr>
            <a:xfrm>
              <a:off x="5841957" y="26292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66EF51-2111-40DD-96F2-C3A24F79805D}"/>
                </a:ext>
              </a:extLst>
            </p:cNvPr>
            <p:cNvSpPr txBox="1"/>
            <p:nvPr/>
          </p:nvSpPr>
          <p:spPr>
            <a:xfrm>
              <a:off x="3636874" y="2583116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291A70-0290-4F2D-955D-2D0979661275}"/>
              </a:ext>
            </a:extLst>
          </p:cNvPr>
          <p:cNvGrpSpPr/>
          <p:nvPr/>
        </p:nvGrpSpPr>
        <p:grpSpPr>
          <a:xfrm>
            <a:off x="3528285" y="4811332"/>
            <a:ext cx="3716306" cy="1320110"/>
            <a:chOff x="3528285" y="4554093"/>
            <a:chExt cx="3716306" cy="1320110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604E982-D9A8-4C9A-8018-745C6DE5E913}"/>
                </a:ext>
              </a:extLst>
            </p:cNvPr>
            <p:cNvSpPr/>
            <p:nvPr/>
          </p:nvSpPr>
          <p:spPr>
            <a:xfrm>
              <a:off x="3528285" y="47896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C163228-E8F2-4D7D-9186-6CC76311D1D5}"/>
                </a:ext>
              </a:extLst>
            </p:cNvPr>
            <p:cNvSpPr/>
            <p:nvPr/>
          </p:nvSpPr>
          <p:spPr>
            <a:xfrm>
              <a:off x="5848478" y="47901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6FECD1C-D8CA-4072-B68E-6ACD89F1726B}"/>
                </a:ext>
              </a:extLst>
            </p:cNvPr>
            <p:cNvSpPr/>
            <p:nvPr/>
          </p:nvSpPr>
          <p:spPr>
            <a:xfrm>
              <a:off x="5678465" y="45540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313"/>
                    <a:pt x="18536" y="50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DA875AEC-4965-4CA8-99FD-2CC0DD08E40C}"/>
                </a:ext>
              </a:extLst>
            </p:cNvPr>
            <p:cNvSpPr/>
            <p:nvPr/>
          </p:nvSpPr>
          <p:spPr>
            <a:xfrm>
              <a:off x="6438528" y="48441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2" name="Graphic 21" descr="Bar graph with upward trend">
              <a:extLst>
                <a:ext uri="{FF2B5EF4-FFF2-40B4-BE49-F238E27FC236}">
                  <a16:creationId xmlns:a16="http://schemas.microsoft.com/office/drawing/2014/main" id="{7E8C5D18-83B2-47A2-8DCF-E54E95F18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66220" y="4971810"/>
              <a:ext cx="484677" cy="484677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91DC39-AED4-4D45-8F35-DE2F5210862B}"/>
                </a:ext>
              </a:extLst>
            </p:cNvPr>
            <p:cNvSpPr txBox="1"/>
            <p:nvPr/>
          </p:nvSpPr>
          <p:spPr>
            <a:xfrm>
              <a:off x="5841957" y="50294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3A4E35-FDD0-48FA-ADAB-344612AE0056}"/>
                </a:ext>
              </a:extLst>
            </p:cNvPr>
            <p:cNvSpPr txBox="1"/>
            <p:nvPr/>
          </p:nvSpPr>
          <p:spPr>
            <a:xfrm>
              <a:off x="3636874" y="4983316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29632F-5F22-42E7-B6CA-149DC0D2FBE3}"/>
              </a:ext>
            </a:extLst>
          </p:cNvPr>
          <p:cNvGrpSpPr/>
          <p:nvPr/>
        </p:nvGrpSpPr>
        <p:grpSpPr>
          <a:xfrm>
            <a:off x="4958404" y="3535486"/>
            <a:ext cx="3705310" cy="1320110"/>
            <a:chOff x="4958404" y="3373995"/>
            <a:chExt cx="3705310" cy="132011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9AE8108-A267-4CBA-85B2-8E34C8FD8010}"/>
                </a:ext>
              </a:extLst>
            </p:cNvPr>
            <p:cNvSpPr/>
            <p:nvPr/>
          </p:nvSpPr>
          <p:spPr>
            <a:xfrm>
              <a:off x="5808475" y="3609515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0BADBAF-35A2-4E73-BD90-609FF90A99CB}"/>
                </a:ext>
              </a:extLst>
            </p:cNvPr>
            <p:cNvSpPr/>
            <p:nvPr/>
          </p:nvSpPr>
          <p:spPr>
            <a:xfrm>
              <a:off x="4958404" y="3610015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916925C-4C2E-4DC5-ADF0-9F52E7DAC258}"/>
                </a:ext>
              </a:extLst>
            </p:cNvPr>
            <p:cNvSpPr/>
            <p:nvPr/>
          </p:nvSpPr>
          <p:spPr>
            <a:xfrm>
              <a:off x="5018410" y="3664019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1" name="Graphic 20" descr="Gears">
              <a:extLst>
                <a:ext uri="{FF2B5EF4-FFF2-40B4-BE49-F238E27FC236}">
                  <a16:creationId xmlns:a16="http://schemas.microsoft.com/office/drawing/2014/main" id="{5CB0C2A0-2249-443E-ACA2-19CD51EF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00988" y="3756314"/>
              <a:ext cx="555472" cy="555472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2FA7A6-3002-4DC4-9DDD-A926FE2C480C}"/>
                </a:ext>
              </a:extLst>
            </p:cNvPr>
            <p:cNvSpPr txBox="1"/>
            <p:nvPr/>
          </p:nvSpPr>
          <p:spPr>
            <a:xfrm>
              <a:off x="6551524" y="3803218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BDBFC17-3E72-4F3E-B16A-224697E15A46}"/>
                </a:ext>
              </a:extLst>
            </p:cNvPr>
            <p:cNvSpPr/>
            <p:nvPr/>
          </p:nvSpPr>
          <p:spPr>
            <a:xfrm>
              <a:off x="5648462" y="3373995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84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1F91BC-4F4F-449C-9E92-A030BDA460D3}"/>
                </a:ext>
              </a:extLst>
            </p:cNvPr>
            <p:cNvSpPr txBox="1"/>
            <p:nvPr/>
          </p:nvSpPr>
          <p:spPr>
            <a:xfrm>
              <a:off x="5950815" y="38493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13D58B-FD73-430E-B4F2-C6365328FE87}"/>
              </a:ext>
            </a:extLst>
          </p:cNvPr>
          <p:cNvGrpSpPr/>
          <p:nvPr/>
        </p:nvGrpSpPr>
        <p:grpSpPr>
          <a:xfrm>
            <a:off x="8927481" y="998774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9F4751-2542-440D-9333-47B2B65CD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0A2E3F8-D735-4E54-9DAD-927E100D7E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5DDA7B-839F-4EF5-8D82-6661333BAD22}"/>
              </a:ext>
            </a:extLst>
          </p:cNvPr>
          <p:cNvGrpSpPr/>
          <p:nvPr/>
        </p:nvGrpSpPr>
        <p:grpSpPr>
          <a:xfrm>
            <a:off x="8927481" y="3550464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584B4D-61C8-432E-9526-A8CCF0A5006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3BC5AA-ED91-470D-B3D4-E14984EED68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8067A7-0C2C-4860-968D-922E0B512089}"/>
              </a:ext>
            </a:extLst>
          </p:cNvPr>
          <p:cNvGrpSpPr/>
          <p:nvPr/>
        </p:nvGrpSpPr>
        <p:grpSpPr>
          <a:xfrm>
            <a:off x="338440" y="2274619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FF3BFA-B0BC-446D-BC93-B94FBFEFCD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8A1DAD-99F5-411A-8758-8FB592AC1A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F556B1-5935-4584-BD9F-9D0BA99FE059}"/>
              </a:ext>
            </a:extLst>
          </p:cNvPr>
          <p:cNvGrpSpPr/>
          <p:nvPr/>
        </p:nvGrpSpPr>
        <p:grpSpPr>
          <a:xfrm>
            <a:off x="338440" y="4826310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6D62BC-D9B0-4854-9B8F-375B2B757A5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A28C3EA-A92A-4D8C-9DE1-305241FD61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Process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3FD2D87-9E3B-4866-94EF-189479E2B61B}"/>
              </a:ext>
            </a:extLst>
          </p:cNvPr>
          <p:cNvGrpSpPr/>
          <p:nvPr/>
        </p:nvGrpSpPr>
        <p:grpSpPr>
          <a:xfrm>
            <a:off x="4958404" y="983796"/>
            <a:ext cx="3705310" cy="1320110"/>
            <a:chOff x="4958404" y="983796"/>
            <a:chExt cx="3705310" cy="132011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0DCCB93-F5AB-46BA-8C52-900879000DDA}"/>
                </a:ext>
              </a:extLst>
            </p:cNvPr>
            <p:cNvSpPr/>
            <p:nvPr/>
          </p:nvSpPr>
          <p:spPr>
            <a:xfrm>
              <a:off x="5808475" y="1219316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033F77-9B4A-4F0B-AD5A-BA742C6361C4}"/>
                </a:ext>
              </a:extLst>
            </p:cNvPr>
            <p:cNvSpPr/>
            <p:nvPr/>
          </p:nvSpPr>
          <p:spPr>
            <a:xfrm>
              <a:off x="4958404" y="1219816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7F853E3-94B9-4251-96B7-F3DA96B87BC8}"/>
                </a:ext>
              </a:extLst>
            </p:cNvPr>
            <p:cNvSpPr/>
            <p:nvPr/>
          </p:nvSpPr>
          <p:spPr>
            <a:xfrm>
              <a:off x="5648462" y="983796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67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D37DA280-0C3B-41FA-B9E5-D44A2734CAB5}"/>
                </a:ext>
              </a:extLst>
            </p:cNvPr>
            <p:cNvSpPr/>
            <p:nvPr/>
          </p:nvSpPr>
          <p:spPr>
            <a:xfrm>
              <a:off x="5018410" y="1273820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9" name="Graphic 18" descr="Lightbulb">
              <a:extLst>
                <a:ext uri="{FF2B5EF4-FFF2-40B4-BE49-F238E27FC236}">
                  <a16:creationId xmlns:a16="http://schemas.microsoft.com/office/drawing/2014/main" id="{3C46E3B0-7AFB-47F0-9863-2885D6C9E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0988" y="1366115"/>
              <a:ext cx="555472" cy="55547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0B0DB7-BD95-4B75-AC73-01EACB83DD32}"/>
                </a:ext>
              </a:extLst>
            </p:cNvPr>
            <p:cNvSpPr txBox="1"/>
            <p:nvPr/>
          </p:nvSpPr>
          <p:spPr>
            <a:xfrm>
              <a:off x="5950815" y="145918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457C8E-D4BF-4F21-AB84-FDBFD16C5EE1}"/>
                </a:ext>
              </a:extLst>
            </p:cNvPr>
            <p:cNvSpPr txBox="1"/>
            <p:nvPr/>
          </p:nvSpPr>
          <p:spPr>
            <a:xfrm>
              <a:off x="6551524" y="1413019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3599B3-F909-4848-8CA6-D6B43F99215F}"/>
              </a:ext>
            </a:extLst>
          </p:cNvPr>
          <p:cNvGrpSpPr/>
          <p:nvPr/>
        </p:nvGrpSpPr>
        <p:grpSpPr>
          <a:xfrm>
            <a:off x="3528285" y="2259641"/>
            <a:ext cx="3716306" cy="1320110"/>
            <a:chOff x="3528285" y="2153893"/>
            <a:chExt cx="3716306" cy="132011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A2AEFE0-214A-445B-B751-14BB5B45C712}"/>
                </a:ext>
              </a:extLst>
            </p:cNvPr>
            <p:cNvSpPr/>
            <p:nvPr/>
          </p:nvSpPr>
          <p:spPr>
            <a:xfrm>
              <a:off x="3528285" y="23894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A8204D7-7EA2-4A1B-85F7-AF98CFD0221C}"/>
                </a:ext>
              </a:extLst>
            </p:cNvPr>
            <p:cNvSpPr/>
            <p:nvPr/>
          </p:nvSpPr>
          <p:spPr>
            <a:xfrm>
              <a:off x="5848478" y="23899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1937C4D-A95C-444A-9D1E-F1073625F860}"/>
                </a:ext>
              </a:extLst>
            </p:cNvPr>
            <p:cNvSpPr/>
            <p:nvPr/>
          </p:nvSpPr>
          <p:spPr>
            <a:xfrm>
              <a:off x="5678465" y="21538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296"/>
                    <a:pt x="18536" y="50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46D4D8B-AC3F-479E-AF90-C7D5CB9534F1}"/>
                </a:ext>
              </a:extLst>
            </p:cNvPr>
            <p:cNvSpPr/>
            <p:nvPr/>
          </p:nvSpPr>
          <p:spPr>
            <a:xfrm>
              <a:off x="6438528" y="24439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0" name="Graphic 19" descr="Stopwatch">
              <a:extLst>
                <a:ext uri="{FF2B5EF4-FFF2-40B4-BE49-F238E27FC236}">
                  <a16:creationId xmlns:a16="http://schemas.microsoft.com/office/drawing/2014/main" id="{8E9CC196-0775-4739-B4C6-8671167AA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21521" y="2536212"/>
              <a:ext cx="555472" cy="55547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ACF432-4A5A-4CCB-BA9E-D777666EC50B}"/>
                </a:ext>
              </a:extLst>
            </p:cNvPr>
            <p:cNvSpPr txBox="1"/>
            <p:nvPr/>
          </p:nvSpPr>
          <p:spPr>
            <a:xfrm>
              <a:off x="5841957" y="26292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66EF51-2111-40DD-96F2-C3A24F79805D}"/>
                </a:ext>
              </a:extLst>
            </p:cNvPr>
            <p:cNvSpPr txBox="1"/>
            <p:nvPr/>
          </p:nvSpPr>
          <p:spPr>
            <a:xfrm>
              <a:off x="3636874" y="2583116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291A70-0290-4F2D-955D-2D0979661275}"/>
              </a:ext>
            </a:extLst>
          </p:cNvPr>
          <p:cNvGrpSpPr/>
          <p:nvPr/>
        </p:nvGrpSpPr>
        <p:grpSpPr>
          <a:xfrm>
            <a:off x="3528285" y="4811332"/>
            <a:ext cx="3716306" cy="1320110"/>
            <a:chOff x="3528285" y="4554093"/>
            <a:chExt cx="3716306" cy="1320110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604E982-D9A8-4C9A-8018-745C6DE5E913}"/>
                </a:ext>
              </a:extLst>
            </p:cNvPr>
            <p:cNvSpPr/>
            <p:nvPr/>
          </p:nvSpPr>
          <p:spPr>
            <a:xfrm>
              <a:off x="3528285" y="47896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C163228-E8F2-4D7D-9186-6CC76311D1D5}"/>
                </a:ext>
              </a:extLst>
            </p:cNvPr>
            <p:cNvSpPr/>
            <p:nvPr/>
          </p:nvSpPr>
          <p:spPr>
            <a:xfrm>
              <a:off x="5848478" y="47901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6FECD1C-D8CA-4072-B68E-6ACD89F1726B}"/>
                </a:ext>
              </a:extLst>
            </p:cNvPr>
            <p:cNvSpPr/>
            <p:nvPr/>
          </p:nvSpPr>
          <p:spPr>
            <a:xfrm>
              <a:off x="5678465" y="45540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313"/>
                    <a:pt x="18536" y="50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DA875AEC-4965-4CA8-99FD-2CC0DD08E40C}"/>
                </a:ext>
              </a:extLst>
            </p:cNvPr>
            <p:cNvSpPr/>
            <p:nvPr/>
          </p:nvSpPr>
          <p:spPr>
            <a:xfrm>
              <a:off x="6438528" y="48441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2" name="Graphic 21" descr="Bar graph with upward trend">
              <a:extLst>
                <a:ext uri="{FF2B5EF4-FFF2-40B4-BE49-F238E27FC236}">
                  <a16:creationId xmlns:a16="http://schemas.microsoft.com/office/drawing/2014/main" id="{7E8C5D18-83B2-47A2-8DCF-E54E95F18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66220" y="4971810"/>
              <a:ext cx="484677" cy="484677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91DC39-AED4-4D45-8F35-DE2F5210862B}"/>
                </a:ext>
              </a:extLst>
            </p:cNvPr>
            <p:cNvSpPr txBox="1"/>
            <p:nvPr/>
          </p:nvSpPr>
          <p:spPr>
            <a:xfrm>
              <a:off x="5841957" y="50294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3A4E35-FDD0-48FA-ADAB-344612AE0056}"/>
                </a:ext>
              </a:extLst>
            </p:cNvPr>
            <p:cNvSpPr txBox="1"/>
            <p:nvPr/>
          </p:nvSpPr>
          <p:spPr>
            <a:xfrm>
              <a:off x="3636874" y="4983316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29632F-5F22-42E7-B6CA-149DC0D2FBE3}"/>
              </a:ext>
            </a:extLst>
          </p:cNvPr>
          <p:cNvGrpSpPr/>
          <p:nvPr/>
        </p:nvGrpSpPr>
        <p:grpSpPr>
          <a:xfrm>
            <a:off x="4958404" y="3535486"/>
            <a:ext cx="3705310" cy="1320110"/>
            <a:chOff x="4958404" y="3373995"/>
            <a:chExt cx="3705310" cy="132011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9AE8108-A267-4CBA-85B2-8E34C8FD8010}"/>
                </a:ext>
              </a:extLst>
            </p:cNvPr>
            <p:cNvSpPr/>
            <p:nvPr/>
          </p:nvSpPr>
          <p:spPr>
            <a:xfrm>
              <a:off x="5808475" y="3609515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0BADBAF-35A2-4E73-BD90-609FF90A99CB}"/>
                </a:ext>
              </a:extLst>
            </p:cNvPr>
            <p:cNvSpPr/>
            <p:nvPr/>
          </p:nvSpPr>
          <p:spPr>
            <a:xfrm>
              <a:off x="4958404" y="3610015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916925C-4C2E-4DC5-ADF0-9F52E7DAC258}"/>
                </a:ext>
              </a:extLst>
            </p:cNvPr>
            <p:cNvSpPr/>
            <p:nvPr/>
          </p:nvSpPr>
          <p:spPr>
            <a:xfrm>
              <a:off x="5018410" y="3664019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1" name="Graphic 20" descr="Gears">
              <a:extLst>
                <a:ext uri="{FF2B5EF4-FFF2-40B4-BE49-F238E27FC236}">
                  <a16:creationId xmlns:a16="http://schemas.microsoft.com/office/drawing/2014/main" id="{5CB0C2A0-2249-443E-ACA2-19CD51EF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00988" y="3756314"/>
              <a:ext cx="555472" cy="555472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2FA7A6-3002-4DC4-9DDD-A926FE2C480C}"/>
                </a:ext>
              </a:extLst>
            </p:cNvPr>
            <p:cNvSpPr txBox="1"/>
            <p:nvPr/>
          </p:nvSpPr>
          <p:spPr>
            <a:xfrm>
              <a:off x="6551524" y="3803218"/>
              <a:ext cx="202914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BDBFC17-3E72-4F3E-B16A-224697E15A46}"/>
                </a:ext>
              </a:extLst>
            </p:cNvPr>
            <p:cNvSpPr/>
            <p:nvPr/>
          </p:nvSpPr>
          <p:spPr>
            <a:xfrm>
              <a:off x="5648462" y="3373995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84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1F91BC-4F4F-449C-9E92-A030BDA460D3}"/>
                </a:ext>
              </a:extLst>
            </p:cNvPr>
            <p:cNvSpPr txBox="1"/>
            <p:nvPr/>
          </p:nvSpPr>
          <p:spPr>
            <a:xfrm>
              <a:off x="5950815" y="38493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13D58B-FD73-430E-B4F2-C6365328FE87}"/>
              </a:ext>
            </a:extLst>
          </p:cNvPr>
          <p:cNvGrpSpPr/>
          <p:nvPr/>
        </p:nvGrpSpPr>
        <p:grpSpPr>
          <a:xfrm>
            <a:off x="8927481" y="998774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9F4751-2542-440D-9333-47B2B65CD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0A2E3F8-D735-4E54-9DAD-927E100D7E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5DDA7B-839F-4EF5-8D82-6661333BAD22}"/>
              </a:ext>
            </a:extLst>
          </p:cNvPr>
          <p:cNvGrpSpPr/>
          <p:nvPr/>
        </p:nvGrpSpPr>
        <p:grpSpPr>
          <a:xfrm>
            <a:off x="8927481" y="3550464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584B4D-61C8-432E-9526-A8CCF0A5006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3BC5AA-ED91-470D-B3D4-E14984EED68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8067A7-0C2C-4860-968D-922E0B512089}"/>
              </a:ext>
            </a:extLst>
          </p:cNvPr>
          <p:cNvGrpSpPr/>
          <p:nvPr/>
        </p:nvGrpSpPr>
        <p:grpSpPr>
          <a:xfrm>
            <a:off x="338440" y="2274619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FF3BFA-B0BC-446D-BC93-B94FBFEFCD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8A1DAD-99F5-411A-8758-8FB592AC1A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F556B1-5935-4584-BD9F-9D0BA99FE059}"/>
              </a:ext>
            </a:extLst>
          </p:cNvPr>
          <p:cNvGrpSpPr/>
          <p:nvPr/>
        </p:nvGrpSpPr>
        <p:grpSpPr>
          <a:xfrm>
            <a:off x="338440" y="4826310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6D62BC-D9B0-4854-9B8F-375B2B757A5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A28C3EA-A92A-4D8C-9DE1-305241FD61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856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8543</TotalTime>
  <Words>393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Process – Slide Template</vt:lpstr>
      <vt:lpstr>Vertical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2021-04-19T20:03:30Z</dcterms:modified>
  <cp:category>Charts &amp; Diagrams</cp:category>
</cp:coreProperties>
</file>