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25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16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Vertical Banner List for PowerPoint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4ECBF89-F134-4292-9271-8D2F0A9A54E9}"/>
              </a:ext>
            </a:extLst>
          </p:cNvPr>
          <p:cNvGrpSpPr/>
          <p:nvPr/>
        </p:nvGrpSpPr>
        <p:grpSpPr>
          <a:xfrm>
            <a:off x="5449881" y="2033869"/>
            <a:ext cx="1238316" cy="3180581"/>
            <a:chOff x="7410451" y="2511425"/>
            <a:chExt cx="1217613" cy="3719513"/>
          </a:xfrm>
        </p:grpSpPr>
        <p:sp>
          <p:nvSpPr>
            <p:cNvPr id="38" name="Freeform 581">
              <a:extLst>
                <a:ext uri="{FF2B5EF4-FFF2-40B4-BE49-F238E27FC236}">
                  <a16:creationId xmlns:a16="http://schemas.microsoft.com/office/drawing/2014/main" id="{1BD9AA6F-6489-412F-AC6F-3728D4859A5F}"/>
                </a:ext>
              </a:extLst>
            </p:cNvPr>
            <p:cNvSpPr>
              <a:spLocks/>
            </p:cNvSpPr>
            <p:nvPr/>
          </p:nvSpPr>
          <p:spPr bwMode="auto">
            <a:xfrm>
              <a:off x="7572376" y="2511425"/>
              <a:ext cx="1055688" cy="3719513"/>
            </a:xfrm>
            <a:custGeom>
              <a:avLst/>
              <a:gdLst>
                <a:gd name="T0" fmla="*/ 0 w 2662"/>
                <a:gd name="T1" fmla="*/ 0 h 9375"/>
                <a:gd name="T2" fmla="*/ 0 w 2662"/>
                <a:gd name="T3" fmla="*/ 8738 h 9375"/>
                <a:gd name="T4" fmla="*/ 1331 w 2662"/>
                <a:gd name="T5" fmla="*/ 9375 h 9375"/>
                <a:gd name="T6" fmla="*/ 2662 w 2662"/>
                <a:gd name="T7" fmla="*/ 8738 h 9375"/>
                <a:gd name="T8" fmla="*/ 2662 w 2662"/>
                <a:gd name="T9" fmla="*/ 0 h 9375"/>
                <a:gd name="T10" fmla="*/ 0 w 2662"/>
                <a:gd name="T11" fmla="*/ 0 h 9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62" h="9375">
                  <a:moveTo>
                    <a:pt x="0" y="0"/>
                  </a:moveTo>
                  <a:lnTo>
                    <a:pt x="0" y="8738"/>
                  </a:lnTo>
                  <a:lnTo>
                    <a:pt x="1331" y="9375"/>
                  </a:lnTo>
                  <a:lnTo>
                    <a:pt x="2662" y="8738"/>
                  </a:lnTo>
                  <a:lnTo>
                    <a:pt x="26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3" name="Freeform 762">
              <a:extLst>
                <a:ext uri="{FF2B5EF4-FFF2-40B4-BE49-F238E27FC236}">
                  <a16:creationId xmlns:a16="http://schemas.microsoft.com/office/drawing/2014/main" id="{77632A0A-F757-4744-9513-C39E96FD0CE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0451" y="2622551"/>
              <a:ext cx="1162050" cy="577850"/>
            </a:xfrm>
            <a:custGeom>
              <a:avLst/>
              <a:gdLst>
                <a:gd name="T0" fmla="*/ 2400 w 2929"/>
                <a:gd name="T1" fmla="*/ 0 h 1457"/>
                <a:gd name="T2" fmla="*/ 1928 w 2929"/>
                <a:gd name="T3" fmla="*/ 2 h 1457"/>
                <a:gd name="T4" fmla="*/ 978 w 2929"/>
                <a:gd name="T5" fmla="*/ 14 h 1457"/>
                <a:gd name="T6" fmla="*/ 815 w 2929"/>
                <a:gd name="T7" fmla="*/ 15 h 1457"/>
                <a:gd name="T8" fmla="*/ 737 w 2929"/>
                <a:gd name="T9" fmla="*/ 14 h 1457"/>
                <a:gd name="T10" fmla="*/ 597 w 2929"/>
                <a:gd name="T11" fmla="*/ 17 h 1457"/>
                <a:gd name="T12" fmla="*/ 476 w 2929"/>
                <a:gd name="T13" fmla="*/ 27 h 1457"/>
                <a:gd name="T14" fmla="*/ 372 w 2929"/>
                <a:gd name="T15" fmla="*/ 41 h 1457"/>
                <a:gd name="T16" fmla="*/ 285 w 2929"/>
                <a:gd name="T17" fmla="*/ 60 h 1457"/>
                <a:gd name="T18" fmla="*/ 212 w 2929"/>
                <a:gd name="T19" fmla="*/ 83 h 1457"/>
                <a:gd name="T20" fmla="*/ 153 w 2929"/>
                <a:gd name="T21" fmla="*/ 108 h 1457"/>
                <a:gd name="T22" fmla="*/ 105 w 2929"/>
                <a:gd name="T23" fmla="*/ 134 h 1457"/>
                <a:gd name="T24" fmla="*/ 70 w 2929"/>
                <a:gd name="T25" fmla="*/ 161 h 1457"/>
                <a:gd name="T26" fmla="*/ 43 w 2929"/>
                <a:gd name="T27" fmla="*/ 187 h 1457"/>
                <a:gd name="T28" fmla="*/ 16 w 2929"/>
                <a:gd name="T29" fmla="*/ 226 h 1457"/>
                <a:gd name="T30" fmla="*/ 0 w 2929"/>
                <a:gd name="T31" fmla="*/ 285 h 1457"/>
                <a:gd name="T32" fmla="*/ 1 w 2929"/>
                <a:gd name="T33" fmla="*/ 294 h 1457"/>
                <a:gd name="T34" fmla="*/ 1 w 2929"/>
                <a:gd name="T35" fmla="*/ 1437 h 1457"/>
                <a:gd name="T36" fmla="*/ 2 w 2929"/>
                <a:gd name="T37" fmla="*/ 1447 h 1457"/>
                <a:gd name="T38" fmla="*/ 3 w 2929"/>
                <a:gd name="T39" fmla="*/ 1457 h 1457"/>
                <a:gd name="T40" fmla="*/ 8 w 2929"/>
                <a:gd name="T41" fmla="*/ 1426 h 1457"/>
                <a:gd name="T42" fmla="*/ 31 w 2929"/>
                <a:gd name="T43" fmla="*/ 1375 h 1457"/>
                <a:gd name="T44" fmla="*/ 66 w 2929"/>
                <a:gd name="T45" fmla="*/ 1331 h 1457"/>
                <a:gd name="T46" fmla="*/ 113 w 2929"/>
                <a:gd name="T47" fmla="*/ 1295 h 1457"/>
                <a:gd name="T48" fmla="*/ 169 w 2929"/>
                <a:gd name="T49" fmla="*/ 1265 h 1457"/>
                <a:gd name="T50" fmla="*/ 232 w 2929"/>
                <a:gd name="T51" fmla="*/ 1240 h 1457"/>
                <a:gd name="T52" fmla="*/ 335 w 2929"/>
                <a:gd name="T53" fmla="*/ 1213 h 1457"/>
                <a:gd name="T54" fmla="*/ 407 w 2929"/>
                <a:gd name="T55" fmla="*/ 1201 h 1457"/>
                <a:gd name="T56" fmla="*/ 506 w 2929"/>
                <a:gd name="T57" fmla="*/ 1190 h 1457"/>
                <a:gd name="T58" fmla="*/ 685 w 2929"/>
                <a:gd name="T59" fmla="*/ 1183 h 1457"/>
                <a:gd name="T60" fmla="*/ 753 w 2929"/>
                <a:gd name="T61" fmla="*/ 1183 h 1457"/>
                <a:gd name="T62" fmla="*/ 1344 w 2929"/>
                <a:gd name="T63" fmla="*/ 1183 h 1457"/>
                <a:gd name="T64" fmla="*/ 2400 w 2929"/>
                <a:gd name="T65" fmla="*/ 1184 h 1457"/>
                <a:gd name="T66" fmla="*/ 2929 w 2929"/>
                <a:gd name="T67" fmla="*/ 564 h 1457"/>
                <a:gd name="T68" fmla="*/ 2400 w 2929"/>
                <a:gd name="T69" fmla="*/ 0 h 1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929" h="1457">
                  <a:moveTo>
                    <a:pt x="2400" y="0"/>
                  </a:moveTo>
                  <a:lnTo>
                    <a:pt x="1928" y="2"/>
                  </a:lnTo>
                  <a:lnTo>
                    <a:pt x="978" y="14"/>
                  </a:lnTo>
                  <a:lnTo>
                    <a:pt x="815" y="15"/>
                  </a:lnTo>
                  <a:lnTo>
                    <a:pt x="737" y="14"/>
                  </a:lnTo>
                  <a:lnTo>
                    <a:pt x="597" y="17"/>
                  </a:lnTo>
                  <a:lnTo>
                    <a:pt x="476" y="27"/>
                  </a:lnTo>
                  <a:lnTo>
                    <a:pt x="372" y="41"/>
                  </a:lnTo>
                  <a:lnTo>
                    <a:pt x="285" y="60"/>
                  </a:lnTo>
                  <a:lnTo>
                    <a:pt x="212" y="83"/>
                  </a:lnTo>
                  <a:lnTo>
                    <a:pt x="153" y="108"/>
                  </a:lnTo>
                  <a:lnTo>
                    <a:pt x="105" y="134"/>
                  </a:lnTo>
                  <a:lnTo>
                    <a:pt x="70" y="161"/>
                  </a:lnTo>
                  <a:lnTo>
                    <a:pt x="43" y="187"/>
                  </a:lnTo>
                  <a:lnTo>
                    <a:pt x="16" y="226"/>
                  </a:lnTo>
                  <a:lnTo>
                    <a:pt x="0" y="285"/>
                  </a:lnTo>
                  <a:lnTo>
                    <a:pt x="1" y="294"/>
                  </a:lnTo>
                  <a:lnTo>
                    <a:pt x="1" y="1437"/>
                  </a:lnTo>
                  <a:lnTo>
                    <a:pt x="2" y="1447"/>
                  </a:lnTo>
                  <a:lnTo>
                    <a:pt x="3" y="1457"/>
                  </a:lnTo>
                  <a:lnTo>
                    <a:pt x="8" y="1426"/>
                  </a:lnTo>
                  <a:lnTo>
                    <a:pt x="31" y="1375"/>
                  </a:lnTo>
                  <a:lnTo>
                    <a:pt x="66" y="1331"/>
                  </a:lnTo>
                  <a:lnTo>
                    <a:pt x="113" y="1295"/>
                  </a:lnTo>
                  <a:lnTo>
                    <a:pt x="169" y="1265"/>
                  </a:lnTo>
                  <a:lnTo>
                    <a:pt x="232" y="1240"/>
                  </a:lnTo>
                  <a:lnTo>
                    <a:pt x="335" y="1213"/>
                  </a:lnTo>
                  <a:lnTo>
                    <a:pt x="407" y="1201"/>
                  </a:lnTo>
                  <a:lnTo>
                    <a:pt x="506" y="1190"/>
                  </a:lnTo>
                  <a:lnTo>
                    <a:pt x="685" y="1183"/>
                  </a:lnTo>
                  <a:lnTo>
                    <a:pt x="753" y="1183"/>
                  </a:lnTo>
                  <a:lnTo>
                    <a:pt x="1344" y="1183"/>
                  </a:lnTo>
                  <a:lnTo>
                    <a:pt x="2400" y="1184"/>
                  </a:lnTo>
                  <a:lnTo>
                    <a:pt x="2929" y="564"/>
                  </a:lnTo>
                  <a:lnTo>
                    <a:pt x="2400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42" name="Freeform 761">
            <a:extLst>
              <a:ext uri="{FF2B5EF4-FFF2-40B4-BE49-F238E27FC236}">
                <a16:creationId xmlns:a16="http://schemas.microsoft.com/office/drawing/2014/main" id="{653DBC4A-4ED2-41AF-AFF2-857C55CAC8EB}"/>
              </a:ext>
            </a:extLst>
          </p:cNvPr>
          <p:cNvSpPr>
            <a:spLocks/>
          </p:cNvSpPr>
          <p:nvPr/>
        </p:nvSpPr>
        <p:spPr bwMode="auto">
          <a:xfrm>
            <a:off x="5449882" y="2536138"/>
            <a:ext cx="164678" cy="191405"/>
          </a:xfrm>
          <a:custGeom>
            <a:avLst/>
            <a:gdLst>
              <a:gd name="T0" fmla="*/ 0 w 404"/>
              <a:gd name="T1" fmla="*/ 256 h 565"/>
              <a:gd name="T2" fmla="*/ 4 w 404"/>
              <a:gd name="T3" fmla="*/ 278 h 565"/>
              <a:gd name="T4" fmla="*/ 17 w 404"/>
              <a:gd name="T5" fmla="*/ 322 h 565"/>
              <a:gd name="T6" fmla="*/ 38 w 404"/>
              <a:gd name="T7" fmla="*/ 361 h 565"/>
              <a:gd name="T8" fmla="*/ 63 w 404"/>
              <a:gd name="T9" fmla="*/ 396 h 565"/>
              <a:gd name="T10" fmla="*/ 109 w 404"/>
              <a:gd name="T11" fmla="*/ 440 h 565"/>
              <a:gd name="T12" fmla="*/ 179 w 404"/>
              <a:gd name="T13" fmla="*/ 488 h 565"/>
              <a:gd name="T14" fmla="*/ 252 w 404"/>
              <a:gd name="T15" fmla="*/ 521 h 565"/>
              <a:gd name="T16" fmla="*/ 318 w 404"/>
              <a:gd name="T17" fmla="*/ 545 h 565"/>
              <a:gd name="T18" fmla="*/ 393 w 404"/>
              <a:gd name="T19" fmla="*/ 562 h 565"/>
              <a:gd name="T20" fmla="*/ 404 w 404"/>
              <a:gd name="T21" fmla="*/ 565 h 565"/>
              <a:gd name="T22" fmla="*/ 404 w 404"/>
              <a:gd name="T23" fmla="*/ 0 h 565"/>
              <a:gd name="T24" fmla="*/ 332 w 404"/>
              <a:gd name="T25" fmla="*/ 12 h 565"/>
              <a:gd name="T26" fmla="*/ 229 w 404"/>
              <a:gd name="T27" fmla="*/ 39 h 565"/>
              <a:gd name="T28" fmla="*/ 166 w 404"/>
              <a:gd name="T29" fmla="*/ 64 h 565"/>
              <a:gd name="T30" fmla="*/ 110 w 404"/>
              <a:gd name="T31" fmla="*/ 94 h 565"/>
              <a:gd name="T32" fmla="*/ 63 w 404"/>
              <a:gd name="T33" fmla="*/ 130 h 565"/>
              <a:gd name="T34" fmla="*/ 28 w 404"/>
              <a:gd name="T35" fmla="*/ 174 h 565"/>
              <a:gd name="T36" fmla="*/ 5 w 404"/>
              <a:gd name="T37" fmla="*/ 225 h 565"/>
              <a:gd name="T38" fmla="*/ 0 w 404"/>
              <a:gd name="T39" fmla="*/ 256 h 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04" h="565">
                <a:moveTo>
                  <a:pt x="0" y="256"/>
                </a:moveTo>
                <a:lnTo>
                  <a:pt x="4" y="278"/>
                </a:lnTo>
                <a:lnTo>
                  <a:pt x="17" y="322"/>
                </a:lnTo>
                <a:lnTo>
                  <a:pt x="38" y="361"/>
                </a:lnTo>
                <a:lnTo>
                  <a:pt x="63" y="396"/>
                </a:lnTo>
                <a:lnTo>
                  <a:pt x="109" y="440"/>
                </a:lnTo>
                <a:lnTo>
                  <a:pt x="179" y="488"/>
                </a:lnTo>
                <a:lnTo>
                  <a:pt x="252" y="521"/>
                </a:lnTo>
                <a:lnTo>
                  <a:pt x="318" y="545"/>
                </a:lnTo>
                <a:lnTo>
                  <a:pt x="393" y="562"/>
                </a:lnTo>
                <a:lnTo>
                  <a:pt x="404" y="565"/>
                </a:lnTo>
                <a:lnTo>
                  <a:pt x="404" y="0"/>
                </a:lnTo>
                <a:lnTo>
                  <a:pt x="332" y="12"/>
                </a:lnTo>
                <a:lnTo>
                  <a:pt x="229" y="39"/>
                </a:lnTo>
                <a:lnTo>
                  <a:pt x="166" y="64"/>
                </a:lnTo>
                <a:lnTo>
                  <a:pt x="110" y="94"/>
                </a:lnTo>
                <a:lnTo>
                  <a:pt x="63" y="130"/>
                </a:lnTo>
                <a:lnTo>
                  <a:pt x="28" y="174"/>
                </a:lnTo>
                <a:lnTo>
                  <a:pt x="5" y="225"/>
                </a:lnTo>
                <a:lnTo>
                  <a:pt x="0" y="256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7" name="Freeform 402">
            <a:extLst>
              <a:ext uri="{FF2B5EF4-FFF2-40B4-BE49-F238E27FC236}">
                <a16:creationId xmlns:a16="http://schemas.microsoft.com/office/drawing/2014/main" id="{3C532143-9B10-4A19-A1DD-464C34327201}"/>
              </a:ext>
            </a:extLst>
          </p:cNvPr>
          <p:cNvSpPr>
            <a:spLocks/>
          </p:cNvSpPr>
          <p:nvPr/>
        </p:nvSpPr>
        <p:spPr bwMode="auto">
          <a:xfrm>
            <a:off x="4071912" y="2329799"/>
            <a:ext cx="1075252" cy="2884649"/>
          </a:xfrm>
          <a:custGeom>
            <a:avLst/>
            <a:gdLst>
              <a:gd name="T0" fmla="*/ 0 w 2661"/>
              <a:gd name="T1" fmla="*/ 0 h 8501"/>
              <a:gd name="T2" fmla="*/ 0 w 2661"/>
              <a:gd name="T3" fmla="*/ 7864 h 8501"/>
              <a:gd name="T4" fmla="*/ 1331 w 2661"/>
              <a:gd name="T5" fmla="*/ 8501 h 8501"/>
              <a:gd name="T6" fmla="*/ 2661 w 2661"/>
              <a:gd name="T7" fmla="*/ 7864 h 8501"/>
              <a:gd name="T8" fmla="*/ 2661 w 2661"/>
              <a:gd name="T9" fmla="*/ 0 h 8501"/>
              <a:gd name="T10" fmla="*/ 0 w 2661"/>
              <a:gd name="T11" fmla="*/ 0 h 85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61" h="8501">
                <a:moveTo>
                  <a:pt x="0" y="0"/>
                </a:moveTo>
                <a:lnTo>
                  <a:pt x="0" y="7864"/>
                </a:lnTo>
                <a:lnTo>
                  <a:pt x="1331" y="8501"/>
                </a:lnTo>
                <a:lnTo>
                  <a:pt x="2661" y="7864"/>
                </a:lnTo>
                <a:lnTo>
                  <a:pt x="266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4" name="Freeform 767">
            <a:extLst>
              <a:ext uri="{FF2B5EF4-FFF2-40B4-BE49-F238E27FC236}">
                <a16:creationId xmlns:a16="http://schemas.microsoft.com/office/drawing/2014/main" id="{64DC2F7A-27DA-494B-A821-DC9E1B3754AC}"/>
              </a:ext>
            </a:extLst>
          </p:cNvPr>
          <p:cNvSpPr>
            <a:spLocks/>
          </p:cNvSpPr>
          <p:nvPr/>
        </p:nvSpPr>
        <p:spPr bwMode="auto">
          <a:xfrm>
            <a:off x="3907234" y="2424823"/>
            <a:ext cx="1183423" cy="495482"/>
          </a:xfrm>
          <a:custGeom>
            <a:avLst/>
            <a:gdLst>
              <a:gd name="T0" fmla="*/ 2400 w 2929"/>
              <a:gd name="T1" fmla="*/ 0 h 1457"/>
              <a:gd name="T2" fmla="*/ 1929 w 2929"/>
              <a:gd name="T3" fmla="*/ 2 h 1457"/>
              <a:gd name="T4" fmla="*/ 979 w 2929"/>
              <a:gd name="T5" fmla="*/ 14 h 1457"/>
              <a:gd name="T6" fmla="*/ 815 w 2929"/>
              <a:gd name="T7" fmla="*/ 15 h 1457"/>
              <a:gd name="T8" fmla="*/ 737 w 2929"/>
              <a:gd name="T9" fmla="*/ 14 h 1457"/>
              <a:gd name="T10" fmla="*/ 597 w 2929"/>
              <a:gd name="T11" fmla="*/ 17 h 1457"/>
              <a:gd name="T12" fmla="*/ 476 w 2929"/>
              <a:gd name="T13" fmla="*/ 27 h 1457"/>
              <a:gd name="T14" fmla="*/ 372 w 2929"/>
              <a:gd name="T15" fmla="*/ 41 h 1457"/>
              <a:gd name="T16" fmla="*/ 285 w 2929"/>
              <a:gd name="T17" fmla="*/ 60 h 1457"/>
              <a:gd name="T18" fmla="*/ 213 w 2929"/>
              <a:gd name="T19" fmla="*/ 83 h 1457"/>
              <a:gd name="T20" fmla="*/ 154 w 2929"/>
              <a:gd name="T21" fmla="*/ 108 h 1457"/>
              <a:gd name="T22" fmla="*/ 107 w 2929"/>
              <a:gd name="T23" fmla="*/ 134 h 1457"/>
              <a:gd name="T24" fmla="*/ 71 w 2929"/>
              <a:gd name="T25" fmla="*/ 161 h 1457"/>
              <a:gd name="T26" fmla="*/ 44 w 2929"/>
              <a:gd name="T27" fmla="*/ 188 h 1457"/>
              <a:gd name="T28" fmla="*/ 17 w 2929"/>
              <a:gd name="T29" fmla="*/ 226 h 1457"/>
              <a:gd name="T30" fmla="*/ 0 w 2929"/>
              <a:gd name="T31" fmla="*/ 285 h 1457"/>
              <a:gd name="T32" fmla="*/ 1 w 2929"/>
              <a:gd name="T33" fmla="*/ 294 h 1457"/>
              <a:gd name="T34" fmla="*/ 1 w 2929"/>
              <a:gd name="T35" fmla="*/ 1437 h 1457"/>
              <a:gd name="T36" fmla="*/ 2 w 2929"/>
              <a:gd name="T37" fmla="*/ 1447 h 1457"/>
              <a:gd name="T38" fmla="*/ 3 w 2929"/>
              <a:gd name="T39" fmla="*/ 1457 h 1457"/>
              <a:gd name="T40" fmla="*/ 8 w 2929"/>
              <a:gd name="T41" fmla="*/ 1427 h 1457"/>
              <a:gd name="T42" fmla="*/ 31 w 2929"/>
              <a:gd name="T43" fmla="*/ 1375 h 1457"/>
              <a:gd name="T44" fmla="*/ 67 w 2929"/>
              <a:gd name="T45" fmla="*/ 1331 h 1457"/>
              <a:gd name="T46" fmla="*/ 113 w 2929"/>
              <a:gd name="T47" fmla="*/ 1294 h 1457"/>
              <a:gd name="T48" fmla="*/ 169 w 2929"/>
              <a:gd name="T49" fmla="*/ 1264 h 1457"/>
              <a:gd name="T50" fmla="*/ 232 w 2929"/>
              <a:gd name="T51" fmla="*/ 1240 h 1457"/>
              <a:gd name="T52" fmla="*/ 335 w 2929"/>
              <a:gd name="T53" fmla="*/ 1213 h 1457"/>
              <a:gd name="T54" fmla="*/ 408 w 2929"/>
              <a:gd name="T55" fmla="*/ 1202 h 1457"/>
              <a:gd name="T56" fmla="*/ 506 w 2929"/>
              <a:gd name="T57" fmla="*/ 1190 h 1457"/>
              <a:gd name="T58" fmla="*/ 686 w 2929"/>
              <a:gd name="T59" fmla="*/ 1183 h 1457"/>
              <a:gd name="T60" fmla="*/ 754 w 2929"/>
              <a:gd name="T61" fmla="*/ 1183 h 1457"/>
              <a:gd name="T62" fmla="*/ 1345 w 2929"/>
              <a:gd name="T63" fmla="*/ 1183 h 1457"/>
              <a:gd name="T64" fmla="*/ 2400 w 2929"/>
              <a:gd name="T65" fmla="*/ 1184 h 1457"/>
              <a:gd name="T66" fmla="*/ 2929 w 2929"/>
              <a:gd name="T67" fmla="*/ 564 h 1457"/>
              <a:gd name="T68" fmla="*/ 2400 w 2929"/>
              <a:gd name="T69" fmla="*/ 0 h 1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929" h="1457">
                <a:moveTo>
                  <a:pt x="2400" y="0"/>
                </a:moveTo>
                <a:lnTo>
                  <a:pt x="1929" y="2"/>
                </a:lnTo>
                <a:lnTo>
                  <a:pt x="979" y="14"/>
                </a:lnTo>
                <a:lnTo>
                  <a:pt x="815" y="15"/>
                </a:lnTo>
                <a:lnTo>
                  <a:pt x="737" y="14"/>
                </a:lnTo>
                <a:lnTo>
                  <a:pt x="597" y="17"/>
                </a:lnTo>
                <a:lnTo>
                  <a:pt x="476" y="27"/>
                </a:lnTo>
                <a:lnTo>
                  <a:pt x="372" y="41"/>
                </a:lnTo>
                <a:lnTo>
                  <a:pt x="285" y="60"/>
                </a:lnTo>
                <a:lnTo>
                  <a:pt x="213" y="83"/>
                </a:lnTo>
                <a:lnTo>
                  <a:pt x="154" y="108"/>
                </a:lnTo>
                <a:lnTo>
                  <a:pt x="107" y="134"/>
                </a:lnTo>
                <a:lnTo>
                  <a:pt x="71" y="161"/>
                </a:lnTo>
                <a:lnTo>
                  <a:pt x="44" y="188"/>
                </a:lnTo>
                <a:lnTo>
                  <a:pt x="17" y="226"/>
                </a:lnTo>
                <a:lnTo>
                  <a:pt x="0" y="285"/>
                </a:lnTo>
                <a:lnTo>
                  <a:pt x="1" y="294"/>
                </a:lnTo>
                <a:lnTo>
                  <a:pt x="1" y="1437"/>
                </a:lnTo>
                <a:lnTo>
                  <a:pt x="2" y="1447"/>
                </a:lnTo>
                <a:lnTo>
                  <a:pt x="3" y="1457"/>
                </a:lnTo>
                <a:lnTo>
                  <a:pt x="8" y="1427"/>
                </a:lnTo>
                <a:lnTo>
                  <a:pt x="31" y="1375"/>
                </a:lnTo>
                <a:lnTo>
                  <a:pt x="67" y="1331"/>
                </a:lnTo>
                <a:lnTo>
                  <a:pt x="113" y="1294"/>
                </a:lnTo>
                <a:lnTo>
                  <a:pt x="169" y="1264"/>
                </a:lnTo>
                <a:lnTo>
                  <a:pt x="232" y="1240"/>
                </a:lnTo>
                <a:lnTo>
                  <a:pt x="335" y="1213"/>
                </a:lnTo>
                <a:lnTo>
                  <a:pt x="408" y="1202"/>
                </a:lnTo>
                <a:lnTo>
                  <a:pt x="506" y="1190"/>
                </a:lnTo>
                <a:lnTo>
                  <a:pt x="686" y="1183"/>
                </a:lnTo>
                <a:lnTo>
                  <a:pt x="754" y="1183"/>
                </a:lnTo>
                <a:lnTo>
                  <a:pt x="1345" y="1183"/>
                </a:lnTo>
                <a:lnTo>
                  <a:pt x="2400" y="1184"/>
                </a:lnTo>
                <a:lnTo>
                  <a:pt x="2929" y="564"/>
                </a:lnTo>
                <a:lnTo>
                  <a:pt x="240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1" name="Freeform 760">
            <a:extLst>
              <a:ext uri="{FF2B5EF4-FFF2-40B4-BE49-F238E27FC236}">
                <a16:creationId xmlns:a16="http://schemas.microsoft.com/office/drawing/2014/main" id="{B3B70292-C2EB-4CC9-8225-1CE1A27A5FF8}"/>
              </a:ext>
            </a:extLst>
          </p:cNvPr>
          <p:cNvSpPr>
            <a:spLocks/>
          </p:cNvSpPr>
          <p:nvPr/>
        </p:nvSpPr>
        <p:spPr bwMode="auto">
          <a:xfrm>
            <a:off x="3908849" y="2833426"/>
            <a:ext cx="163064" cy="191405"/>
          </a:xfrm>
          <a:custGeom>
            <a:avLst/>
            <a:gdLst>
              <a:gd name="T0" fmla="*/ 0 w 405"/>
              <a:gd name="T1" fmla="*/ 255 h 564"/>
              <a:gd name="T2" fmla="*/ 4 w 405"/>
              <a:gd name="T3" fmla="*/ 277 h 564"/>
              <a:gd name="T4" fmla="*/ 18 w 405"/>
              <a:gd name="T5" fmla="*/ 321 h 564"/>
              <a:gd name="T6" fmla="*/ 39 w 405"/>
              <a:gd name="T7" fmla="*/ 359 h 564"/>
              <a:gd name="T8" fmla="*/ 64 w 405"/>
              <a:gd name="T9" fmla="*/ 395 h 564"/>
              <a:gd name="T10" fmla="*/ 109 w 405"/>
              <a:gd name="T11" fmla="*/ 439 h 564"/>
              <a:gd name="T12" fmla="*/ 180 w 405"/>
              <a:gd name="T13" fmla="*/ 486 h 564"/>
              <a:gd name="T14" fmla="*/ 252 w 405"/>
              <a:gd name="T15" fmla="*/ 520 h 564"/>
              <a:gd name="T16" fmla="*/ 319 w 405"/>
              <a:gd name="T17" fmla="*/ 543 h 564"/>
              <a:gd name="T18" fmla="*/ 393 w 405"/>
              <a:gd name="T19" fmla="*/ 562 h 564"/>
              <a:gd name="T20" fmla="*/ 405 w 405"/>
              <a:gd name="T21" fmla="*/ 564 h 564"/>
              <a:gd name="T22" fmla="*/ 405 w 405"/>
              <a:gd name="T23" fmla="*/ 0 h 564"/>
              <a:gd name="T24" fmla="*/ 332 w 405"/>
              <a:gd name="T25" fmla="*/ 11 h 564"/>
              <a:gd name="T26" fmla="*/ 229 w 405"/>
              <a:gd name="T27" fmla="*/ 38 h 564"/>
              <a:gd name="T28" fmla="*/ 166 w 405"/>
              <a:gd name="T29" fmla="*/ 62 h 564"/>
              <a:gd name="T30" fmla="*/ 110 w 405"/>
              <a:gd name="T31" fmla="*/ 92 h 564"/>
              <a:gd name="T32" fmla="*/ 64 w 405"/>
              <a:gd name="T33" fmla="*/ 129 h 564"/>
              <a:gd name="T34" fmla="*/ 28 w 405"/>
              <a:gd name="T35" fmla="*/ 173 h 564"/>
              <a:gd name="T36" fmla="*/ 5 w 405"/>
              <a:gd name="T37" fmla="*/ 225 h 564"/>
              <a:gd name="T38" fmla="*/ 0 w 405"/>
              <a:gd name="T39" fmla="*/ 255 h 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05" h="564">
                <a:moveTo>
                  <a:pt x="0" y="255"/>
                </a:moveTo>
                <a:lnTo>
                  <a:pt x="4" y="277"/>
                </a:lnTo>
                <a:lnTo>
                  <a:pt x="18" y="321"/>
                </a:lnTo>
                <a:lnTo>
                  <a:pt x="39" y="359"/>
                </a:lnTo>
                <a:lnTo>
                  <a:pt x="64" y="395"/>
                </a:lnTo>
                <a:lnTo>
                  <a:pt x="109" y="439"/>
                </a:lnTo>
                <a:lnTo>
                  <a:pt x="180" y="486"/>
                </a:lnTo>
                <a:lnTo>
                  <a:pt x="252" y="520"/>
                </a:lnTo>
                <a:lnTo>
                  <a:pt x="319" y="543"/>
                </a:lnTo>
                <a:lnTo>
                  <a:pt x="393" y="562"/>
                </a:lnTo>
                <a:lnTo>
                  <a:pt x="405" y="564"/>
                </a:lnTo>
                <a:lnTo>
                  <a:pt x="405" y="0"/>
                </a:lnTo>
                <a:lnTo>
                  <a:pt x="332" y="11"/>
                </a:lnTo>
                <a:lnTo>
                  <a:pt x="229" y="38"/>
                </a:lnTo>
                <a:lnTo>
                  <a:pt x="166" y="62"/>
                </a:lnTo>
                <a:lnTo>
                  <a:pt x="110" y="92"/>
                </a:lnTo>
                <a:lnTo>
                  <a:pt x="64" y="129"/>
                </a:lnTo>
                <a:lnTo>
                  <a:pt x="28" y="173"/>
                </a:lnTo>
                <a:lnTo>
                  <a:pt x="5" y="225"/>
                </a:lnTo>
                <a:lnTo>
                  <a:pt x="0" y="255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6" name="Freeform 224">
            <a:extLst>
              <a:ext uri="{FF2B5EF4-FFF2-40B4-BE49-F238E27FC236}">
                <a16:creationId xmlns:a16="http://schemas.microsoft.com/office/drawing/2014/main" id="{AD15099B-58B8-430F-98AA-C2FC7934BD9E}"/>
              </a:ext>
            </a:extLst>
          </p:cNvPr>
          <p:cNvSpPr>
            <a:spLocks/>
          </p:cNvSpPr>
          <p:nvPr/>
        </p:nvSpPr>
        <p:spPr bwMode="auto">
          <a:xfrm>
            <a:off x="2529265" y="2627089"/>
            <a:ext cx="1075252" cy="2587360"/>
          </a:xfrm>
          <a:custGeom>
            <a:avLst/>
            <a:gdLst>
              <a:gd name="T0" fmla="*/ 0 w 2663"/>
              <a:gd name="T1" fmla="*/ 0 h 7627"/>
              <a:gd name="T2" fmla="*/ 0 w 2663"/>
              <a:gd name="T3" fmla="*/ 6990 h 7627"/>
              <a:gd name="T4" fmla="*/ 1332 w 2663"/>
              <a:gd name="T5" fmla="*/ 7627 h 7627"/>
              <a:gd name="T6" fmla="*/ 2663 w 2663"/>
              <a:gd name="T7" fmla="*/ 6990 h 7627"/>
              <a:gd name="T8" fmla="*/ 2663 w 2663"/>
              <a:gd name="T9" fmla="*/ 0 h 7627"/>
              <a:gd name="T10" fmla="*/ 0 w 2663"/>
              <a:gd name="T11" fmla="*/ 0 h 7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63" h="7627">
                <a:moveTo>
                  <a:pt x="0" y="0"/>
                </a:moveTo>
                <a:lnTo>
                  <a:pt x="0" y="6990"/>
                </a:lnTo>
                <a:lnTo>
                  <a:pt x="1332" y="7627"/>
                </a:lnTo>
                <a:lnTo>
                  <a:pt x="2663" y="6990"/>
                </a:lnTo>
                <a:lnTo>
                  <a:pt x="2663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5" name="Freeform 771">
            <a:extLst>
              <a:ext uri="{FF2B5EF4-FFF2-40B4-BE49-F238E27FC236}">
                <a16:creationId xmlns:a16="http://schemas.microsoft.com/office/drawing/2014/main" id="{EFC999D9-4D85-4A04-8846-D42EBF7229C8}"/>
              </a:ext>
            </a:extLst>
          </p:cNvPr>
          <p:cNvSpPr>
            <a:spLocks/>
          </p:cNvSpPr>
          <p:nvPr/>
        </p:nvSpPr>
        <p:spPr bwMode="auto">
          <a:xfrm>
            <a:off x="2364587" y="2722113"/>
            <a:ext cx="1181808" cy="494123"/>
          </a:xfrm>
          <a:custGeom>
            <a:avLst/>
            <a:gdLst>
              <a:gd name="T0" fmla="*/ 2400 w 2930"/>
              <a:gd name="T1" fmla="*/ 0 h 1457"/>
              <a:gd name="T2" fmla="*/ 1928 w 2930"/>
              <a:gd name="T3" fmla="*/ 2 h 1457"/>
              <a:gd name="T4" fmla="*/ 980 w 2930"/>
              <a:gd name="T5" fmla="*/ 14 h 1457"/>
              <a:gd name="T6" fmla="*/ 816 w 2930"/>
              <a:gd name="T7" fmla="*/ 15 h 1457"/>
              <a:gd name="T8" fmla="*/ 737 w 2930"/>
              <a:gd name="T9" fmla="*/ 13 h 1457"/>
              <a:gd name="T10" fmla="*/ 597 w 2930"/>
              <a:gd name="T11" fmla="*/ 18 h 1457"/>
              <a:gd name="T12" fmla="*/ 476 w 2930"/>
              <a:gd name="T13" fmla="*/ 27 h 1457"/>
              <a:gd name="T14" fmla="*/ 372 w 2930"/>
              <a:gd name="T15" fmla="*/ 41 h 1457"/>
              <a:gd name="T16" fmla="*/ 285 w 2930"/>
              <a:gd name="T17" fmla="*/ 60 h 1457"/>
              <a:gd name="T18" fmla="*/ 212 w 2930"/>
              <a:gd name="T19" fmla="*/ 83 h 1457"/>
              <a:gd name="T20" fmla="*/ 153 w 2930"/>
              <a:gd name="T21" fmla="*/ 107 h 1457"/>
              <a:gd name="T22" fmla="*/ 107 w 2930"/>
              <a:gd name="T23" fmla="*/ 134 h 1457"/>
              <a:gd name="T24" fmla="*/ 70 w 2930"/>
              <a:gd name="T25" fmla="*/ 161 h 1457"/>
              <a:gd name="T26" fmla="*/ 43 w 2930"/>
              <a:gd name="T27" fmla="*/ 188 h 1457"/>
              <a:gd name="T28" fmla="*/ 16 w 2930"/>
              <a:gd name="T29" fmla="*/ 226 h 1457"/>
              <a:gd name="T30" fmla="*/ 0 w 2930"/>
              <a:gd name="T31" fmla="*/ 284 h 1457"/>
              <a:gd name="T32" fmla="*/ 1 w 2930"/>
              <a:gd name="T33" fmla="*/ 293 h 1457"/>
              <a:gd name="T34" fmla="*/ 1 w 2930"/>
              <a:gd name="T35" fmla="*/ 1437 h 1457"/>
              <a:gd name="T36" fmla="*/ 2 w 2930"/>
              <a:gd name="T37" fmla="*/ 1446 h 1457"/>
              <a:gd name="T38" fmla="*/ 3 w 2930"/>
              <a:gd name="T39" fmla="*/ 1457 h 1457"/>
              <a:gd name="T40" fmla="*/ 8 w 2930"/>
              <a:gd name="T41" fmla="*/ 1427 h 1457"/>
              <a:gd name="T42" fmla="*/ 31 w 2930"/>
              <a:gd name="T43" fmla="*/ 1375 h 1457"/>
              <a:gd name="T44" fmla="*/ 66 w 2930"/>
              <a:gd name="T45" fmla="*/ 1331 h 1457"/>
              <a:gd name="T46" fmla="*/ 113 w 2930"/>
              <a:gd name="T47" fmla="*/ 1294 h 1457"/>
              <a:gd name="T48" fmla="*/ 169 w 2930"/>
              <a:gd name="T49" fmla="*/ 1264 h 1457"/>
              <a:gd name="T50" fmla="*/ 232 w 2930"/>
              <a:gd name="T51" fmla="*/ 1240 h 1457"/>
              <a:gd name="T52" fmla="*/ 336 w 2930"/>
              <a:gd name="T53" fmla="*/ 1213 h 1457"/>
              <a:gd name="T54" fmla="*/ 408 w 2930"/>
              <a:gd name="T55" fmla="*/ 1202 h 1457"/>
              <a:gd name="T56" fmla="*/ 506 w 2930"/>
              <a:gd name="T57" fmla="*/ 1190 h 1457"/>
              <a:gd name="T58" fmla="*/ 685 w 2930"/>
              <a:gd name="T59" fmla="*/ 1183 h 1457"/>
              <a:gd name="T60" fmla="*/ 754 w 2930"/>
              <a:gd name="T61" fmla="*/ 1182 h 1457"/>
              <a:gd name="T62" fmla="*/ 1345 w 2930"/>
              <a:gd name="T63" fmla="*/ 1183 h 1457"/>
              <a:gd name="T64" fmla="*/ 2400 w 2930"/>
              <a:gd name="T65" fmla="*/ 1184 h 1457"/>
              <a:gd name="T66" fmla="*/ 2930 w 2930"/>
              <a:gd name="T67" fmla="*/ 564 h 1457"/>
              <a:gd name="T68" fmla="*/ 2400 w 2930"/>
              <a:gd name="T69" fmla="*/ 0 h 1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930" h="1457">
                <a:moveTo>
                  <a:pt x="2400" y="0"/>
                </a:moveTo>
                <a:lnTo>
                  <a:pt x="1928" y="2"/>
                </a:lnTo>
                <a:lnTo>
                  <a:pt x="980" y="14"/>
                </a:lnTo>
                <a:lnTo>
                  <a:pt x="816" y="15"/>
                </a:lnTo>
                <a:lnTo>
                  <a:pt x="737" y="13"/>
                </a:lnTo>
                <a:lnTo>
                  <a:pt x="597" y="18"/>
                </a:lnTo>
                <a:lnTo>
                  <a:pt x="476" y="27"/>
                </a:lnTo>
                <a:lnTo>
                  <a:pt x="372" y="41"/>
                </a:lnTo>
                <a:lnTo>
                  <a:pt x="285" y="60"/>
                </a:lnTo>
                <a:lnTo>
                  <a:pt x="212" y="83"/>
                </a:lnTo>
                <a:lnTo>
                  <a:pt x="153" y="107"/>
                </a:lnTo>
                <a:lnTo>
                  <a:pt x="107" y="134"/>
                </a:lnTo>
                <a:lnTo>
                  <a:pt x="70" y="161"/>
                </a:lnTo>
                <a:lnTo>
                  <a:pt x="43" y="188"/>
                </a:lnTo>
                <a:lnTo>
                  <a:pt x="16" y="226"/>
                </a:lnTo>
                <a:lnTo>
                  <a:pt x="0" y="284"/>
                </a:lnTo>
                <a:lnTo>
                  <a:pt x="1" y="293"/>
                </a:lnTo>
                <a:lnTo>
                  <a:pt x="1" y="1437"/>
                </a:lnTo>
                <a:lnTo>
                  <a:pt x="2" y="1446"/>
                </a:lnTo>
                <a:lnTo>
                  <a:pt x="3" y="1457"/>
                </a:lnTo>
                <a:lnTo>
                  <a:pt x="8" y="1427"/>
                </a:lnTo>
                <a:lnTo>
                  <a:pt x="31" y="1375"/>
                </a:lnTo>
                <a:lnTo>
                  <a:pt x="66" y="1331"/>
                </a:lnTo>
                <a:lnTo>
                  <a:pt x="113" y="1294"/>
                </a:lnTo>
                <a:lnTo>
                  <a:pt x="169" y="1264"/>
                </a:lnTo>
                <a:lnTo>
                  <a:pt x="232" y="1240"/>
                </a:lnTo>
                <a:lnTo>
                  <a:pt x="336" y="1213"/>
                </a:lnTo>
                <a:lnTo>
                  <a:pt x="408" y="1202"/>
                </a:lnTo>
                <a:lnTo>
                  <a:pt x="506" y="1190"/>
                </a:lnTo>
                <a:lnTo>
                  <a:pt x="685" y="1183"/>
                </a:lnTo>
                <a:lnTo>
                  <a:pt x="754" y="1182"/>
                </a:lnTo>
                <a:lnTo>
                  <a:pt x="1345" y="1183"/>
                </a:lnTo>
                <a:lnTo>
                  <a:pt x="2400" y="1184"/>
                </a:lnTo>
                <a:lnTo>
                  <a:pt x="2930" y="564"/>
                </a:lnTo>
                <a:lnTo>
                  <a:pt x="240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0" name="Freeform 759">
            <a:extLst>
              <a:ext uri="{FF2B5EF4-FFF2-40B4-BE49-F238E27FC236}">
                <a16:creationId xmlns:a16="http://schemas.microsoft.com/office/drawing/2014/main" id="{E56C1A05-69EA-48E2-A47B-41C1C17471AB}"/>
              </a:ext>
            </a:extLst>
          </p:cNvPr>
          <p:cNvSpPr>
            <a:spLocks/>
          </p:cNvSpPr>
          <p:nvPr/>
        </p:nvSpPr>
        <p:spPr bwMode="auto">
          <a:xfrm>
            <a:off x="2366202" y="3129358"/>
            <a:ext cx="163064" cy="191405"/>
          </a:xfrm>
          <a:custGeom>
            <a:avLst/>
            <a:gdLst>
              <a:gd name="T0" fmla="*/ 0 w 405"/>
              <a:gd name="T1" fmla="*/ 255 h 564"/>
              <a:gd name="T2" fmla="*/ 4 w 405"/>
              <a:gd name="T3" fmla="*/ 277 h 564"/>
              <a:gd name="T4" fmla="*/ 17 w 405"/>
              <a:gd name="T5" fmla="*/ 321 h 564"/>
              <a:gd name="T6" fmla="*/ 38 w 405"/>
              <a:gd name="T7" fmla="*/ 359 h 564"/>
              <a:gd name="T8" fmla="*/ 63 w 405"/>
              <a:gd name="T9" fmla="*/ 395 h 564"/>
              <a:gd name="T10" fmla="*/ 109 w 405"/>
              <a:gd name="T11" fmla="*/ 439 h 564"/>
              <a:gd name="T12" fmla="*/ 179 w 405"/>
              <a:gd name="T13" fmla="*/ 486 h 564"/>
              <a:gd name="T14" fmla="*/ 252 w 405"/>
              <a:gd name="T15" fmla="*/ 520 h 564"/>
              <a:gd name="T16" fmla="*/ 318 w 405"/>
              <a:gd name="T17" fmla="*/ 543 h 564"/>
              <a:gd name="T18" fmla="*/ 393 w 405"/>
              <a:gd name="T19" fmla="*/ 562 h 564"/>
              <a:gd name="T20" fmla="*/ 405 w 405"/>
              <a:gd name="T21" fmla="*/ 564 h 564"/>
              <a:gd name="T22" fmla="*/ 405 w 405"/>
              <a:gd name="T23" fmla="*/ 0 h 564"/>
              <a:gd name="T24" fmla="*/ 333 w 405"/>
              <a:gd name="T25" fmla="*/ 11 h 564"/>
              <a:gd name="T26" fmla="*/ 229 w 405"/>
              <a:gd name="T27" fmla="*/ 38 h 564"/>
              <a:gd name="T28" fmla="*/ 166 w 405"/>
              <a:gd name="T29" fmla="*/ 62 h 564"/>
              <a:gd name="T30" fmla="*/ 110 w 405"/>
              <a:gd name="T31" fmla="*/ 92 h 564"/>
              <a:gd name="T32" fmla="*/ 63 w 405"/>
              <a:gd name="T33" fmla="*/ 129 h 564"/>
              <a:gd name="T34" fmla="*/ 28 w 405"/>
              <a:gd name="T35" fmla="*/ 173 h 564"/>
              <a:gd name="T36" fmla="*/ 5 w 405"/>
              <a:gd name="T37" fmla="*/ 225 h 564"/>
              <a:gd name="T38" fmla="*/ 0 w 405"/>
              <a:gd name="T39" fmla="*/ 255 h 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05" h="564">
                <a:moveTo>
                  <a:pt x="0" y="255"/>
                </a:moveTo>
                <a:lnTo>
                  <a:pt x="4" y="277"/>
                </a:lnTo>
                <a:lnTo>
                  <a:pt x="17" y="321"/>
                </a:lnTo>
                <a:lnTo>
                  <a:pt x="38" y="359"/>
                </a:lnTo>
                <a:lnTo>
                  <a:pt x="63" y="395"/>
                </a:lnTo>
                <a:lnTo>
                  <a:pt x="109" y="439"/>
                </a:lnTo>
                <a:lnTo>
                  <a:pt x="179" y="486"/>
                </a:lnTo>
                <a:lnTo>
                  <a:pt x="252" y="520"/>
                </a:lnTo>
                <a:lnTo>
                  <a:pt x="318" y="543"/>
                </a:lnTo>
                <a:lnTo>
                  <a:pt x="393" y="562"/>
                </a:lnTo>
                <a:lnTo>
                  <a:pt x="405" y="564"/>
                </a:lnTo>
                <a:lnTo>
                  <a:pt x="405" y="0"/>
                </a:lnTo>
                <a:lnTo>
                  <a:pt x="333" y="11"/>
                </a:lnTo>
                <a:lnTo>
                  <a:pt x="229" y="38"/>
                </a:lnTo>
                <a:lnTo>
                  <a:pt x="166" y="62"/>
                </a:lnTo>
                <a:lnTo>
                  <a:pt x="110" y="92"/>
                </a:lnTo>
                <a:lnTo>
                  <a:pt x="63" y="129"/>
                </a:lnTo>
                <a:lnTo>
                  <a:pt x="28" y="173"/>
                </a:lnTo>
                <a:lnTo>
                  <a:pt x="5" y="225"/>
                </a:lnTo>
                <a:lnTo>
                  <a:pt x="0" y="255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5" name="Freeform 47">
            <a:extLst>
              <a:ext uri="{FF2B5EF4-FFF2-40B4-BE49-F238E27FC236}">
                <a16:creationId xmlns:a16="http://schemas.microsoft.com/office/drawing/2014/main" id="{21BEA0AA-5EB7-4950-B933-CBC61647779C}"/>
              </a:ext>
            </a:extLst>
          </p:cNvPr>
          <p:cNvSpPr>
            <a:spLocks/>
          </p:cNvSpPr>
          <p:nvPr/>
        </p:nvSpPr>
        <p:spPr bwMode="auto">
          <a:xfrm>
            <a:off x="988232" y="2923021"/>
            <a:ext cx="1073638" cy="2291429"/>
          </a:xfrm>
          <a:custGeom>
            <a:avLst/>
            <a:gdLst>
              <a:gd name="T0" fmla="*/ 2662 w 2662"/>
              <a:gd name="T1" fmla="*/ 6116 h 6753"/>
              <a:gd name="T2" fmla="*/ 1331 w 2662"/>
              <a:gd name="T3" fmla="*/ 6753 h 6753"/>
              <a:gd name="T4" fmla="*/ 0 w 2662"/>
              <a:gd name="T5" fmla="*/ 6116 h 6753"/>
              <a:gd name="T6" fmla="*/ 0 w 2662"/>
              <a:gd name="T7" fmla="*/ 0 h 6753"/>
              <a:gd name="T8" fmla="*/ 2662 w 2662"/>
              <a:gd name="T9" fmla="*/ 0 h 6753"/>
              <a:gd name="T10" fmla="*/ 2662 w 2662"/>
              <a:gd name="T11" fmla="*/ 6116 h 6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62" h="6753">
                <a:moveTo>
                  <a:pt x="2662" y="6116"/>
                </a:moveTo>
                <a:lnTo>
                  <a:pt x="1331" y="6753"/>
                </a:lnTo>
                <a:lnTo>
                  <a:pt x="0" y="6116"/>
                </a:lnTo>
                <a:lnTo>
                  <a:pt x="0" y="0"/>
                </a:lnTo>
                <a:lnTo>
                  <a:pt x="2662" y="0"/>
                </a:lnTo>
                <a:lnTo>
                  <a:pt x="2662" y="611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9" name="Freeform 758">
            <a:extLst>
              <a:ext uri="{FF2B5EF4-FFF2-40B4-BE49-F238E27FC236}">
                <a16:creationId xmlns:a16="http://schemas.microsoft.com/office/drawing/2014/main" id="{F6A85A87-ED2C-480B-BD20-BF6C14B42A08}"/>
              </a:ext>
            </a:extLst>
          </p:cNvPr>
          <p:cNvSpPr>
            <a:spLocks/>
          </p:cNvSpPr>
          <p:nvPr/>
        </p:nvSpPr>
        <p:spPr bwMode="auto">
          <a:xfrm>
            <a:off x="823554" y="3426647"/>
            <a:ext cx="164678" cy="191405"/>
          </a:xfrm>
          <a:custGeom>
            <a:avLst/>
            <a:gdLst>
              <a:gd name="T0" fmla="*/ 0 w 406"/>
              <a:gd name="T1" fmla="*/ 254 h 563"/>
              <a:gd name="T2" fmla="*/ 5 w 406"/>
              <a:gd name="T3" fmla="*/ 278 h 563"/>
              <a:gd name="T4" fmla="*/ 18 w 406"/>
              <a:gd name="T5" fmla="*/ 321 h 563"/>
              <a:gd name="T6" fmla="*/ 39 w 406"/>
              <a:gd name="T7" fmla="*/ 359 h 563"/>
              <a:gd name="T8" fmla="*/ 64 w 406"/>
              <a:gd name="T9" fmla="*/ 395 h 563"/>
              <a:gd name="T10" fmla="*/ 109 w 406"/>
              <a:gd name="T11" fmla="*/ 439 h 563"/>
              <a:gd name="T12" fmla="*/ 180 w 406"/>
              <a:gd name="T13" fmla="*/ 486 h 563"/>
              <a:gd name="T14" fmla="*/ 252 w 406"/>
              <a:gd name="T15" fmla="*/ 520 h 563"/>
              <a:gd name="T16" fmla="*/ 320 w 406"/>
              <a:gd name="T17" fmla="*/ 543 h 563"/>
              <a:gd name="T18" fmla="*/ 394 w 406"/>
              <a:gd name="T19" fmla="*/ 562 h 563"/>
              <a:gd name="T20" fmla="*/ 406 w 406"/>
              <a:gd name="T21" fmla="*/ 563 h 563"/>
              <a:gd name="T22" fmla="*/ 406 w 406"/>
              <a:gd name="T23" fmla="*/ 0 h 563"/>
              <a:gd name="T24" fmla="*/ 333 w 406"/>
              <a:gd name="T25" fmla="*/ 11 h 563"/>
              <a:gd name="T26" fmla="*/ 230 w 406"/>
              <a:gd name="T27" fmla="*/ 38 h 563"/>
              <a:gd name="T28" fmla="*/ 166 w 406"/>
              <a:gd name="T29" fmla="*/ 62 h 563"/>
              <a:gd name="T30" fmla="*/ 110 w 406"/>
              <a:gd name="T31" fmla="*/ 92 h 563"/>
              <a:gd name="T32" fmla="*/ 64 w 406"/>
              <a:gd name="T33" fmla="*/ 128 h 563"/>
              <a:gd name="T34" fmla="*/ 28 w 406"/>
              <a:gd name="T35" fmla="*/ 173 h 563"/>
              <a:gd name="T36" fmla="*/ 6 w 406"/>
              <a:gd name="T37" fmla="*/ 225 h 563"/>
              <a:gd name="T38" fmla="*/ 0 w 406"/>
              <a:gd name="T39" fmla="*/ 254 h 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06" h="563">
                <a:moveTo>
                  <a:pt x="0" y="254"/>
                </a:moveTo>
                <a:lnTo>
                  <a:pt x="5" y="278"/>
                </a:lnTo>
                <a:lnTo>
                  <a:pt x="18" y="321"/>
                </a:lnTo>
                <a:lnTo>
                  <a:pt x="39" y="359"/>
                </a:lnTo>
                <a:lnTo>
                  <a:pt x="64" y="395"/>
                </a:lnTo>
                <a:lnTo>
                  <a:pt x="109" y="439"/>
                </a:lnTo>
                <a:lnTo>
                  <a:pt x="180" y="486"/>
                </a:lnTo>
                <a:lnTo>
                  <a:pt x="252" y="520"/>
                </a:lnTo>
                <a:lnTo>
                  <a:pt x="320" y="543"/>
                </a:lnTo>
                <a:lnTo>
                  <a:pt x="394" y="562"/>
                </a:lnTo>
                <a:lnTo>
                  <a:pt x="406" y="563"/>
                </a:lnTo>
                <a:lnTo>
                  <a:pt x="406" y="0"/>
                </a:lnTo>
                <a:lnTo>
                  <a:pt x="333" y="11"/>
                </a:lnTo>
                <a:lnTo>
                  <a:pt x="230" y="38"/>
                </a:lnTo>
                <a:lnTo>
                  <a:pt x="166" y="62"/>
                </a:lnTo>
                <a:lnTo>
                  <a:pt x="110" y="92"/>
                </a:lnTo>
                <a:lnTo>
                  <a:pt x="64" y="128"/>
                </a:lnTo>
                <a:lnTo>
                  <a:pt x="28" y="173"/>
                </a:lnTo>
                <a:lnTo>
                  <a:pt x="6" y="225"/>
                </a:lnTo>
                <a:lnTo>
                  <a:pt x="0" y="254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6" name="Freeform 775">
            <a:extLst>
              <a:ext uri="{FF2B5EF4-FFF2-40B4-BE49-F238E27FC236}">
                <a16:creationId xmlns:a16="http://schemas.microsoft.com/office/drawing/2014/main" id="{78F92EE7-2B1C-4695-9D7C-600CA0ADBA31}"/>
              </a:ext>
            </a:extLst>
          </p:cNvPr>
          <p:cNvSpPr>
            <a:spLocks/>
          </p:cNvSpPr>
          <p:nvPr/>
        </p:nvSpPr>
        <p:spPr bwMode="auto">
          <a:xfrm>
            <a:off x="823553" y="3018044"/>
            <a:ext cx="1181808" cy="494123"/>
          </a:xfrm>
          <a:custGeom>
            <a:avLst/>
            <a:gdLst>
              <a:gd name="T0" fmla="*/ 2401 w 2930"/>
              <a:gd name="T1" fmla="*/ 0 h 1457"/>
              <a:gd name="T2" fmla="*/ 1929 w 2930"/>
              <a:gd name="T3" fmla="*/ 3 h 1457"/>
              <a:gd name="T4" fmla="*/ 980 w 2930"/>
              <a:gd name="T5" fmla="*/ 15 h 1457"/>
              <a:gd name="T6" fmla="*/ 816 w 2930"/>
              <a:gd name="T7" fmla="*/ 17 h 1457"/>
              <a:gd name="T8" fmla="*/ 737 w 2930"/>
              <a:gd name="T9" fmla="*/ 14 h 1457"/>
              <a:gd name="T10" fmla="*/ 598 w 2930"/>
              <a:gd name="T11" fmla="*/ 19 h 1457"/>
              <a:gd name="T12" fmla="*/ 476 w 2930"/>
              <a:gd name="T13" fmla="*/ 28 h 1457"/>
              <a:gd name="T14" fmla="*/ 373 w 2930"/>
              <a:gd name="T15" fmla="*/ 42 h 1457"/>
              <a:gd name="T16" fmla="*/ 285 w 2930"/>
              <a:gd name="T17" fmla="*/ 61 h 1457"/>
              <a:gd name="T18" fmla="*/ 213 w 2930"/>
              <a:gd name="T19" fmla="*/ 83 h 1457"/>
              <a:gd name="T20" fmla="*/ 154 w 2930"/>
              <a:gd name="T21" fmla="*/ 108 h 1457"/>
              <a:gd name="T22" fmla="*/ 107 w 2930"/>
              <a:gd name="T23" fmla="*/ 135 h 1457"/>
              <a:gd name="T24" fmla="*/ 71 w 2930"/>
              <a:gd name="T25" fmla="*/ 162 h 1457"/>
              <a:gd name="T26" fmla="*/ 44 w 2930"/>
              <a:gd name="T27" fmla="*/ 189 h 1457"/>
              <a:gd name="T28" fmla="*/ 17 w 2930"/>
              <a:gd name="T29" fmla="*/ 226 h 1457"/>
              <a:gd name="T30" fmla="*/ 0 w 2930"/>
              <a:gd name="T31" fmla="*/ 285 h 1457"/>
              <a:gd name="T32" fmla="*/ 1 w 2930"/>
              <a:gd name="T33" fmla="*/ 294 h 1457"/>
              <a:gd name="T34" fmla="*/ 1 w 2930"/>
              <a:gd name="T35" fmla="*/ 1438 h 1457"/>
              <a:gd name="T36" fmla="*/ 2 w 2930"/>
              <a:gd name="T37" fmla="*/ 1447 h 1457"/>
              <a:gd name="T38" fmla="*/ 3 w 2930"/>
              <a:gd name="T39" fmla="*/ 1457 h 1457"/>
              <a:gd name="T40" fmla="*/ 9 w 2930"/>
              <a:gd name="T41" fmla="*/ 1428 h 1457"/>
              <a:gd name="T42" fmla="*/ 31 w 2930"/>
              <a:gd name="T43" fmla="*/ 1376 h 1457"/>
              <a:gd name="T44" fmla="*/ 67 w 2930"/>
              <a:gd name="T45" fmla="*/ 1331 h 1457"/>
              <a:gd name="T46" fmla="*/ 113 w 2930"/>
              <a:gd name="T47" fmla="*/ 1295 h 1457"/>
              <a:gd name="T48" fmla="*/ 169 w 2930"/>
              <a:gd name="T49" fmla="*/ 1265 h 1457"/>
              <a:gd name="T50" fmla="*/ 233 w 2930"/>
              <a:gd name="T51" fmla="*/ 1241 h 1457"/>
              <a:gd name="T52" fmla="*/ 336 w 2930"/>
              <a:gd name="T53" fmla="*/ 1214 h 1457"/>
              <a:gd name="T54" fmla="*/ 409 w 2930"/>
              <a:gd name="T55" fmla="*/ 1203 h 1457"/>
              <a:gd name="T56" fmla="*/ 506 w 2930"/>
              <a:gd name="T57" fmla="*/ 1191 h 1457"/>
              <a:gd name="T58" fmla="*/ 686 w 2930"/>
              <a:gd name="T59" fmla="*/ 1183 h 1457"/>
              <a:gd name="T60" fmla="*/ 754 w 2930"/>
              <a:gd name="T61" fmla="*/ 1183 h 1457"/>
              <a:gd name="T62" fmla="*/ 1345 w 2930"/>
              <a:gd name="T63" fmla="*/ 1184 h 1457"/>
              <a:gd name="T64" fmla="*/ 2401 w 2930"/>
              <a:gd name="T65" fmla="*/ 1185 h 1457"/>
              <a:gd name="T66" fmla="*/ 2930 w 2930"/>
              <a:gd name="T67" fmla="*/ 565 h 1457"/>
              <a:gd name="T68" fmla="*/ 2401 w 2930"/>
              <a:gd name="T69" fmla="*/ 0 h 1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930" h="1457">
                <a:moveTo>
                  <a:pt x="2401" y="0"/>
                </a:moveTo>
                <a:lnTo>
                  <a:pt x="1929" y="3"/>
                </a:lnTo>
                <a:lnTo>
                  <a:pt x="980" y="15"/>
                </a:lnTo>
                <a:lnTo>
                  <a:pt x="816" y="17"/>
                </a:lnTo>
                <a:lnTo>
                  <a:pt x="737" y="14"/>
                </a:lnTo>
                <a:lnTo>
                  <a:pt x="598" y="19"/>
                </a:lnTo>
                <a:lnTo>
                  <a:pt x="476" y="28"/>
                </a:lnTo>
                <a:lnTo>
                  <a:pt x="373" y="42"/>
                </a:lnTo>
                <a:lnTo>
                  <a:pt x="285" y="61"/>
                </a:lnTo>
                <a:lnTo>
                  <a:pt x="213" y="83"/>
                </a:lnTo>
                <a:lnTo>
                  <a:pt x="154" y="108"/>
                </a:lnTo>
                <a:lnTo>
                  <a:pt x="107" y="135"/>
                </a:lnTo>
                <a:lnTo>
                  <a:pt x="71" y="162"/>
                </a:lnTo>
                <a:lnTo>
                  <a:pt x="44" y="189"/>
                </a:lnTo>
                <a:lnTo>
                  <a:pt x="17" y="226"/>
                </a:lnTo>
                <a:lnTo>
                  <a:pt x="0" y="285"/>
                </a:lnTo>
                <a:lnTo>
                  <a:pt x="1" y="294"/>
                </a:lnTo>
                <a:lnTo>
                  <a:pt x="1" y="1438"/>
                </a:lnTo>
                <a:lnTo>
                  <a:pt x="2" y="1447"/>
                </a:lnTo>
                <a:lnTo>
                  <a:pt x="3" y="1457"/>
                </a:lnTo>
                <a:lnTo>
                  <a:pt x="9" y="1428"/>
                </a:lnTo>
                <a:lnTo>
                  <a:pt x="31" y="1376"/>
                </a:lnTo>
                <a:lnTo>
                  <a:pt x="67" y="1331"/>
                </a:lnTo>
                <a:lnTo>
                  <a:pt x="113" y="1295"/>
                </a:lnTo>
                <a:lnTo>
                  <a:pt x="169" y="1265"/>
                </a:lnTo>
                <a:lnTo>
                  <a:pt x="233" y="1241"/>
                </a:lnTo>
                <a:lnTo>
                  <a:pt x="336" y="1214"/>
                </a:lnTo>
                <a:lnTo>
                  <a:pt x="409" y="1203"/>
                </a:lnTo>
                <a:lnTo>
                  <a:pt x="506" y="1191"/>
                </a:lnTo>
                <a:lnTo>
                  <a:pt x="686" y="1183"/>
                </a:lnTo>
                <a:lnTo>
                  <a:pt x="754" y="1183"/>
                </a:lnTo>
                <a:lnTo>
                  <a:pt x="1345" y="1184"/>
                </a:lnTo>
                <a:lnTo>
                  <a:pt x="2401" y="1185"/>
                </a:lnTo>
                <a:lnTo>
                  <a:pt x="2930" y="565"/>
                </a:lnTo>
                <a:lnTo>
                  <a:pt x="2401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44F7A361-1F28-409F-8D7D-CEA6B9A60F1B}"/>
              </a:ext>
            </a:extLst>
          </p:cNvPr>
          <p:cNvSpPr>
            <a:spLocks/>
          </p:cNvSpPr>
          <p:nvPr/>
        </p:nvSpPr>
        <p:spPr bwMode="auto">
          <a:xfrm>
            <a:off x="7155593" y="1730473"/>
            <a:ext cx="1073638" cy="3483977"/>
          </a:xfrm>
          <a:custGeom>
            <a:avLst/>
            <a:gdLst>
              <a:gd name="connsiteX0" fmla="*/ 0 w 1431517"/>
              <a:gd name="connsiteY0" fmla="*/ 0 h 4645303"/>
              <a:gd name="connsiteX1" fmla="*/ 1431517 w 1431517"/>
              <a:gd name="connsiteY1" fmla="*/ 0 h 4645303"/>
              <a:gd name="connsiteX2" fmla="*/ 1431517 w 1431517"/>
              <a:gd name="connsiteY2" fmla="*/ 404529 h 4645303"/>
              <a:gd name="connsiteX3" fmla="*/ 1431517 w 1431517"/>
              <a:gd name="connsiteY3" fmla="*/ 3952628 h 4645303"/>
              <a:gd name="connsiteX4" fmla="*/ 1431517 w 1431517"/>
              <a:gd name="connsiteY4" fmla="*/ 4357157 h 4645303"/>
              <a:gd name="connsiteX5" fmla="*/ 715758 w 1431517"/>
              <a:gd name="connsiteY5" fmla="*/ 4645303 h 4645303"/>
              <a:gd name="connsiteX6" fmla="*/ 0 w 1431517"/>
              <a:gd name="connsiteY6" fmla="*/ 4357157 h 4645303"/>
              <a:gd name="connsiteX7" fmla="*/ 0 w 1431517"/>
              <a:gd name="connsiteY7" fmla="*/ 3952628 h 4645303"/>
              <a:gd name="connsiteX8" fmla="*/ 0 w 1431517"/>
              <a:gd name="connsiteY8" fmla="*/ 404529 h 4645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1517" h="4645303">
                <a:moveTo>
                  <a:pt x="0" y="0"/>
                </a:moveTo>
                <a:lnTo>
                  <a:pt x="1431517" y="0"/>
                </a:lnTo>
                <a:lnTo>
                  <a:pt x="1431517" y="404529"/>
                </a:lnTo>
                <a:lnTo>
                  <a:pt x="1431517" y="3952628"/>
                </a:lnTo>
                <a:lnTo>
                  <a:pt x="1431517" y="4357157"/>
                </a:lnTo>
                <a:lnTo>
                  <a:pt x="715758" y="4645303"/>
                </a:lnTo>
                <a:lnTo>
                  <a:pt x="0" y="4357157"/>
                </a:lnTo>
                <a:lnTo>
                  <a:pt x="0" y="3952628"/>
                </a:lnTo>
                <a:lnTo>
                  <a:pt x="0" y="40452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4" name="Freeform 762">
            <a:extLst>
              <a:ext uri="{FF2B5EF4-FFF2-40B4-BE49-F238E27FC236}">
                <a16:creationId xmlns:a16="http://schemas.microsoft.com/office/drawing/2014/main" id="{F93049EA-2AEE-4468-9C66-68D5FB87BA47}"/>
              </a:ext>
            </a:extLst>
          </p:cNvPr>
          <p:cNvSpPr>
            <a:spLocks/>
          </p:cNvSpPr>
          <p:nvPr/>
        </p:nvSpPr>
        <p:spPr bwMode="auto">
          <a:xfrm>
            <a:off x="6990914" y="1825497"/>
            <a:ext cx="1181808" cy="494123"/>
          </a:xfrm>
          <a:custGeom>
            <a:avLst/>
            <a:gdLst>
              <a:gd name="T0" fmla="*/ 2400 w 2929"/>
              <a:gd name="T1" fmla="*/ 0 h 1457"/>
              <a:gd name="T2" fmla="*/ 1928 w 2929"/>
              <a:gd name="T3" fmla="*/ 2 h 1457"/>
              <a:gd name="T4" fmla="*/ 978 w 2929"/>
              <a:gd name="T5" fmla="*/ 14 h 1457"/>
              <a:gd name="T6" fmla="*/ 815 w 2929"/>
              <a:gd name="T7" fmla="*/ 15 h 1457"/>
              <a:gd name="T8" fmla="*/ 737 w 2929"/>
              <a:gd name="T9" fmla="*/ 14 h 1457"/>
              <a:gd name="T10" fmla="*/ 597 w 2929"/>
              <a:gd name="T11" fmla="*/ 17 h 1457"/>
              <a:gd name="T12" fmla="*/ 476 w 2929"/>
              <a:gd name="T13" fmla="*/ 27 h 1457"/>
              <a:gd name="T14" fmla="*/ 372 w 2929"/>
              <a:gd name="T15" fmla="*/ 41 h 1457"/>
              <a:gd name="T16" fmla="*/ 285 w 2929"/>
              <a:gd name="T17" fmla="*/ 60 h 1457"/>
              <a:gd name="T18" fmla="*/ 212 w 2929"/>
              <a:gd name="T19" fmla="*/ 83 h 1457"/>
              <a:gd name="T20" fmla="*/ 153 w 2929"/>
              <a:gd name="T21" fmla="*/ 108 h 1457"/>
              <a:gd name="T22" fmla="*/ 105 w 2929"/>
              <a:gd name="T23" fmla="*/ 134 h 1457"/>
              <a:gd name="T24" fmla="*/ 70 w 2929"/>
              <a:gd name="T25" fmla="*/ 161 h 1457"/>
              <a:gd name="T26" fmla="*/ 43 w 2929"/>
              <a:gd name="T27" fmla="*/ 187 h 1457"/>
              <a:gd name="T28" fmla="*/ 16 w 2929"/>
              <a:gd name="T29" fmla="*/ 226 h 1457"/>
              <a:gd name="T30" fmla="*/ 0 w 2929"/>
              <a:gd name="T31" fmla="*/ 285 h 1457"/>
              <a:gd name="T32" fmla="*/ 1 w 2929"/>
              <a:gd name="T33" fmla="*/ 294 h 1457"/>
              <a:gd name="T34" fmla="*/ 1 w 2929"/>
              <a:gd name="T35" fmla="*/ 1437 h 1457"/>
              <a:gd name="T36" fmla="*/ 2 w 2929"/>
              <a:gd name="T37" fmla="*/ 1447 h 1457"/>
              <a:gd name="T38" fmla="*/ 3 w 2929"/>
              <a:gd name="T39" fmla="*/ 1457 h 1457"/>
              <a:gd name="T40" fmla="*/ 8 w 2929"/>
              <a:gd name="T41" fmla="*/ 1426 h 1457"/>
              <a:gd name="T42" fmla="*/ 31 w 2929"/>
              <a:gd name="T43" fmla="*/ 1375 h 1457"/>
              <a:gd name="T44" fmla="*/ 66 w 2929"/>
              <a:gd name="T45" fmla="*/ 1331 h 1457"/>
              <a:gd name="T46" fmla="*/ 113 w 2929"/>
              <a:gd name="T47" fmla="*/ 1295 h 1457"/>
              <a:gd name="T48" fmla="*/ 169 w 2929"/>
              <a:gd name="T49" fmla="*/ 1265 h 1457"/>
              <a:gd name="T50" fmla="*/ 232 w 2929"/>
              <a:gd name="T51" fmla="*/ 1240 h 1457"/>
              <a:gd name="T52" fmla="*/ 335 w 2929"/>
              <a:gd name="T53" fmla="*/ 1213 h 1457"/>
              <a:gd name="T54" fmla="*/ 407 w 2929"/>
              <a:gd name="T55" fmla="*/ 1201 h 1457"/>
              <a:gd name="T56" fmla="*/ 506 w 2929"/>
              <a:gd name="T57" fmla="*/ 1190 h 1457"/>
              <a:gd name="T58" fmla="*/ 685 w 2929"/>
              <a:gd name="T59" fmla="*/ 1183 h 1457"/>
              <a:gd name="T60" fmla="*/ 753 w 2929"/>
              <a:gd name="T61" fmla="*/ 1183 h 1457"/>
              <a:gd name="T62" fmla="*/ 1344 w 2929"/>
              <a:gd name="T63" fmla="*/ 1183 h 1457"/>
              <a:gd name="T64" fmla="*/ 2400 w 2929"/>
              <a:gd name="T65" fmla="*/ 1184 h 1457"/>
              <a:gd name="T66" fmla="*/ 2929 w 2929"/>
              <a:gd name="T67" fmla="*/ 564 h 1457"/>
              <a:gd name="T68" fmla="*/ 2400 w 2929"/>
              <a:gd name="T69" fmla="*/ 0 h 1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929" h="1457">
                <a:moveTo>
                  <a:pt x="2400" y="0"/>
                </a:moveTo>
                <a:lnTo>
                  <a:pt x="1928" y="2"/>
                </a:lnTo>
                <a:lnTo>
                  <a:pt x="978" y="14"/>
                </a:lnTo>
                <a:lnTo>
                  <a:pt x="815" y="15"/>
                </a:lnTo>
                <a:lnTo>
                  <a:pt x="737" y="14"/>
                </a:lnTo>
                <a:lnTo>
                  <a:pt x="597" y="17"/>
                </a:lnTo>
                <a:lnTo>
                  <a:pt x="476" y="27"/>
                </a:lnTo>
                <a:lnTo>
                  <a:pt x="372" y="41"/>
                </a:lnTo>
                <a:lnTo>
                  <a:pt x="285" y="60"/>
                </a:lnTo>
                <a:lnTo>
                  <a:pt x="212" y="83"/>
                </a:lnTo>
                <a:lnTo>
                  <a:pt x="153" y="108"/>
                </a:lnTo>
                <a:lnTo>
                  <a:pt x="105" y="134"/>
                </a:lnTo>
                <a:lnTo>
                  <a:pt x="70" y="161"/>
                </a:lnTo>
                <a:lnTo>
                  <a:pt x="43" y="187"/>
                </a:lnTo>
                <a:lnTo>
                  <a:pt x="16" y="226"/>
                </a:lnTo>
                <a:lnTo>
                  <a:pt x="0" y="285"/>
                </a:lnTo>
                <a:lnTo>
                  <a:pt x="1" y="294"/>
                </a:lnTo>
                <a:lnTo>
                  <a:pt x="1" y="1437"/>
                </a:lnTo>
                <a:lnTo>
                  <a:pt x="2" y="1447"/>
                </a:lnTo>
                <a:lnTo>
                  <a:pt x="3" y="1457"/>
                </a:lnTo>
                <a:lnTo>
                  <a:pt x="8" y="1426"/>
                </a:lnTo>
                <a:lnTo>
                  <a:pt x="31" y="1375"/>
                </a:lnTo>
                <a:lnTo>
                  <a:pt x="66" y="1331"/>
                </a:lnTo>
                <a:lnTo>
                  <a:pt x="113" y="1295"/>
                </a:lnTo>
                <a:lnTo>
                  <a:pt x="169" y="1265"/>
                </a:lnTo>
                <a:lnTo>
                  <a:pt x="232" y="1240"/>
                </a:lnTo>
                <a:lnTo>
                  <a:pt x="335" y="1213"/>
                </a:lnTo>
                <a:lnTo>
                  <a:pt x="407" y="1201"/>
                </a:lnTo>
                <a:lnTo>
                  <a:pt x="506" y="1190"/>
                </a:lnTo>
                <a:lnTo>
                  <a:pt x="685" y="1183"/>
                </a:lnTo>
                <a:lnTo>
                  <a:pt x="753" y="1183"/>
                </a:lnTo>
                <a:lnTo>
                  <a:pt x="1344" y="1183"/>
                </a:lnTo>
                <a:lnTo>
                  <a:pt x="2400" y="1184"/>
                </a:lnTo>
                <a:lnTo>
                  <a:pt x="2929" y="564"/>
                </a:lnTo>
                <a:lnTo>
                  <a:pt x="240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2" name="Freeform 761">
            <a:extLst>
              <a:ext uri="{FF2B5EF4-FFF2-40B4-BE49-F238E27FC236}">
                <a16:creationId xmlns:a16="http://schemas.microsoft.com/office/drawing/2014/main" id="{4409991A-C3AA-4227-AD59-799FA7840BC2}"/>
              </a:ext>
            </a:extLst>
          </p:cNvPr>
          <p:cNvSpPr>
            <a:spLocks/>
          </p:cNvSpPr>
          <p:nvPr/>
        </p:nvSpPr>
        <p:spPr bwMode="auto">
          <a:xfrm>
            <a:off x="6990915" y="2232741"/>
            <a:ext cx="164678" cy="191405"/>
          </a:xfrm>
          <a:custGeom>
            <a:avLst/>
            <a:gdLst>
              <a:gd name="T0" fmla="*/ 0 w 404"/>
              <a:gd name="T1" fmla="*/ 256 h 565"/>
              <a:gd name="T2" fmla="*/ 4 w 404"/>
              <a:gd name="T3" fmla="*/ 278 h 565"/>
              <a:gd name="T4" fmla="*/ 17 w 404"/>
              <a:gd name="T5" fmla="*/ 322 h 565"/>
              <a:gd name="T6" fmla="*/ 38 w 404"/>
              <a:gd name="T7" fmla="*/ 361 h 565"/>
              <a:gd name="T8" fmla="*/ 63 w 404"/>
              <a:gd name="T9" fmla="*/ 396 h 565"/>
              <a:gd name="T10" fmla="*/ 109 w 404"/>
              <a:gd name="T11" fmla="*/ 440 h 565"/>
              <a:gd name="T12" fmla="*/ 179 w 404"/>
              <a:gd name="T13" fmla="*/ 488 h 565"/>
              <a:gd name="T14" fmla="*/ 252 w 404"/>
              <a:gd name="T15" fmla="*/ 521 h 565"/>
              <a:gd name="T16" fmla="*/ 318 w 404"/>
              <a:gd name="T17" fmla="*/ 545 h 565"/>
              <a:gd name="T18" fmla="*/ 393 w 404"/>
              <a:gd name="T19" fmla="*/ 562 h 565"/>
              <a:gd name="T20" fmla="*/ 404 w 404"/>
              <a:gd name="T21" fmla="*/ 565 h 565"/>
              <a:gd name="T22" fmla="*/ 404 w 404"/>
              <a:gd name="T23" fmla="*/ 0 h 565"/>
              <a:gd name="T24" fmla="*/ 332 w 404"/>
              <a:gd name="T25" fmla="*/ 12 h 565"/>
              <a:gd name="T26" fmla="*/ 229 w 404"/>
              <a:gd name="T27" fmla="*/ 39 h 565"/>
              <a:gd name="T28" fmla="*/ 166 w 404"/>
              <a:gd name="T29" fmla="*/ 64 h 565"/>
              <a:gd name="T30" fmla="*/ 110 w 404"/>
              <a:gd name="T31" fmla="*/ 94 h 565"/>
              <a:gd name="T32" fmla="*/ 63 w 404"/>
              <a:gd name="T33" fmla="*/ 130 h 565"/>
              <a:gd name="T34" fmla="*/ 28 w 404"/>
              <a:gd name="T35" fmla="*/ 174 h 565"/>
              <a:gd name="T36" fmla="*/ 5 w 404"/>
              <a:gd name="T37" fmla="*/ 225 h 565"/>
              <a:gd name="T38" fmla="*/ 0 w 404"/>
              <a:gd name="T39" fmla="*/ 256 h 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04" h="565">
                <a:moveTo>
                  <a:pt x="0" y="256"/>
                </a:moveTo>
                <a:lnTo>
                  <a:pt x="4" y="278"/>
                </a:lnTo>
                <a:lnTo>
                  <a:pt x="17" y="322"/>
                </a:lnTo>
                <a:lnTo>
                  <a:pt x="38" y="361"/>
                </a:lnTo>
                <a:lnTo>
                  <a:pt x="63" y="396"/>
                </a:lnTo>
                <a:lnTo>
                  <a:pt x="109" y="440"/>
                </a:lnTo>
                <a:lnTo>
                  <a:pt x="179" y="488"/>
                </a:lnTo>
                <a:lnTo>
                  <a:pt x="252" y="521"/>
                </a:lnTo>
                <a:lnTo>
                  <a:pt x="318" y="545"/>
                </a:lnTo>
                <a:lnTo>
                  <a:pt x="393" y="562"/>
                </a:lnTo>
                <a:lnTo>
                  <a:pt x="404" y="565"/>
                </a:lnTo>
                <a:lnTo>
                  <a:pt x="404" y="0"/>
                </a:lnTo>
                <a:lnTo>
                  <a:pt x="332" y="12"/>
                </a:lnTo>
                <a:lnTo>
                  <a:pt x="229" y="39"/>
                </a:lnTo>
                <a:lnTo>
                  <a:pt x="166" y="64"/>
                </a:lnTo>
                <a:lnTo>
                  <a:pt x="110" y="94"/>
                </a:lnTo>
                <a:lnTo>
                  <a:pt x="63" y="130"/>
                </a:lnTo>
                <a:lnTo>
                  <a:pt x="28" y="174"/>
                </a:lnTo>
                <a:lnTo>
                  <a:pt x="5" y="225"/>
                </a:lnTo>
                <a:lnTo>
                  <a:pt x="0" y="25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A4277D-537D-4C7F-874F-E128CBEA7B62}"/>
              </a:ext>
            </a:extLst>
          </p:cNvPr>
          <p:cNvSpPr/>
          <p:nvPr/>
        </p:nvSpPr>
        <p:spPr>
          <a:xfrm>
            <a:off x="1129025" y="2959602"/>
            <a:ext cx="57579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00" b="1">
                <a:solidFill>
                  <a:srgbClr val="F7931F">
                    <a:lumMod val="50000"/>
                  </a:srgbClr>
                </a:solidFill>
              </a:rPr>
              <a:t>01</a:t>
            </a:r>
            <a:endParaRPr lang="en-US" sz="135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9000D770-FC0C-4868-B8FA-BDA7E34E13BB}"/>
              </a:ext>
            </a:extLst>
          </p:cNvPr>
          <p:cNvSpPr/>
          <p:nvPr/>
        </p:nvSpPr>
        <p:spPr>
          <a:xfrm>
            <a:off x="2670059" y="2654848"/>
            <a:ext cx="57579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00" b="1">
                <a:solidFill>
                  <a:schemeClr val="accent3">
                    <a:lumMod val="50000"/>
                  </a:schemeClr>
                </a:solidFill>
              </a:rPr>
              <a:t>02</a:t>
            </a:r>
            <a:endParaRPr lang="en-US" sz="135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FECE57DE-C2C0-45D5-BF6D-DA45F20DCC34}"/>
              </a:ext>
            </a:extLst>
          </p:cNvPr>
          <p:cNvSpPr/>
          <p:nvPr/>
        </p:nvSpPr>
        <p:spPr>
          <a:xfrm>
            <a:off x="4212707" y="2357559"/>
            <a:ext cx="57579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00" b="1">
                <a:solidFill>
                  <a:schemeClr val="accent4">
                    <a:lumMod val="50000"/>
                  </a:schemeClr>
                </a:solidFill>
              </a:rPr>
              <a:t>03</a:t>
            </a:r>
            <a:endParaRPr lang="en-US" sz="135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59BEB98-3758-475F-9068-61644C0E587F}"/>
              </a:ext>
            </a:extLst>
          </p:cNvPr>
          <p:cNvSpPr/>
          <p:nvPr/>
        </p:nvSpPr>
        <p:spPr>
          <a:xfrm>
            <a:off x="5752033" y="2054162"/>
            <a:ext cx="57579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00" b="1">
                <a:solidFill>
                  <a:schemeClr val="accent5">
                    <a:lumMod val="50000"/>
                  </a:schemeClr>
                </a:solidFill>
              </a:rPr>
              <a:t>04</a:t>
            </a:r>
            <a:endParaRPr lang="en-US" sz="135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52770B71-523A-4725-80F2-D966D84696B1}"/>
              </a:ext>
            </a:extLst>
          </p:cNvPr>
          <p:cNvSpPr/>
          <p:nvPr/>
        </p:nvSpPr>
        <p:spPr>
          <a:xfrm>
            <a:off x="7294772" y="1760185"/>
            <a:ext cx="57579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00" b="1">
                <a:solidFill>
                  <a:schemeClr val="accent6">
                    <a:lumMod val="50000"/>
                  </a:schemeClr>
                </a:solidFill>
              </a:rPr>
              <a:t>05</a:t>
            </a:r>
            <a:endParaRPr lang="en-US" sz="135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0A48733-51C9-4F3E-9DA6-5D334180B287}"/>
              </a:ext>
            </a:extLst>
          </p:cNvPr>
          <p:cNvGrpSpPr/>
          <p:nvPr/>
        </p:nvGrpSpPr>
        <p:grpSpPr>
          <a:xfrm>
            <a:off x="7155593" y="2391560"/>
            <a:ext cx="1070789" cy="1360029"/>
            <a:chOff x="9540790" y="2573557"/>
            <a:chExt cx="1427719" cy="181337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91AE5C52-489A-45CA-A3FC-E5A77256C4E6}"/>
                </a:ext>
              </a:extLst>
            </p:cNvPr>
            <p:cNvSpPr txBox="1"/>
            <p:nvPr/>
          </p:nvSpPr>
          <p:spPr>
            <a:xfrm>
              <a:off x="9540790" y="2573557"/>
              <a:ext cx="1427719" cy="400109"/>
            </a:xfrm>
            <a:prstGeom prst="rect">
              <a:avLst/>
            </a:prstGeom>
            <a:noFill/>
          </p:spPr>
          <p:txBody>
            <a:bodyPr wrap="square" lIns="68580" rIns="68580" rtlCol="0" anchor="b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3D5FF9F7-8905-413C-B1A2-908B8F7D0C35}"/>
                </a:ext>
              </a:extLst>
            </p:cNvPr>
            <p:cNvSpPr txBox="1"/>
            <p:nvPr/>
          </p:nvSpPr>
          <p:spPr>
            <a:xfrm>
              <a:off x="9544587" y="2971158"/>
              <a:ext cx="1423922" cy="1415772"/>
            </a:xfrm>
            <a:prstGeom prst="rect">
              <a:avLst/>
            </a:prstGeom>
            <a:noFill/>
          </p:spPr>
          <p:txBody>
            <a:bodyPr wrap="square" lIns="68580" rIns="6858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mauris.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349BEDEA-0C55-45BC-803D-BC1DE1D4C453}"/>
              </a:ext>
            </a:extLst>
          </p:cNvPr>
          <p:cNvGrpSpPr/>
          <p:nvPr/>
        </p:nvGrpSpPr>
        <p:grpSpPr>
          <a:xfrm>
            <a:off x="5614560" y="2692412"/>
            <a:ext cx="1070789" cy="1360029"/>
            <a:chOff x="9540790" y="2573557"/>
            <a:chExt cx="1427719" cy="181337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BE1AB78-3455-42B0-AC80-CB9E3153915C}"/>
                </a:ext>
              </a:extLst>
            </p:cNvPr>
            <p:cNvSpPr txBox="1"/>
            <p:nvPr/>
          </p:nvSpPr>
          <p:spPr>
            <a:xfrm>
              <a:off x="9540790" y="2573557"/>
              <a:ext cx="1427719" cy="400109"/>
            </a:xfrm>
            <a:prstGeom prst="rect">
              <a:avLst/>
            </a:prstGeom>
            <a:noFill/>
          </p:spPr>
          <p:txBody>
            <a:bodyPr wrap="square" lIns="68580" rIns="68580" rtlCol="0" anchor="b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39AA8E4A-88CF-410A-8790-08C6C46077C1}"/>
                </a:ext>
              </a:extLst>
            </p:cNvPr>
            <p:cNvSpPr txBox="1"/>
            <p:nvPr/>
          </p:nvSpPr>
          <p:spPr>
            <a:xfrm>
              <a:off x="9544587" y="2971158"/>
              <a:ext cx="1423922" cy="1415772"/>
            </a:xfrm>
            <a:prstGeom prst="rect">
              <a:avLst/>
            </a:prstGeom>
            <a:noFill/>
          </p:spPr>
          <p:txBody>
            <a:bodyPr wrap="square" lIns="68580" rIns="6858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mauris.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342E4FED-2ECB-42DD-8AA6-322A018EAEFA}"/>
              </a:ext>
            </a:extLst>
          </p:cNvPr>
          <p:cNvGrpSpPr/>
          <p:nvPr/>
        </p:nvGrpSpPr>
        <p:grpSpPr>
          <a:xfrm>
            <a:off x="4069064" y="2993264"/>
            <a:ext cx="1070789" cy="1360029"/>
            <a:chOff x="9540790" y="2573557"/>
            <a:chExt cx="1427719" cy="1813373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FE68372-2A07-46F4-882A-5EDE4D27D078}"/>
                </a:ext>
              </a:extLst>
            </p:cNvPr>
            <p:cNvSpPr txBox="1"/>
            <p:nvPr/>
          </p:nvSpPr>
          <p:spPr>
            <a:xfrm>
              <a:off x="9540790" y="2573557"/>
              <a:ext cx="1427719" cy="400109"/>
            </a:xfrm>
            <a:prstGeom prst="rect">
              <a:avLst/>
            </a:prstGeom>
            <a:noFill/>
          </p:spPr>
          <p:txBody>
            <a:bodyPr wrap="square" lIns="68580" rIns="68580" rtlCol="0" anchor="b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CE37DC2F-70AA-4F69-A861-97099E8BAAAC}"/>
                </a:ext>
              </a:extLst>
            </p:cNvPr>
            <p:cNvSpPr txBox="1"/>
            <p:nvPr/>
          </p:nvSpPr>
          <p:spPr>
            <a:xfrm>
              <a:off x="9544587" y="2971158"/>
              <a:ext cx="1423922" cy="1415772"/>
            </a:xfrm>
            <a:prstGeom prst="rect">
              <a:avLst/>
            </a:prstGeom>
            <a:noFill/>
          </p:spPr>
          <p:txBody>
            <a:bodyPr wrap="square" lIns="68580" rIns="6858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mauris.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36731453-5DA3-43C5-A3CC-4C6E81909ED0}"/>
              </a:ext>
            </a:extLst>
          </p:cNvPr>
          <p:cNvGrpSpPr/>
          <p:nvPr/>
        </p:nvGrpSpPr>
        <p:grpSpPr>
          <a:xfrm>
            <a:off x="2526417" y="3294116"/>
            <a:ext cx="1070789" cy="1360029"/>
            <a:chOff x="9540790" y="2573557"/>
            <a:chExt cx="1427719" cy="1813373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4A91B8A7-19CD-4D14-928D-A07153AB824C}"/>
                </a:ext>
              </a:extLst>
            </p:cNvPr>
            <p:cNvSpPr txBox="1"/>
            <p:nvPr/>
          </p:nvSpPr>
          <p:spPr>
            <a:xfrm>
              <a:off x="9540790" y="2573557"/>
              <a:ext cx="1427719" cy="400109"/>
            </a:xfrm>
            <a:prstGeom prst="rect">
              <a:avLst/>
            </a:prstGeom>
            <a:noFill/>
          </p:spPr>
          <p:txBody>
            <a:bodyPr wrap="square" lIns="68580" rIns="68580" rtlCol="0" anchor="b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0BBF1924-F2FF-4244-99AE-751644C0D72E}"/>
                </a:ext>
              </a:extLst>
            </p:cNvPr>
            <p:cNvSpPr txBox="1"/>
            <p:nvPr/>
          </p:nvSpPr>
          <p:spPr>
            <a:xfrm>
              <a:off x="9544587" y="2971158"/>
              <a:ext cx="1423922" cy="1415772"/>
            </a:xfrm>
            <a:prstGeom prst="rect">
              <a:avLst/>
            </a:prstGeom>
            <a:noFill/>
          </p:spPr>
          <p:txBody>
            <a:bodyPr wrap="square" lIns="68580" rIns="6858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mauris.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522EE7C5-8F4C-420C-8A7A-DD116ADE1EED}"/>
              </a:ext>
            </a:extLst>
          </p:cNvPr>
          <p:cNvGrpSpPr/>
          <p:nvPr/>
        </p:nvGrpSpPr>
        <p:grpSpPr>
          <a:xfrm>
            <a:off x="991081" y="3594970"/>
            <a:ext cx="1070789" cy="1221531"/>
            <a:chOff x="9540790" y="2573557"/>
            <a:chExt cx="1427719" cy="1628708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A03BEFB5-3197-451B-8022-CB35FA521B78}"/>
                </a:ext>
              </a:extLst>
            </p:cNvPr>
            <p:cNvSpPr txBox="1"/>
            <p:nvPr/>
          </p:nvSpPr>
          <p:spPr>
            <a:xfrm>
              <a:off x="9540790" y="2573557"/>
              <a:ext cx="1427719" cy="400109"/>
            </a:xfrm>
            <a:prstGeom prst="rect">
              <a:avLst/>
            </a:prstGeom>
            <a:noFill/>
          </p:spPr>
          <p:txBody>
            <a:bodyPr wrap="square" lIns="68580" rIns="68580" rtlCol="0" anchor="b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B71D176C-C6A2-4763-9DB7-00F3B86C36DD}"/>
                </a:ext>
              </a:extLst>
            </p:cNvPr>
            <p:cNvSpPr txBox="1"/>
            <p:nvPr/>
          </p:nvSpPr>
          <p:spPr>
            <a:xfrm>
              <a:off x="9544587" y="2971158"/>
              <a:ext cx="1423922" cy="1231107"/>
            </a:xfrm>
            <a:prstGeom prst="rect">
              <a:avLst/>
            </a:prstGeom>
            <a:noFill/>
          </p:spPr>
          <p:txBody>
            <a:bodyPr wrap="square" lIns="68580" rIns="6858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 Suspendisse vivera.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5145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Vertical Banner List for PowerPoint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4ECBF89-F134-4292-9271-8D2F0A9A54E9}"/>
              </a:ext>
            </a:extLst>
          </p:cNvPr>
          <p:cNvGrpSpPr/>
          <p:nvPr/>
        </p:nvGrpSpPr>
        <p:grpSpPr>
          <a:xfrm>
            <a:off x="5449881" y="2033869"/>
            <a:ext cx="1238316" cy="3180581"/>
            <a:chOff x="7410451" y="2511425"/>
            <a:chExt cx="1217613" cy="3719513"/>
          </a:xfrm>
        </p:grpSpPr>
        <p:sp>
          <p:nvSpPr>
            <p:cNvPr id="38" name="Freeform 581">
              <a:extLst>
                <a:ext uri="{FF2B5EF4-FFF2-40B4-BE49-F238E27FC236}">
                  <a16:creationId xmlns:a16="http://schemas.microsoft.com/office/drawing/2014/main" id="{1BD9AA6F-6489-412F-AC6F-3728D4859A5F}"/>
                </a:ext>
              </a:extLst>
            </p:cNvPr>
            <p:cNvSpPr>
              <a:spLocks/>
            </p:cNvSpPr>
            <p:nvPr/>
          </p:nvSpPr>
          <p:spPr bwMode="auto">
            <a:xfrm>
              <a:off x="7572376" y="2511425"/>
              <a:ext cx="1055688" cy="3719513"/>
            </a:xfrm>
            <a:custGeom>
              <a:avLst/>
              <a:gdLst>
                <a:gd name="T0" fmla="*/ 0 w 2662"/>
                <a:gd name="T1" fmla="*/ 0 h 9375"/>
                <a:gd name="T2" fmla="*/ 0 w 2662"/>
                <a:gd name="T3" fmla="*/ 8738 h 9375"/>
                <a:gd name="T4" fmla="*/ 1331 w 2662"/>
                <a:gd name="T5" fmla="*/ 9375 h 9375"/>
                <a:gd name="T6" fmla="*/ 2662 w 2662"/>
                <a:gd name="T7" fmla="*/ 8738 h 9375"/>
                <a:gd name="T8" fmla="*/ 2662 w 2662"/>
                <a:gd name="T9" fmla="*/ 0 h 9375"/>
                <a:gd name="T10" fmla="*/ 0 w 2662"/>
                <a:gd name="T11" fmla="*/ 0 h 9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62" h="9375">
                  <a:moveTo>
                    <a:pt x="0" y="0"/>
                  </a:moveTo>
                  <a:lnTo>
                    <a:pt x="0" y="8738"/>
                  </a:lnTo>
                  <a:lnTo>
                    <a:pt x="1331" y="9375"/>
                  </a:lnTo>
                  <a:lnTo>
                    <a:pt x="2662" y="8738"/>
                  </a:lnTo>
                  <a:lnTo>
                    <a:pt x="26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3" name="Freeform 762">
              <a:extLst>
                <a:ext uri="{FF2B5EF4-FFF2-40B4-BE49-F238E27FC236}">
                  <a16:creationId xmlns:a16="http://schemas.microsoft.com/office/drawing/2014/main" id="{77632A0A-F757-4744-9513-C39E96FD0CE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0451" y="2622551"/>
              <a:ext cx="1162050" cy="577850"/>
            </a:xfrm>
            <a:custGeom>
              <a:avLst/>
              <a:gdLst>
                <a:gd name="T0" fmla="*/ 2400 w 2929"/>
                <a:gd name="T1" fmla="*/ 0 h 1457"/>
                <a:gd name="T2" fmla="*/ 1928 w 2929"/>
                <a:gd name="T3" fmla="*/ 2 h 1457"/>
                <a:gd name="T4" fmla="*/ 978 w 2929"/>
                <a:gd name="T5" fmla="*/ 14 h 1457"/>
                <a:gd name="T6" fmla="*/ 815 w 2929"/>
                <a:gd name="T7" fmla="*/ 15 h 1457"/>
                <a:gd name="T8" fmla="*/ 737 w 2929"/>
                <a:gd name="T9" fmla="*/ 14 h 1457"/>
                <a:gd name="T10" fmla="*/ 597 w 2929"/>
                <a:gd name="T11" fmla="*/ 17 h 1457"/>
                <a:gd name="T12" fmla="*/ 476 w 2929"/>
                <a:gd name="T13" fmla="*/ 27 h 1457"/>
                <a:gd name="T14" fmla="*/ 372 w 2929"/>
                <a:gd name="T15" fmla="*/ 41 h 1457"/>
                <a:gd name="T16" fmla="*/ 285 w 2929"/>
                <a:gd name="T17" fmla="*/ 60 h 1457"/>
                <a:gd name="T18" fmla="*/ 212 w 2929"/>
                <a:gd name="T19" fmla="*/ 83 h 1457"/>
                <a:gd name="T20" fmla="*/ 153 w 2929"/>
                <a:gd name="T21" fmla="*/ 108 h 1457"/>
                <a:gd name="T22" fmla="*/ 105 w 2929"/>
                <a:gd name="T23" fmla="*/ 134 h 1457"/>
                <a:gd name="T24" fmla="*/ 70 w 2929"/>
                <a:gd name="T25" fmla="*/ 161 h 1457"/>
                <a:gd name="T26" fmla="*/ 43 w 2929"/>
                <a:gd name="T27" fmla="*/ 187 h 1457"/>
                <a:gd name="T28" fmla="*/ 16 w 2929"/>
                <a:gd name="T29" fmla="*/ 226 h 1457"/>
                <a:gd name="T30" fmla="*/ 0 w 2929"/>
                <a:gd name="T31" fmla="*/ 285 h 1457"/>
                <a:gd name="T32" fmla="*/ 1 w 2929"/>
                <a:gd name="T33" fmla="*/ 294 h 1457"/>
                <a:gd name="T34" fmla="*/ 1 w 2929"/>
                <a:gd name="T35" fmla="*/ 1437 h 1457"/>
                <a:gd name="T36" fmla="*/ 2 w 2929"/>
                <a:gd name="T37" fmla="*/ 1447 h 1457"/>
                <a:gd name="T38" fmla="*/ 3 w 2929"/>
                <a:gd name="T39" fmla="*/ 1457 h 1457"/>
                <a:gd name="T40" fmla="*/ 8 w 2929"/>
                <a:gd name="T41" fmla="*/ 1426 h 1457"/>
                <a:gd name="T42" fmla="*/ 31 w 2929"/>
                <a:gd name="T43" fmla="*/ 1375 h 1457"/>
                <a:gd name="T44" fmla="*/ 66 w 2929"/>
                <a:gd name="T45" fmla="*/ 1331 h 1457"/>
                <a:gd name="T46" fmla="*/ 113 w 2929"/>
                <a:gd name="T47" fmla="*/ 1295 h 1457"/>
                <a:gd name="T48" fmla="*/ 169 w 2929"/>
                <a:gd name="T49" fmla="*/ 1265 h 1457"/>
                <a:gd name="T50" fmla="*/ 232 w 2929"/>
                <a:gd name="T51" fmla="*/ 1240 h 1457"/>
                <a:gd name="T52" fmla="*/ 335 w 2929"/>
                <a:gd name="T53" fmla="*/ 1213 h 1457"/>
                <a:gd name="T54" fmla="*/ 407 w 2929"/>
                <a:gd name="T55" fmla="*/ 1201 h 1457"/>
                <a:gd name="T56" fmla="*/ 506 w 2929"/>
                <a:gd name="T57" fmla="*/ 1190 h 1457"/>
                <a:gd name="T58" fmla="*/ 685 w 2929"/>
                <a:gd name="T59" fmla="*/ 1183 h 1457"/>
                <a:gd name="T60" fmla="*/ 753 w 2929"/>
                <a:gd name="T61" fmla="*/ 1183 h 1457"/>
                <a:gd name="T62" fmla="*/ 1344 w 2929"/>
                <a:gd name="T63" fmla="*/ 1183 h 1457"/>
                <a:gd name="T64" fmla="*/ 2400 w 2929"/>
                <a:gd name="T65" fmla="*/ 1184 h 1457"/>
                <a:gd name="T66" fmla="*/ 2929 w 2929"/>
                <a:gd name="T67" fmla="*/ 564 h 1457"/>
                <a:gd name="T68" fmla="*/ 2400 w 2929"/>
                <a:gd name="T69" fmla="*/ 0 h 1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929" h="1457">
                  <a:moveTo>
                    <a:pt x="2400" y="0"/>
                  </a:moveTo>
                  <a:lnTo>
                    <a:pt x="1928" y="2"/>
                  </a:lnTo>
                  <a:lnTo>
                    <a:pt x="978" y="14"/>
                  </a:lnTo>
                  <a:lnTo>
                    <a:pt x="815" y="15"/>
                  </a:lnTo>
                  <a:lnTo>
                    <a:pt x="737" y="14"/>
                  </a:lnTo>
                  <a:lnTo>
                    <a:pt x="597" y="17"/>
                  </a:lnTo>
                  <a:lnTo>
                    <a:pt x="476" y="27"/>
                  </a:lnTo>
                  <a:lnTo>
                    <a:pt x="372" y="41"/>
                  </a:lnTo>
                  <a:lnTo>
                    <a:pt x="285" y="60"/>
                  </a:lnTo>
                  <a:lnTo>
                    <a:pt x="212" y="83"/>
                  </a:lnTo>
                  <a:lnTo>
                    <a:pt x="153" y="108"/>
                  </a:lnTo>
                  <a:lnTo>
                    <a:pt x="105" y="134"/>
                  </a:lnTo>
                  <a:lnTo>
                    <a:pt x="70" y="161"/>
                  </a:lnTo>
                  <a:lnTo>
                    <a:pt x="43" y="187"/>
                  </a:lnTo>
                  <a:lnTo>
                    <a:pt x="16" y="226"/>
                  </a:lnTo>
                  <a:lnTo>
                    <a:pt x="0" y="285"/>
                  </a:lnTo>
                  <a:lnTo>
                    <a:pt x="1" y="294"/>
                  </a:lnTo>
                  <a:lnTo>
                    <a:pt x="1" y="1437"/>
                  </a:lnTo>
                  <a:lnTo>
                    <a:pt x="2" y="1447"/>
                  </a:lnTo>
                  <a:lnTo>
                    <a:pt x="3" y="1457"/>
                  </a:lnTo>
                  <a:lnTo>
                    <a:pt x="8" y="1426"/>
                  </a:lnTo>
                  <a:lnTo>
                    <a:pt x="31" y="1375"/>
                  </a:lnTo>
                  <a:lnTo>
                    <a:pt x="66" y="1331"/>
                  </a:lnTo>
                  <a:lnTo>
                    <a:pt x="113" y="1295"/>
                  </a:lnTo>
                  <a:lnTo>
                    <a:pt x="169" y="1265"/>
                  </a:lnTo>
                  <a:lnTo>
                    <a:pt x="232" y="1240"/>
                  </a:lnTo>
                  <a:lnTo>
                    <a:pt x="335" y="1213"/>
                  </a:lnTo>
                  <a:lnTo>
                    <a:pt x="407" y="1201"/>
                  </a:lnTo>
                  <a:lnTo>
                    <a:pt x="506" y="1190"/>
                  </a:lnTo>
                  <a:lnTo>
                    <a:pt x="685" y="1183"/>
                  </a:lnTo>
                  <a:lnTo>
                    <a:pt x="753" y="1183"/>
                  </a:lnTo>
                  <a:lnTo>
                    <a:pt x="1344" y="1183"/>
                  </a:lnTo>
                  <a:lnTo>
                    <a:pt x="2400" y="1184"/>
                  </a:lnTo>
                  <a:lnTo>
                    <a:pt x="2929" y="564"/>
                  </a:lnTo>
                  <a:lnTo>
                    <a:pt x="2400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42" name="Freeform 761">
            <a:extLst>
              <a:ext uri="{FF2B5EF4-FFF2-40B4-BE49-F238E27FC236}">
                <a16:creationId xmlns:a16="http://schemas.microsoft.com/office/drawing/2014/main" id="{653DBC4A-4ED2-41AF-AFF2-857C55CAC8EB}"/>
              </a:ext>
            </a:extLst>
          </p:cNvPr>
          <p:cNvSpPr>
            <a:spLocks/>
          </p:cNvSpPr>
          <p:nvPr/>
        </p:nvSpPr>
        <p:spPr bwMode="auto">
          <a:xfrm>
            <a:off x="5449882" y="2536138"/>
            <a:ext cx="164678" cy="191405"/>
          </a:xfrm>
          <a:custGeom>
            <a:avLst/>
            <a:gdLst>
              <a:gd name="T0" fmla="*/ 0 w 404"/>
              <a:gd name="T1" fmla="*/ 256 h 565"/>
              <a:gd name="T2" fmla="*/ 4 w 404"/>
              <a:gd name="T3" fmla="*/ 278 h 565"/>
              <a:gd name="T4" fmla="*/ 17 w 404"/>
              <a:gd name="T5" fmla="*/ 322 h 565"/>
              <a:gd name="T6" fmla="*/ 38 w 404"/>
              <a:gd name="T7" fmla="*/ 361 h 565"/>
              <a:gd name="T8" fmla="*/ 63 w 404"/>
              <a:gd name="T9" fmla="*/ 396 h 565"/>
              <a:gd name="T10" fmla="*/ 109 w 404"/>
              <a:gd name="T11" fmla="*/ 440 h 565"/>
              <a:gd name="T12" fmla="*/ 179 w 404"/>
              <a:gd name="T13" fmla="*/ 488 h 565"/>
              <a:gd name="T14" fmla="*/ 252 w 404"/>
              <a:gd name="T15" fmla="*/ 521 h 565"/>
              <a:gd name="T16" fmla="*/ 318 w 404"/>
              <a:gd name="T17" fmla="*/ 545 h 565"/>
              <a:gd name="T18" fmla="*/ 393 w 404"/>
              <a:gd name="T19" fmla="*/ 562 h 565"/>
              <a:gd name="T20" fmla="*/ 404 w 404"/>
              <a:gd name="T21" fmla="*/ 565 h 565"/>
              <a:gd name="T22" fmla="*/ 404 w 404"/>
              <a:gd name="T23" fmla="*/ 0 h 565"/>
              <a:gd name="T24" fmla="*/ 332 w 404"/>
              <a:gd name="T25" fmla="*/ 12 h 565"/>
              <a:gd name="T26" fmla="*/ 229 w 404"/>
              <a:gd name="T27" fmla="*/ 39 h 565"/>
              <a:gd name="T28" fmla="*/ 166 w 404"/>
              <a:gd name="T29" fmla="*/ 64 h 565"/>
              <a:gd name="T30" fmla="*/ 110 w 404"/>
              <a:gd name="T31" fmla="*/ 94 h 565"/>
              <a:gd name="T32" fmla="*/ 63 w 404"/>
              <a:gd name="T33" fmla="*/ 130 h 565"/>
              <a:gd name="T34" fmla="*/ 28 w 404"/>
              <a:gd name="T35" fmla="*/ 174 h 565"/>
              <a:gd name="T36" fmla="*/ 5 w 404"/>
              <a:gd name="T37" fmla="*/ 225 h 565"/>
              <a:gd name="T38" fmla="*/ 0 w 404"/>
              <a:gd name="T39" fmla="*/ 256 h 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04" h="565">
                <a:moveTo>
                  <a:pt x="0" y="256"/>
                </a:moveTo>
                <a:lnTo>
                  <a:pt x="4" y="278"/>
                </a:lnTo>
                <a:lnTo>
                  <a:pt x="17" y="322"/>
                </a:lnTo>
                <a:lnTo>
                  <a:pt x="38" y="361"/>
                </a:lnTo>
                <a:lnTo>
                  <a:pt x="63" y="396"/>
                </a:lnTo>
                <a:lnTo>
                  <a:pt x="109" y="440"/>
                </a:lnTo>
                <a:lnTo>
                  <a:pt x="179" y="488"/>
                </a:lnTo>
                <a:lnTo>
                  <a:pt x="252" y="521"/>
                </a:lnTo>
                <a:lnTo>
                  <a:pt x="318" y="545"/>
                </a:lnTo>
                <a:lnTo>
                  <a:pt x="393" y="562"/>
                </a:lnTo>
                <a:lnTo>
                  <a:pt x="404" y="565"/>
                </a:lnTo>
                <a:lnTo>
                  <a:pt x="404" y="0"/>
                </a:lnTo>
                <a:lnTo>
                  <a:pt x="332" y="12"/>
                </a:lnTo>
                <a:lnTo>
                  <a:pt x="229" y="39"/>
                </a:lnTo>
                <a:lnTo>
                  <a:pt x="166" y="64"/>
                </a:lnTo>
                <a:lnTo>
                  <a:pt x="110" y="94"/>
                </a:lnTo>
                <a:lnTo>
                  <a:pt x="63" y="130"/>
                </a:lnTo>
                <a:lnTo>
                  <a:pt x="28" y="174"/>
                </a:lnTo>
                <a:lnTo>
                  <a:pt x="5" y="225"/>
                </a:lnTo>
                <a:lnTo>
                  <a:pt x="0" y="256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7" name="Freeform 402">
            <a:extLst>
              <a:ext uri="{FF2B5EF4-FFF2-40B4-BE49-F238E27FC236}">
                <a16:creationId xmlns:a16="http://schemas.microsoft.com/office/drawing/2014/main" id="{3C532143-9B10-4A19-A1DD-464C34327201}"/>
              </a:ext>
            </a:extLst>
          </p:cNvPr>
          <p:cNvSpPr>
            <a:spLocks/>
          </p:cNvSpPr>
          <p:nvPr/>
        </p:nvSpPr>
        <p:spPr bwMode="auto">
          <a:xfrm>
            <a:off x="4071912" y="2329799"/>
            <a:ext cx="1075252" cy="2884649"/>
          </a:xfrm>
          <a:custGeom>
            <a:avLst/>
            <a:gdLst>
              <a:gd name="T0" fmla="*/ 0 w 2661"/>
              <a:gd name="T1" fmla="*/ 0 h 8501"/>
              <a:gd name="T2" fmla="*/ 0 w 2661"/>
              <a:gd name="T3" fmla="*/ 7864 h 8501"/>
              <a:gd name="T4" fmla="*/ 1331 w 2661"/>
              <a:gd name="T5" fmla="*/ 8501 h 8501"/>
              <a:gd name="T6" fmla="*/ 2661 w 2661"/>
              <a:gd name="T7" fmla="*/ 7864 h 8501"/>
              <a:gd name="T8" fmla="*/ 2661 w 2661"/>
              <a:gd name="T9" fmla="*/ 0 h 8501"/>
              <a:gd name="T10" fmla="*/ 0 w 2661"/>
              <a:gd name="T11" fmla="*/ 0 h 85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61" h="8501">
                <a:moveTo>
                  <a:pt x="0" y="0"/>
                </a:moveTo>
                <a:lnTo>
                  <a:pt x="0" y="7864"/>
                </a:lnTo>
                <a:lnTo>
                  <a:pt x="1331" y="8501"/>
                </a:lnTo>
                <a:lnTo>
                  <a:pt x="2661" y="7864"/>
                </a:lnTo>
                <a:lnTo>
                  <a:pt x="266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4" name="Freeform 767">
            <a:extLst>
              <a:ext uri="{FF2B5EF4-FFF2-40B4-BE49-F238E27FC236}">
                <a16:creationId xmlns:a16="http://schemas.microsoft.com/office/drawing/2014/main" id="{64DC2F7A-27DA-494B-A821-DC9E1B3754AC}"/>
              </a:ext>
            </a:extLst>
          </p:cNvPr>
          <p:cNvSpPr>
            <a:spLocks/>
          </p:cNvSpPr>
          <p:nvPr/>
        </p:nvSpPr>
        <p:spPr bwMode="auto">
          <a:xfrm>
            <a:off x="3907234" y="2424823"/>
            <a:ext cx="1183423" cy="495482"/>
          </a:xfrm>
          <a:custGeom>
            <a:avLst/>
            <a:gdLst>
              <a:gd name="T0" fmla="*/ 2400 w 2929"/>
              <a:gd name="T1" fmla="*/ 0 h 1457"/>
              <a:gd name="T2" fmla="*/ 1929 w 2929"/>
              <a:gd name="T3" fmla="*/ 2 h 1457"/>
              <a:gd name="T4" fmla="*/ 979 w 2929"/>
              <a:gd name="T5" fmla="*/ 14 h 1457"/>
              <a:gd name="T6" fmla="*/ 815 w 2929"/>
              <a:gd name="T7" fmla="*/ 15 h 1457"/>
              <a:gd name="T8" fmla="*/ 737 w 2929"/>
              <a:gd name="T9" fmla="*/ 14 h 1457"/>
              <a:gd name="T10" fmla="*/ 597 w 2929"/>
              <a:gd name="T11" fmla="*/ 17 h 1457"/>
              <a:gd name="T12" fmla="*/ 476 w 2929"/>
              <a:gd name="T13" fmla="*/ 27 h 1457"/>
              <a:gd name="T14" fmla="*/ 372 w 2929"/>
              <a:gd name="T15" fmla="*/ 41 h 1457"/>
              <a:gd name="T16" fmla="*/ 285 w 2929"/>
              <a:gd name="T17" fmla="*/ 60 h 1457"/>
              <a:gd name="T18" fmla="*/ 213 w 2929"/>
              <a:gd name="T19" fmla="*/ 83 h 1457"/>
              <a:gd name="T20" fmla="*/ 154 w 2929"/>
              <a:gd name="T21" fmla="*/ 108 h 1457"/>
              <a:gd name="T22" fmla="*/ 107 w 2929"/>
              <a:gd name="T23" fmla="*/ 134 h 1457"/>
              <a:gd name="T24" fmla="*/ 71 w 2929"/>
              <a:gd name="T25" fmla="*/ 161 h 1457"/>
              <a:gd name="T26" fmla="*/ 44 w 2929"/>
              <a:gd name="T27" fmla="*/ 188 h 1457"/>
              <a:gd name="T28" fmla="*/ 17 w 2929"/>
              <a:gd name="T29" fmla="*/ 226 h 1457"/>
              <a:gd name="T30" fmla="*/ 0 w 2929"/>
              <a:gd name="T31" fmla="*/ 285 h 1457"/>
              <a:gd name="T32" fmla="*/ 1 w 2929"/>
              <a:gd name="T33" fmla="*/ 294 h 1457"/>
              <a:gd name="T34" fmla="*/ 1 w 2929"/>
              <a:gd name="T35" fmla="*/ 1437 h 1457"/>
              <a:gd name="T36" fmla="*/ 2 w 2929"/>
              <a:gd name="T37" fmla="*/ 1447 h 1457"/>
              <a:gd name="T38" fmla="*/ 3 w 2929"/>
              <a:gd name="T39" fmla="*/ 1457 h 1457"/>
              <a:gd name="T40" fmla="*/ 8 w 2929"/>
              <a:gd name="T41" fmla="*/ 1427 h 1457"/>
              <a:gd name="T42" fmla="*/ 31 w 2929"/>
              <a:gd name="T43" fmla="*/ 1375 h 1457"/>
              <a:gd name="T44" fmla="*/ 67 w 2929"/>
              <a:gd name="T45" fmla="*/ 1331 h 1457"/>
              <a:gd name="T46" fmla="*/ 113 w 2929"/>
              <a:gd name="T47" fmla="*/ 1294 h 1457"/>
              <a:gd name="T48" fmla="*/ 169 w 2929"/>
              <a:gd name="T49" fmla="*/ 1264 h 1457"/>
              <a:gd name="T50" fmla="*/ 232 w 2929"/>
              <a:gd name="T51" fmla="*/ 1240 h 1457"/>
              <a:gd name="T52" fmla="*/ 335 w 2929"/>
              <a:gd name="T53" fmla="*/ 1213 h 1457"/>
              <a:gd name="T54" fmla="*/ 408 w 2929"/>
              <a:gd name="T55" fmla="*/ 1202 h 1457"/>
              <a:gd name="T56" fmla="*/ 506 w 2929"/>
              <a:gd name="T57" fmla="*/ 1190 h 1457"/>
              <a:gd name="T58" fmla="*/ 686 w 2929"/>
              <a:gd name="T59" fmla="*/ 1183 h 1457"/>
              <a:gd name="T60" fmla="*/ 754 w 2929"/>
              <a:gd name="T61" fmla="*/ 1183 h 1457"/>
              <a:gd name="T62" fmla="*/ 1345 w 2929"/>
              <a:gd name="T63" fmla="*/ 1183 h 1457"/>
              <a:gd name="T64" fmla="*/ 2400 w 2929"/>
              <a:gd name="T65" fmla="*/ 1184 h 1457"/>
              <a:gd name="T66" fmla="*/ 2929 w 2929"/>
              <a:gd name="T67" fmla="*/ 564 h 1457"/>
              <a:gd name="T68" fmla="*/ 2400 w 2929"/>
              <a:gd name="T69" fmla="*/ 0 h 1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929" h="1457">
                <a:moveTo>
                  <a:pt x="2400" y="0"/>
                </a:moveTo>
                <a:lnTo>
                  <a:pt x="1929" y="2"/>
                </a:lnTo>
                <a:lnTo>
                  <a:pt x="979" y="14"/>
                </a:lnTo>
                <a:lnTo>
                  <a:pt x="815" y="15"/>
                </a:lnTo>
                <a:lnTo>
                  <a:pt x="737" y="14"/>
                </a:lnTo>
                <a:lnTo>
                  <a:pt x="597" y="17"/>
                </a:lnTo>
                <a:lnTo>
                  <a:pt x="476" y="27"/>
                </a:lnTo>
                <a:lnTo>
                  <a:pt x="372" y="41"/>
                </a:lnTo>
                <a:lnTo>
                  <a:pt x="285" y="60"/>
                </a:lnTo>
                <a:lnTo>
                  <a:pt x="213" y="83"/>
                </a:lnTo>
                <a:lnTo>
                  <a:pt x="154" y="108"/>
                </a:lnTo>
                <a:lnTo>
                  <a:pt x="107" y="134"/>
                </a:lnTo>
                <a:lnTo>
                  <a:pt x="71" y="161"/>
                </a:lnTo>
                <a:lnTo>
                  <a:pt x="44" y="188"/>
                </a:lnTo>
                <a:lnTo>
                  <a:pt x="17" y="226"/>
                </a:lnTo>
                <a:lnTo>
                  <a:pt x="0" y="285"/>
                </a:lnTo>
                <a:lnTo>
                  <a:pt x="1" y="294"/>
                </a:lnTo>
                <a:lnTo>
                  <a:pt x="1" y="1437"/>
                </a:lnTo>
                <a:lnTo>
                  <a:pt x="2" y="1447"/>
                </a:lnTo>
                <a:lnTo>
                  <a:pt x="3" y="1457"/>
                </a:lnTo>
                <a:lnTo>
                  <a:pt x="8" y="1427"/>
                </a:lnTo>
                <a:lnTo>
                  <a:pt x="31" y="1375"/>
                </a:lnTo>
                <a:lnTo>
                  <a:pt x="67" y="1331"/>
                </a:lnTo>
                <a:lnTo>
                  <a:pt x="113" y="1294"/>
                </a:lnTo>
                <a:lnTo>
                  <a:pt x="169" y="1264"/>
                </a:lnTo>
                <a:lnTo>
                  <a:pt x="232" y="1240"/>
                </a:lnTo>
                <a:lnTo>
                  <a:pt x="335" y="1213"/>
                </a:lnTo>
                <a:lnTo>
                  <a:pt x="408" y="1202"/>
                </a:lnTo>
                <a:lnTo>
                  <a:pt x="506" y="1190"/>
                </a:lnTo>
                <a:lnTo>
                  <a:pt x="686" y="1183"/>
                </a:lnTo>
                <a:lnTo>
                  <a:pt x="754" y="1183"/>
                </a:lnTo>
                <a:lnTo>
                  <a:pt x="1345" y="1183"/>
                </a:lnTo>
                <a:lnTo>
                  <a:pt x="2400" y="1184"/>
                </a:lnTo>
                <a:lnTo>
                  <a:pt x="2929" y="564"/>
                </a:lnTo>
                <a:lnTo>
                  <a:pt x="240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1" name="Freeform 760">
            <a:extLst>
              <a:ext uri="{FF2B5EF4-FFF2-40B4-BE49-F238E27FC236}">
                <a16:creationId xmlns:a16="http://schemas.microsoft.com/office/drawing/2014/main" id="{B3B70292-C2EB-4CC9-8225-1CE1A27A5FF8}"/>
              </a:ext>
            </a:extLst>
          </p:cNvPr>
          <p:cNvSpPr>
            <a:spLocks/>
          </p:cNvSpPr>
          <p:nvPr/>
        </p:nvSpPr>
        <p:spPr bwMode="auto">
          <a:xfrm>
            <a:off x="3908849" y="2833426"/>
            <a:ext cx="163064" cy="191405"/>
          </a:xfrm>
          <a:custGeom>
            <a:avLst/>
            <a:gdLst>
              <a:gd name="T0" fmla="*/ 0 w 405"/>
              <a:gd name="T1" fmla="*/ 255 h 564"/>
              <a:gd name="T2" fmla="*/ 4 w 405"/>
              <a:gd name="T3" fmla="*/ 277 h 564"/>
              <a:gd name="T4" fmla="*/ 18 w 405"/>
              <a:gd name="T5" fmla="*/ 321 h 564"/>
              <a:gd name="T6" fmla="*/ 39 w 405"/>
              <a:gd name="T7" fmla="*/ 359 h 564"/>
              <a:gd name="T8" fmla="*/ 64 w 405"/>
              <a:gd name="T9" fmla="*/ 395 h 564"/>
              <a:gd name="T10" fmla="*/ 109 w 405"/>
              <a:gd name="T11" fmla="*/ 439 h 564"/>
              <a:gd name="T12" fmla="*/ 180 w 405"/>
              <a:gd name="T13" fmla="*/ 486 h 564"/>
              <a:gd name="T14" fmla="*/ 252 w 405"/>
              <a:gd name="T15" fmla="*/ 520 h 564"/>
              <a:gd name="T16" fmla="*/ 319 w 405"/>
              <a:gd name="T17" fmla="*/ 543 h 564"/>
              <a:gd name="T18" fmla="*/ 393 w 405"/>
              <a:gd name="T19" fmla="*/ 562 h 564"/>
              <a:gd name="T20" fmla="*/ 405 w 405"/>
              <a:gd name="T21" fmla="*/ 564 h 564"/>
              <a:gd name="T22" fmla="*/ 405 w 405"/>
              <a:gd name="T23" fmla="*/ 0 h 564"/>
              <a:gd name="T24" fmla="*/ 332 w 405"/>
              <a:gd name="T25" fmla="*/ 11 h 564"/>
              <a:gd name="T26" fmla="*/ 229 w 405"/>
              <a:gd name="T27" fmla="*/ 38 h 564"/>
              <a:gd name="T28" fmla="*/ 166 w 405"/>
              <a:gd name="T29" fmla="*/ 62 h 564"/>
              <a:gd name="T30" fmla="*/ 110 w 405"/>
              <a:gd name="T31" fmla="*/ 92 h 564"/>
              <a:gd name="T32" fmla="*/ 64 w 405"/>
              <a:gd name="T33" fmla="*/ 129 h 564"/>
              <a:gd name="T34" fmla="*/ 28 w 405"/>
              <a:gd name="T35" fmla="*/ 173 h 564"/>
              <a:gd name="T36" fmla="*/ 5 w 405"/>
              <a:gd name="T37" fmla="*/ 225 h 564"/>
              <a:gd name="T38" fmla="*/ 0 w 405"/>
              <a:gd name="T39" fmla="*/ 255 h 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05" h="564">
                <a:moveTo>
                  <a:pt x="0" y="255"/>
                </a:moveTo>
                <a:lnTo>
                  <a:pt x="4" y="277"/>
                </a:lnTo>
                <a:lnTo>
                  <a:pt x="18" y="321"/>
                </a:lnTo>
                <a:lnTo>
                  <a:pt x="39" y="359"/>
                </a:lnTo>
                <a:lnTo>
                  <a:pt x="64" y="395"/>
                </a:lnTo>
                <a:lnTo>
                  <a:pt x="109" y="439"/>
                </a:lnTo>
                <a:lnTo>
                  <a:pt x="180" y="486"/>
                </a:lnTo>
                <a:lnTo>
                  <a:pt x="252" y="520"/>
                </a:lnTo>
                <a:lnTo>
                  <a:pt x="319" y="543"/>
                </a:lnTo>
                <a:lnTo>
                  <a:pt x="393" y="562"/>
                </a:lnTo>
                <a:lnTo>
                  <a:pt x="405" y="564"/>
                </a:lnTo>
                <a:lnTo>
                  <a:pt x="405" y="0"/>
                </a:lnTo>
                <a:lnTo>
                  <a:pt x="332" y="11"/>
                </a:lnTo>
                <a:lnTo>
                  <a:pt x="229" y="38"/>
                </a:lnTo>
                <a:lnTo>
                  <a:pt x="166" y="62"/>
                </a:lnTo>
                <a:lnTo>
                  <a:pt x="110" y="92"/>
                </a:lnTo>
                <a:lnTo>
                  <a:pt x="64" y="129"/>
                </a:lnTo>
                <a:lnTo>
                  <a:pt x="28" y="173"/>
                </a:lnTo>
                <a:lnTo>
                  <a:pt x="5" y="225"/>
                </a:lnTo>
                <a:lnTo>
                  <a:pt x="0" y="255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6" name="Freeform 224">
            <a:extLst>
              <a:ext uri="{FF2B5EF4-FFF2-40B4-BE49-F238E27FC236}">
                <a16:creationId xmlns:a16="http://schemas.microsoft.com/office/drawing/2014/main" id="{AD15099B-58B8-430F-98AA-C2FC7934BD9E}"/>
              </a:ext>
            </a:extLst>
          </p:cNvPr>
          <p:cNvSpPr>
            <a:spLocks/>
          </p:cNvSpPr>
          <p:nvPr/>
        </p:nvSpPr>
        <p:spPr bwMode="auto">
          <a:xfrm>
            <a:off x="2529265" y="2627089"/>
            <a:ext cx="1075252" cy="2587360"/>
          </a:xfrm>
          <a:custGeom>
            <a:avLst/>
            <a:gdLst>
              <a:gd name="T0" fmla="*/ 0 w 2663"/>
              <a:gd name="T1" fmla="*/ 0 h 7627"/>
              <a:gd name="T2" fmla="*/ 0 w 2663"/>
              <a:gd name="T3" fmla="*/ 6990 h 7627"/>
              <a:gd name="T4" fmla="*/ 1332 w 2663"/>
              <a:gd name="T5" fmla="*/ 7627 h 7627"/>
              <a:gd name="T6" fmla="*/ 2663 w 2663"/>
              <a:gd name="T7" fmla="*/ 6990 h 7627"/>
              <a:gd name="T8" fmla="*/ 2663 w 2663"/>
              <a:gd name="T9" fmla="*/ 0 h 7627"/>
              <a:gd name="T10" fmla="*/ 0 w 2663"/>
              <a:gd name="T11" fmla="*/ 0 h 7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63" h="7627">
                <a:moveTo>
                  <a:pt x="0" y="0"/>
                </a:moveTo>
                <a:lnTo>
                  <a:pt x="0" y="6990"/>
                </a:lnTo>
                <a:lnTo>
                  <a:pt x="1332" y="7627"/>
                </a:lnTo>
                <a:lnTo>
                  <a:pt x="2663" y="6990"/>
                </a:lnTo>
                <a:lnTo>
                  <a:pt x="2663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5" name="Freeform 771">
            <a:extLst>
              <a:ext uri="{FF2B5EF4-FFF2-40B4-BE49-F238E27FC236}">
                <a16:creationId xmlns:a16="http://schemas.microsoft.com/office/drawing/2014/main" id="{EFC999D9-4D85-4A04-8846-D42EBF7229C8}"/>
              </a:ext>
            </a:extLst>
          </p:cNvPr>
          <p:cNvSpPr>
            <a:spLocks/>
          </p:cNvSpPr>
          <p:nvPr/>
        </p:nvSpPr>
        <p:spPr bwMode="auto">
          <a:xfrm>
            <a:off x="2364587" y="2722113"/>
            <a:ext cx="1181808" cy="494123"/>
          </a:xfrm>
          <a:custGeom>
            <a:avLst/>
            <a:gdLst>
              <a:gd name="T0" fmla="*/ 2400 w 2930"/>
              <a:gd name="T1" fmla="*/ 0 h 1457"/>
              <a:gd name="T2" fmla="*/ 1928 w 2930"/>
              <a:gd name="T3" fmla="*/ 2 h 1457"/>
              <a:gd name="T4" fmla="*/ 980 w 2930"/>
              <a:gd name="T5" fmla="*/ 14 h 1457"/>
              <a:gd name="T6" fmla="*/ 816 w 2930"/>
              <a:gd name="T7" fmla="*/ 15 h 1457"/>
              <a:gd name="T8" fmla="*/ 737 w 2930"/>
              <a:gd name="T9" fmla="*/ 13 h 1457"/>
              <a:gd name="T10" fmla="*/ 597 w 2930"/>
              <a:gd name="T11" fmla="*/ 18 h 1457"/>
              <a:gd name="T12" fmla="*/ 476 w 2930"/>
              <a:gd name="T13" fmla="*/ 27 h 1457"/>
              <a:gd name="T14" fmla="*/ 372 w 2930"/>
              <a:gd name="T15" fmla="*/ 41 h 1457"/>
              <a:gd name="T16" fmla="*/ 285 w 2930"/>
              <a:gd name="T17" fmla="*/ 60 h 1457"/>
              <a:gd name="T18" fmla="*/ 212 w 2930"/>
              <a:gd name="T19" fmla="*/ 83 h 1457"/>
              <a:gd name="T20" fmla="*/ 153 w 2930"/>
              <a:gd name="T21" fmla="*/ 107 h 1457"/>
              <a:gd name="T22" fmla="*/ 107 w 2930"/>
              <a:gd name="T23" fmla="*/ 134 h 1457"/>
              <a:gd name="T24" fmla="*/ 70 w 2930"/>
              <a:gd name="T25" fmla="*/ 161 h 1457"/>
              <a:gd name="T26" fmla="*/ 43 w 2930"/>
              <a:gd name="T27" fmla="*/ 188 h 1457"/>
              <a:gd name="T28" fmla="*/ 16 w 2930"/>
              <a:gd name="T29" fmla="*/ 226 h 1457"/>
              <a:gd name="T30" fmla="*/ 0 w 2930"/>
              <a:gd name="T31" fmla="*/ 284 h 1457"/>
              <a:gd name="T32" fmla="*/ 1 w 2930"/>
              <a:gd name="T33" fmla="*/ 293 h 1457"/>
              <a:gd name="T34" fmla="*/ 1 w 2930"/>
              <a:gd name="T35" fmla="*/ 1437 h 1457"/>
              <a:gd name="T36" fmla="*/ 2 w 2930"/>
              <a:gd name="T37" fmla="*/ 1446 h 1457"/>
              <a:gd name="T38" fmla="*/ 3 w 2930"/>
              <a:gd name="T39" fmla="*/ 1457 h 1457"/>
              <a:gd name="T40" fmla="*/ 8 w 2930"/>
              <a:gd name="T41" fmla="*/ 1427 h 1457"/>
              <a:gd name="T42" fmla="*/ 31 w 2930"/>
              <a:gd name="T43" fmla="*/ 1375 h 1457"/>
              <a:gd name="T44" fmla="*/ 66 w 2930"/>
              <a:gd name="T45" fmla="*/ 1331 h 1457"/>
              <a:gd name="T46" fmla="*/ 113 w 2930"/>
              <a:gd name="T47" fmla="*/ 1294 h 1457"/>
              <a:gd name="T48" fmla="*/ 169 w 2930"/>
              <a:gd name="T49" fmla="*/ 1264 h 1457"/>
              <a:gd name="T50" fmla="*/ 232 w 2930"/>
              <a:gd name="T51" fmla="*/ 1240 h 1457"/>
              <a:gd name="T52" fmla="*/ 336 w 2930"/>
              <a:gd name="T53" fmla="*/ 1213 h 1457"/>
              <a:gd name="T54" fmla="*/ 408 w 2930"/>
              <a:gd name="T55" fmla="*/ 1202 h 1457"/>
              <a:gd name="T56" fmla="*/ 506 w 2930"/>
              <a:gd name="T57" fmla="*/ 1190 h 1457"/>
              <a:gd name="T58" fmla="*/ 685 w 2930"/>
              <a:gd name="T59" fmla="*/ 1183 h 1457"/>
              <a:gd name="T60" fmla="*/ 754 w 2930"/>
              <a:gd name="T61" fmla="*/ 1182 h 1457"/>
              <a:gd name="T62" fmla="*/ 1345 w 2930"/>
              <a:gd name="T63" fmla="*/ 1183 h 1457"/>
              <a:gd name="T64" fmla="*/ 2400 w 2930"/>
              <a:gd name="T65" fmla="*/ 1184 h 1457"/>
              <a:gd name="T66" fmla="*/ 2930 w 2930"/>
              <a:gd name="T67" fmla="*/ 564 h 1457"/>
              <a:gd name="T68" fmla="*/ 2400 w 2930"/>
              <a:gd name="T69" fmla="*/ 0 h 1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930" h="1457">
                <a:moveTo>
                  <a:pt x="2400" y="0"/>
                </a:moveTo>
                <a:lnTo>
                  <a:pt x="1928" y="2"/>
                </a:lnTo>
                <a:lnTo>
                  <a:pt x="980" y="14"/>
                </a:lnTo>
                <a:lnTo>
                  <a:pt x="816" y="15"/>
                </a:lnTo>
                <a:lnTo>
                  <a:pt x="737" y="13"/>
                </a:lnTo>
                <a:lnTo>
                  <a:pt x="597" y="18"/>
                </a:lnTo>
                <a:lnTo>
                  <a:pt x="476" y="27"/>
                </a:lnTo>
                <a:lnTo>
                  <a:pt x="372" y="41"/>
                </a:lnTo>
                <a:lnTo>
                  <a:pt x="285" y="60"/>
                </a:lnTo>
                <a:lnTo>
                  <a:pt x="212" y="83"/>
                </a:lnTo>
                <a:lnTo>
                  <a:pt x="153" y="107"/>
                </a:lnTo>
                <a:lnTo>
                  <a:pt x="107" y="134"/>
                </a:lnTo>
                <a:lnTo>
                  <a:pt x="70" y="161"/>
                </a:lnTo>
                <a:lnTo>
                  <a:pt x="43" y="188"/>
                </a:lnTo>
                <a:lnTo>
                  <a:pt x="16" y="226"/>
                </a:lnTo>
                <a:lnTo>
                  <a:pt x="0" y="284"/>
                </a:lnTo>
                <a:lnTo>
                  <a:pt x="1" y="293"/>
                </a:lnTo>
                <a:lnTo>
                  <a:pt x="1" y="1437"/>
                </a:lnTo>
                <a:lnTo>
                  <a:pt x="2" y="1446"/>
                </a:lnTo>
                <a:lnTo>
                  <a:pt x="3" y="1457"/>
                </a:lnTo>
                <a:lnTo>
                  <a:pt x="8" y="1427"/>
                </a:lnTo>
                <a:lnTo>
                  <a:pt x="31" y="1375"/>
                </a:lnTo>
                <a:lnTo>
                  <a:pt x="66" y="1331"/>
                </a:lnTo>
                <a:lnTo>
                  <a:pt x="113" y="1294"/>
                </a:lnTo>
                <a:lnTo>
                  <a:pt x="169" y="1264"/>
                </a:lnTo>
                <a:lnTo>
                  <a:pt x="232" y="1240"/>
                </a:lnTo>
                <a:lnTo>
                  <a:pt x="336" y="1213"/>
                </a:lnTo>
                <a:lnTo>
                  <a:pt x="408" y="1202"/>
                </a:lnTo>
                <a:lnTo>
                  <a:pt x="506" y="1190"/>
                </a:lnTo>
                <a:lnTo>
                  <a:pt x="685" y="1183"/>
                </a:lnTo>
                <a:lnTo>
                  <a:pt x="754" y="1182"/>
                </a:lnTo>
                <a:lnTo>
                  <a:pt x="1345" y="1183"/>
                </a:lnTo>
                <a:lnTo>
                  <a:pt x="2400" y="1184"/>
                </a:lnTo>
                <a:lnTo>
                  <a:pt x="2930" y="564"/>
                </a:lnTo>
                <a:lnTo>
                  <a:pt x="240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0" name="Freeform 759">
            <a:extLst>
              <a:ext uri="{FF2B5EF4-FFF2-40B4-BE49-F238E27FC236}">
                <a16:creationId xmlns:a16="http://schemas.microsoft.com/office/drawing/2014/main" id="{E56C1A05-69EA-48E2-A47B-41C1C17471AB}"/>
              </a:ext>
            </a:extLst>
          </p:cNvPr>
          <p:cNvSpPr>
            <a:spLocks/>
          </p:cNvSpPr>
          <p:nvPr/>
        </p:nvSpPr>
        <p:spPr bwMode="auto">
          <a:xfrm>
            <a:off x="2366202" y="3129358"/>
            <a:ext cx="163064" cy="191405"/>
          </a:xfrm>
          <a:custGeom>
            <a:avLst/>
            <a:gdLst>
              <a:gd name="T0" fmla="*/ 0 w 405"/>
              <a:gd name="T1" fmla="*/ 255 h 564"/>
              <a:gd name="T2" fmla="*/ 4 w 405"/>
              <a:gd name="T3" fmla="*/ 277 h 564"/>
              <a:gd name="T4" fmla="*/ 17 w 405"/>
              <a:gd name="T5" fmla="*/ 321 h 564"/>
              <a:gd name="T6" fmla="*/ 38 w 405"/>
              <a:gd name="T7" fmla="*/ 359 h 564"/>
              <a:gd name="T8" fmla="*/ 63 w 405"/>
              <a:gd name="T9" fmla="*/ 395 h 564"/>
              <a:gd name="T10" fmla="*/ 109 w 405"/>
              <a:gd name="T11" fmla="*/ 439 h 564"/>
              <a:gd name="T12" fmla="*/ 179 w 405"/>
              <a:gd name="T13" fmla="*/ 486 h 564"/>
              <a:gd name="T14" fmla="*/ 252 w 405"/>
              <a:gd name="T15" fmla="*/ 520 h 564"/>
              <a:gd name="T16" fmla="*/ 318 w 405"/>
              <a:gd name="T17" fmla="*/ 543 h 564"/>
              <a:gd name="T18" fmla="*/ 393 w 405"/>
              <a:gd name="T19" fmla="*/ 562 h 564"/>
              <a:gd name="T20" fmla="*/ 405 w 405"/>
              <a:gd name="T21" fmla="*/ 564 h 564"/>
              <a:gd name="T22" fmla="*/ 405 w 405"/>
              <a:gd name="T23" fmla="*/ 0 h 564"/>
              <a:gd name="T24" fmla="*/ 333 w 405"/>
              <a:gd name="T25" fmla="*/ 11 h 564"/>
              <a:gd name="T26" fmla="*/ 229 w 405"/>
              <a:gd name="T27" fmla="*/ 38 h 564"/>
              <a:gd name="T28" fmla="*/ 166 w 405"/>
              <a:gd name="T29" fmla="*/ 62 h 564"/>
              <a:gd name="T30" fmla="*/ 110 w 405"/>
              <a:gd name="T31" fmla="*/ 92 h 564"/>
              <a:gd name="T32" fmla="*/ 63 w 405"/>
              <a:gd name="T33" fmla="*/ 129 h 564"/>
              <a:gd name="T34" fmla="*/ 28 w 405"/>
              <a:gd name="T35" fmla="*/ 173 h 564"/>
              <a:gd name="T36" fmla="*/ 5 w 405"/>
              <a:gd name="T37" fmla="*/ 225 h 564"/>
              <a:gd name="T38" fmla="*/ 0 w 405"/>
              <a:gd name="T39" fmla="*/ 255 h 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05" h="564">
                <a:moveTo>
                  <a:pt x="0" y="255"/>
                </a:moveTo>
                <a:lnTo>
                  <a:pt x="4" y="277"/>
                </a:lnTo>
                <a:lnTo>
                  <a:pt x="17" y="321"/>
                </a:lnTo>
                <a:lnTo>
                  <a:pt x="38" y="359"/>
                </a:lnTo>
                <a:lnTo>
                  <a:pt x="63" y="395"/>
                </a:lnTo>
                <a:lnTo>
                  <a:pt x="109" y="439"/>
                </a:lnTo>
                <a:lnTo>
                  <a:pt x="179" y="486"/>
                </a:lnTo>
                <a:lnTo>
                  <a:pt x="252" y="520"/>
                </a:lnTo>
                <a:lnTo>
                  <a:pt x="318" y="543"/>
                </a:lnTo>
                <a:lnTo>
                  <a:pt x="393" y="562"/>
                </a:lnTo>
                <a:lnTo>
                  <a:pt x="405" y="564"/>
                </a:lnTo>
                <a:lnTo>
                  <a:pt x="405" y="0"/>
                </a:lnTo>
                <a:lnTo>
                  <a:pt x="333" y="11"/>
                </a:lnTo>
                <a:lnTo>
                  <a:pt x="229" y="38"/>
                </a:lnTo>
                <a:lnTo>
                  <a:pt x="166" y="62"/>
                </a:lnTo>
                <a:lnTo>
                  <a:pt x="110" y="92"/>
                </a:lnTo>
                <a:lnTo>
                  <a:pt x="63" y="129"/>
                </a:lnTo>
                <a:lnTo>
                  <a:pt x="28" y="173"/>
                </a:lnTo>
                <a:lnTo>
                  <a:pt x="5" y="225"/>
                </a:lnTo>
                <a:lnTo>
                  <a:pt x="0" y="255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5" name="Freeform 47">
            <a:extLst>
              <a:ext uri="{FF2B5EF4-FFF2-40B4-BE49-F238E27FC236}">
                <a16:creationId xmlns:a16="http://schemas.microsoft.com/office/drawing/2014/main" id="{21BEA0AA-5EB7-4950-B933-CBC61647779C}"/>
              </a:ext>
            </a:extLst>
          </p:cNvPr>
          <p:cNvSpPr>
            <a:spLocks/>
          </p:cNvSpPr>
          <p:nvPr/>
        </p:nvSpPr>
        <p:spPr bwMode="auto">
          <a:xfrm>
            <a:off x="988232" y="2923021"/>
            <a:ext cx="1073638" cy="2291429"/>
          </a:xfrm>
          <a:custGeom>
            <a:avLst/>
            <a:gdLst>
              <a:gd name="T0" fmla="*/ 2662 w 2662"/>
              <a:gd name="T1" fmla="*/ 6116 h 6753"/>
              <a:gd name="T2" fmla="*/ 1331 w 2662"/>
              <a:gd name="T3" fmla="*/ 6753 h 6753"/>
              <a:gd name="T4" fmla="*/ 0 w 2662"/>
              <a:gd name="T5" fmla="*/ 6116 h 6753"/>
              <a:gd name="T6" fmla="*/ 0 w 2662"/>
              <a:gd name="T7" fmla="*/ 0 h 6753"/>
              <a:gd name="T8" fmla="*/ 2662 w 2662"/>
              <a:gd name="T9" fmla="*/ 0 h 6753"/>
              <a:gd name="T10" fmla="*/ 2662 w 2662"/>
              <a:gd name="T11" fmla="*/ 6116 h 6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62" h="6753">
                <a:moveTo>
                  <a:pt x="2662" y="6116"/>
                </a:moveTo>
                <a:lnTo>
                  <a:pt x="1331" y="6753"/>
                </a:lnTo>
                <a:lnTo>
                  <a:pt x="0" y="6116"/>
                </a:lnTo>
                <a:lnTo>
                  <a:pt x="0" y="0"/>
                </a:lnTo>
                <a:lnTo>
                  <a:pt x="2662" y="0"/>
                </a:lnTo>
                <a:lnTo>
                  <a:pt x="2662" y="611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9" name="Freeform 758">
            <a:extLst>
              <a:ext uri="{FF2B5EF4-FFF2-40B4-BE49-F238E27FC236}">
                <a16:creationId xmlns:a16="http://schemas.microsoft.com/office/drawing/2014/main" id="{F6A85A87-ED2C-480B-BD20-BF6C14B42A08}"/>
              </a:ext>
            </a:extLst>
          </p:cNvPr>
          <p:cNvSpPr>
            <a:spLocks/>
          </p:cNvSpPr>
          <p:nvPr/>
        </p:nvSpPr>
        <p:spPr bwMode="auto">
          <a:xfrm>
            <a:off x="823554" y="3426647"/>
            <a:ext cx="164678" cy="191405"/>
          </a:xfrm>
          <a:custGeom>
            <a:avLst/>
            <a:gdLst>
              <a:gd name="T0" fmla="*/ 0 w 406"/>
              <a:gd name="T1" fmla="*/ 254 h 563"/>
              <a:gd name="T2" fmla="*/ 5 w 406"/>
              <a:gd name="T3" fmla="*/ 278 h 563"/>
              <a:gd name="T4" fmla="*/ 18 w 406"/>
              <a:gd name="T5" fmla="*/ 321 h 563"/>
              <a:gd name="T6" fmla="*/ 39 w 406"/>
              <a:gd name="T7" fmla="*/ 359 h 563"/>
              <a:gd name="T8" fmla="*/ 64 w 406"/>
              <a:gd name="T9" fmla="*/ 395 h 563"/>
              <a:gd name="T10" fmla="*/ 109 w 406"/>
              <a:gd name="T11" fmla="*/ 439 h 563"/>
              <a:gd name="T12" fmla="*/ 180 w 406"/>
              <a:gd name="T13" fmla="*/ 486 h 563"/>
              <a:gd name="T14" fmla="*/ 252 w 406"/>
              <a:gd name="T15" fmla="*/ 520 h 563"/>
              <a:gd name="T16" fmla="*/ 320 w 406"/>
              <a:gd name="T17" fmla="*/ 543 h 563"/>
              <a:gd name="T18" fmla="*/ 394 w 406"/>
              <a:gd name="T19" fmla="*/ 562 h 563"/>
              <a:gd name="T20" fmla="*/ 406 w 406"/>
              <a:gd name="T21" fmla="*/ 563 h 563"/>
              <a:gd name="T22" fmla="*/ 406 w 406"/>
              <a:gd name="T23" fmla="*/ 0 h 563"/>
              <a:gd name="T24" fmla="*/ 333 w 406"/>
              <a:gd name="T25" fmla="*/ 11 h 563"/>
              <a:gd name="T26" fmla="*/ 230 w 406"/>
              <a:gd name="T27" fmla="*/ 38 h 563"/>
              <a:gd name="T28" fmla="*/ 166 w 406"/>
              <a:gd name="T29" fmla="*/ 62 h 563"/>
              <a:gd name="T30" fmla="*/ 110 w 406"/>
              <a:gd name="T31" fmla="*/ 92 h 563"/>
              <a:gd name="T32" fmla="*/ 64 w 406"/>
              <a:gd name="T33" fmla="*/ 128 h 563"/>
              <a:gd name="T34" fmla="*/ 28 w 406"/>
              <a:gd name="T35" fmla="*/ 173 h 563"/>
              <a:gd name="T36" fmla="*/ 6 w 406"/>
              <a:gd name="T37" fmla="*/ 225 h 563"/>
              <a:gd name="T38" fmla="*/ 0 w 406"/>
              <a:gd name="T39" fmla="*/ 254 h 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06" h="563">
                <a:moveTo>
                  <a:pt x="0" y="254"/>
                </a:moveTo>
                <a:lnTo>
                  <a:pt x="5" y="278"/>
                </a:lnTo>
                <a:lnTo>
                  <a:pt x="18" y="321"/>
                </a:lnTo>
                <a:lnTo>
                  <a:pt x="39" y="359"/>
                </a:lnTo>
                <a:lnTo>
                  <a:pt x="64" y="395"/>
                </a:lnTo>
                <a:lnTo>
                  <a:pt x="109" y="439"/>
                </a:lnTo>
                <a:lnTo>
                  <a:pt x="180" y="486"/>
                </a:lnTo>
                <a:lnTo>
                  <a:pt x="252" y="520"/>
                </a:lnTo>
                <a:lnTo>
                  <a:pt x="320" y="543"/>
                </a:lnTo>
                <a:lnTo>
                  <a:pt x="394" y="562"/>
                </a:lnTo>
                <a:lnTo>
                  <a:pt x="406" y="563"/>
                </a:lnTo>
                <a:lnTo>
                  <a:pt x="406" y="0"/>
                </a:lnTo>
                <a:lnTo>
                  <a:pt x="333" y="11"/>
                </a:lnTo>
                <a:lnTo>
                  <a:pt x="230" y="38"/>
                </a:lnTo>
                <a:lnTo>
                  <a:pt x="166" y="62"/>
                </a:lnTo>
                <a:lnTo>
                  <a:pt x="110" y="92"/>
                </a:lnTo>
                <a:lnTo>
                  <a:pt x="64" y="128"/>
                </a:lnTo>
                <a:lnTo>
                  <a:pt x="28" y="173"/>
                </a:lnTo>
                <a:lnTo>
                  <a:pt x="6" y="225"/>
                </a:lnTo>
                <a:lnTo>
                  <a:pt x="0" y="254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6" name="Freeform 775">
            <a:extLst>
              <a:ext uri="{FF2B5EF4-FFF2-40B4-BE49-F238E27FC236}">
                <a16:creationId xmlns:a16="http://schemas.microsoft.com/office/drawing/2014/main" id="{78F92EE7-2B1C-4695-9D7C-600CA0ADBA31}"/>
              </a:ext>
            </a:extLst>
          </p:cNvPr>
          <p:cNvSpPr>
            <a:spLocks/>
          </p:cNvSpPr>
          <p:nvPr/>
        </p:nvSpPr>
        <p:spPr bwMode="auto">
          <a:xfrm>
            <a:off x="823553" y="3018044"/>
            <a:ext cx="1181808" cy="494123"/>
          </a:xfrm>
          <a:custGeom>
            <a:avLst/>
            <a:gdLst>
              <a:gd name="T0" fmla="*/ 2401 w 2930"/>
              <a:gd name="T1" fmla="*/ 0 h 1457"/>
              <a:gd name="T2" fmla="*/ 1929 w 2930"/>
              <a:gd name="T3" fmla="*/ 3 h 1457"/>
              <a:gd name="T4" fmla="*/ 980 w 2930"/>
              <a:gd name="T5" fmla="*/ 15 h 1457"/>
              <a:gd name="T6" fmla="*/ 816 w 2930"/>
              <a:gd name="T7" fmla="*/ 17 h 1457"/>
              <a:gd name="T8" fmla="*/ 737 w 2930"/>
              <a:gd name="T9" fmla="*/ 14 h 1457"/>
              <a:gd name="T10" fmla="*/ 598 w 2930"/>
              <a:gd name="T11" fmla="*/ 19 h 1457"/>
              <a:gd name="T12" fmla="*/ 476 w 2930"/>
              <a:gd name="T13" fmla="*/ 28 h 1457"/>
              <a:gd name="T14" fmla="*/ 373 w 2930"/>
              <a:gd name="T15" fmla="*/ 42 h 1457"/>
              <a:gd name="T16" fmla="*/ 285 w 2930"/>
              <a:gd name="T17" fmla="*/ 61 h 1457"/>
              <a:gd name="T18" fmla="*/ 213 w 2930"/>
              <a:gd name="T19" fmla="*/ 83 h 1457"/>
              <a:gd name="T20" fmla="*/ 154 w 2930"/>
              <a:gd name="T21" fmla="*/ 108 h 1457"/>
              <a:gd name="T22" fmla="*/ 107 w 2930"/>
              <a:gd name="T23" fmla="*/ 135 h 1457"/>
              <a:gd name="T24" fmla="*/ 71 w 2930"/>
              <a:gd name="T25" fmla="*/ 162 h 1457"/>
              <a:gd name="T26" fmla="*/ 44 w 2930"/>
              <a:gd name="T27" fmla="*/ 189 h 1457"/>
              <a:gd name="T28" fmla="*/ 17 w 2930"/>
              <a:gd name="T29" fmla="*/ 226 h 1457"/>
              <a:gd name="T30" fmla="*/ 0 w 2930"/>
              <a:gd name="T31" fmla="*/ 285 h 1457"/>
              <a:gd name="T32" fmla="*/ 1 w 2930"/>
              <a:gd name="T33" fmla="*/ 294 h 1457"/>
              <a:gd name="T34" fmla="*/ 1 w 2930"/>
              <a:gd name="T35" fmla="*/ 1438 h 1457"/>
              <a:gd name="T36" fmla="*/ 2 w 2930"/>
              <a:gd name="T37" fmla="*/ 1447 h 1457"/>
              <a:gd name="T38" fmla="*/ 3 w 2930"/>
              <a:gd name="T39" fmla="*/ 1457 h 1457"/>
              <a:gd name="T40" fmla="*/ 9 w 2930"/>
              <a:gd name="T41" fmla="*/ 1428 h 1457"/>
              <a:gd name="T42" fmla="*/ 31 w 2930"/>
              <a:gd name="T43" fmla="*/ 1376 h 1457"/>
              <a:gd name="T44" fmla="*/ 67 w 2930"/>
              <a:gd name="T45" fmla="*/ 1331 h 1457"/>
              <a:gd name="T46" fmla="*/ 113 w 2930"/>
              <a:gd name="T47" fmla="*/ 1295 h 1457"/>
              <a:gd name="T48" fmla="*/ 169 w 2930"/>
              <a:gd name="T49" fmla="*/ 1265 h 1457"/>
              <a:gd name="T50" fmla="*/ 233 w 2930"/>
              <a:gd name="T51" fmla="*/ 1241 h 1457"/>
              <a:gd name="T52" fmla="*/ 336 w 2930"/>
              <a:gd name="T53" fmla="*/ 1214 h 1457"/>
              <a:gd name="T54" fmla="*/ 409 w 2930"/>
              <a:gd name="T55" fmla="*/ 1203 h 1457"/>
              <a:gd name="T56" fmla="*/ 506 w 2930"/>
              <a:gd name="T57" fmla="*/ 1191 h 1457"/>
              <a:gd name="T58" fmla="*/ 686 w 2930"/>
              <a:gd name="T59" fmla="*/ 1183 h 1457"/>
              <a:gd name="T60" fmla="*/ 754 w 2930"/>
              <a:gd name="T61" fmla="*/ 1183 h 1457"/>
              <a:gd name="T62" fmla="*/ 1345 w 2930"/>
              <a:gd name="T63" fmla="*/ 1184 h 1457"/>
              <a:gd name="T64" fmla="*/ 2401 w 2930"/>
              <a:gd name="T65" fmla="*/ 1185 h 1457"/>
              <a:gd name="T66" fmla="*/ 2930 w 2930"/>
              <a:gd name="T67" fmla="*/ 565 h 1457"/>
              <a:gd name="T68" fmla="*/ 2401 w 2930"/>
              <a:gd name="T69" fmla="*/ 0 h 1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930" h="1457">
                <a:moveTo>
                  <a:pt x="2401" y="0"/>
                </a:moveTo>
                <a:lnTo>
                  <a:pt x="1929" y="3"/>
                </a:lnTo>
                <a:lnTo>
                  <a:pt x="980" y="15"/>
                </a:lnTo>
                <a:lnTo>
                  <a:pt x="816" y="17"/>
                </a:lnTo>
                <a:lnTo>
                  <a:pt x="737" y="14"/>
                </a:lnTo>
                <a:lnTo>
                  <a:pt x="598" y="19"/>
                </a:lnTo>
                <a:lnTo>
                  <a:pt x="476" y="28"/>
                </a:lnTo>
                <a:lnTo>
                  <a:pt x="373" y="42"/>
                </a:lnTo>
                <a:lnTo>
                  <a:pt x="285" y="61"/>
                </a:lnTo>
                <a:lnTo>
                  <a:pt x="213" y="83"/>
                </a:lnTo>
                <a:lnTo>
                  <a:pt x="154" y="108"/>
                </a:lnTo>
                <a:lnTo>
                  <a:pt x="107" y="135"/>
                </a:lnTo>
                <a:lnTo>
                  <a:pt x="71" y="162"/>
                </a:lnTo>
                <a:lnTo>
                  <a:pt x="44" y="189"/>
                </a:lnTo>
                <a:lnTo>
                  <a:pt x="17" y="226"/>
                </a:lnTo>
                <a:lnTo>
                  <a:pt x="0" y="285"/>
                </a:lnTo>
                <a:lnTo>
                  <a:pt x="1" y="294"/>
                </a:lnTo>
                <a:lnTo>
                  <a:pt x="1" y="1438"/>
                </a:lnTo>
                <a:lnTo>
                  <a:pt x="2" y="1447"/>
                </a:lnTo>
                <a:lnTo>
                  <a:pt x="3" y="1457"/>
                </a:lnTo>
                <a:lnTo>
                  <a:pt x="9" y="1428"/>
                </a:lnTo>
                <a:lnTo>
                  <a:pt x="31" y="1376"/>
                </a:lnTo>
                <a:lnTo>
                  <a:pt x="67" y="1331"/>
                </a:lnTo>
                <a:lnTo>
                  <a:pt x="113" y="1295"/>
                </a:lnTo>
                <a:lnTo>
                  <a:pt x="169" y="1265"/>
                </a:lnTo>
                <a:lnTo>
                  <a:pt x="233" y="1241"/>
                </a:lnTo>
                <a:lnTo>
                  <a:pt x="336" y="1214"/>
                </a:lnTo>
                <a:lnTo>
                  <a:pt x="409" y="1203"/>
                </a:lnTo>
                <a:lnTo>
                  <a:pt x="506" y="1191"/>
                </a:lnTo>
                <a:lnTo>
                  <a:pt x="686" y="1183"/>
                </a:lnTo>
                <a:lnTo>
                  <a:pt x="754" y="1183"/>
                </a:lnTo>
                <a:lnTo>
                  <a:pt x="1345" y="1184"/>
                </a:lnTo>
                <a:lnTo>
                  <a:pt x="2401" y="1185"/>
                </a:lnTo>
                <a:lnTo>
                  <a:pt x="2930" y="565"/>
                </a:lnTo>
                <a:lnTo>
                  <a:pt x="2401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44F7A361-1F28-409F-8D7D-CEA6B9A60F1B}"/>
              </a:ext>
            </a:extLst>
          </p:cNvPr>
          <p:cNvSpPr>
            <a:spLocks/>
          </p:cNvSpPr>
          <p:nvPr/>
        </p:nvSpPr>
        <p:spPr bwMode="auto">
          <a:xfrm>
            <a:off x="7155593" y="1730473"/>
            <a:ext cx="1073638" cy="3483977"/>
          </a:xfrm>
          <a:custGeom>
            <a:avLst/>
            <a:gdLst>
              <a:gd name="connsiteX0" fmla="*/ 0 w 1431517"/>
              <a:gd name="connsiteY0" fmla="*/ 0 h 4645303"/>
              <a:gd name="connsiteX1" fmla="*/ 1431517 w 1431517"/>
              <a:gd name="connsiteY1" fmla="*/ 0 h 4645303"/>
              <a:gd name="connsiteX2" fmla="*/ 1431517 w 1431517"/>
              <a:gd name="connsiteY2" fmla="*/ 404529 h 4645303"/>
              <a:gd name="connsiteX3" fmla="*/ 1431517 w 1431517"/>
              <a:gd name="connsiteY3" fmla="*/ 3952628 h 4645303"/>
              <a:gd name="connsiteX4" fmla="*/ 1431517 w 1431517"/>
              <a:gd name="connsiteY4" fmla="*/ 4357157 h 4645303"/>
              <a:gd name="connsiteX5" fmla="*/ 715758 w 1431517"/>
              <a:gd name="connsiteY5" fmla="*/ 4645303 h 4645303"/>
              <a:gd name="connsiteX6" fmla="*/ 0 w 1431517"/>
              <a:gd name="connsiteY6" fmla="*/ 4357157 h 4645303"/>
              <a:gd name="connsiteX7" fmla="*/ 0 w 1431517"/>
              <a:gd name="connsiteY7" fmla="*/ 3952628 h 4645303"/>
              <a:gd name="connsiteX8" fmla="*/ 0 w 1431517"/>
              <a:gd name="connsiteY8" fmla="*/ 404529 h 4645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1517" h="4645303">
                <a:moveTo>
                  <a:pt x="0" y="0"/>
                </a:moveTo>
                <a:lnTo>
                  <a:pt x="1431517" y="0"/>
                </a:lnTo>
                <a:lnTo>
                  <a:pt x="1431517" y="404529"/>
                </a:lnTo>
                <a:lnTo>
                  <a:pt x="1431517" y="3952628"/>
                </a:lnTo>
                <a:lnTo>
                  <a:pt x="1431517" y="4357157"/>
                </a:lnTo>
                <a:lnTo>
                  <a:pt x="715758" y="4645303"/>
                </a:lnTo>
                <a:lnTo>
                  <a:pt x="0" y="4357157"/>
                </a:lnTo>
                <a:lnTo>
                  <a:pt x="0" y="3952628"/>
                </a:lnTo>
                <a:lnTo>
                  <a:pt x="0" y="40452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4" name="Freeform 762">
            <a:extLst>
              <a:ext uri="{FF2B5EF4-FFF2-40B4-BE49-F238E27FC236}">
                <a16:creationId xmlns:a16="http://schemas.microsoft.com/office/drawing/2014/main" id="{F93049EA-2AEE-4468-9C66-68D5FB87BA47}"/>
              </a:ext>
            </a:extLst>
          </p:cNvPr>
          <p:cNvSpPr>
            <a:spLocks/>
          </p:cNvSpPr>
          <p:nvPr/>
        </p:nvSpPr>
        <p:spPr bwMode="auto">
          <a:xfrm>
            <a:off x="6990914" y="1825497"/>
            <a:ext cx="1181808" cy="494123"/>
          </a:xfrm>
          <a:custGeom>
            <a:avLst/>
            <a:gdLst>
              <a:gd name="T0" fmla="*/ 2400 w 2929"/>
              <a:gd name="T1" fmla="*/ 0 h 1457"/>
              <a:gd name="T2" fmla="*/ 1928 w 2929"/>
              <a:gd name="T3" fmla="*/ 2 h 1457"/>
              <a:gd name="T4" fmla="*/ 978 w 2929"/>
              <a:gd name="T5" fmla="*/ 14 h 1457"/>
              <a:gd name="T6" fmla="*/ 815 w 2929"/>
              <a:gd name="T7" fmla="*/ 15 h 1457"/>
              <a:gd name="T8" fmla="*/ 737 w 2929"/>
              <a:gd name="T9" fmla="*/ 14 h 1457"/>
              <a:gd name="T10" fmla="*/ 597 w 2929"/>
              <a:gd name="T11" fmla="*/ 17 h 1457"/>
              <a:gd name="T12" fmla="*/ 476 w 2929"/>
              <a:gd name="T13" fmla="*/ 27 h 1457"/>
              <a:gd name="T14" fmla="*/ 372 w 2929"/>
              <a:gd name="T15" fmla="*/ 41 h 1457"/>
              <a:gd name="T16" fmla="*/ 285 w 2929"/>
              <a:gd name="T17" fmla="*/ 60 h 1457"/>
              <a:gd name="T18" fmla="*/ 212 w 2929"/>
              <a:gd name="T19" fmla="*/ 83 h 1457"/>
              <a:gd name="T20" fmla="*/ 153 w 2929"/>
              <a:gd name="T21" fmla="*/ 108 h 1457"/>
              <a:gd name="T22" fmla="*/ 105 w 2929"/>
              <a:gd name="T23" fmla="*/ 134 h 1457"/>
              <a:gd name="T24" fmla="*/ 70 w 2929"/>
              <a:gd name="T25" fmla="*/ 161 h 1457"/>
              <a:gd name="T26" fmla="*/ 43 w 2929"/>
              <a:gd name="T27" fmla="*/ 187 h 1457"/>
              <a:gd name="T28" fmla="*/ 16 w 2929"/>
              <a:gd name="T29" fmla="*/ 226 h 1457"/>
              <a:gd name="T30" fmla="*/ 0 w 2929"/>
              <a:gd name="T31" fmla="*/ 285 h 1457"/>
              <a:gd name="T32" fmla="*/ 1 w 2929"/>
              <a:gd name="T33" fmla="*/ 294 h 1457"/>
              <a:gd name="T34" fmla="*/ 1 w 2929"/>
              <a:gd name="T35" fmla="*/ 1437 h 1457"/>
              <a:gd name="T36" fmla="*/ 2 w 2929"/>
              <a:gd name="T37" fmla="*/ 1447 h 1457"/>
              <a:gd name="T38" fmla="*/ 3 w 2929"/>
              <a:gd name="T39" fmla="*/ 1457 h 1457"/>
              <a:gd name="T40" fmla="*/ 8 w 2929"/>
              <a:gd name="T41" fmla="*/ 1426 h 1457"/>
              <a:gd name="T42" fmla="*/ 31 w 2929"/>
              <a:gd name="T43" fmla="*/ 1375 h 1457"/>
              <a:gd name="T44" fmla="*/ 66 w 2929"/>
              <a:gd name="T45" fmla="*/ 1331 h 1457"/>
              <a:gd name="T46" fmla="*/ 113 w 2929"/>
              <a:gd name="T47" fmla="*/ 1295 h 1457"/>
              <a:gd name="T48" fmla="*/ 169 w 2929"/>
              <a:gd name="T49" fmla="*/ 1265 h 1457"/>
              <a:gd name="T50" fmla="*/ 232 w 2929"/>
              <a:gd name="T51" fmla="*/ 1240 h 1457"/>
              <a:gd name="T52" fmla="*/ 335 w 2929"/>
              <a:gd name="T53" fmla="*/ 1213 h 1457"/>
              <a:gd name="T54" fmla="*/ 407 w 2929"/>
              <a:gd name="T55" fmla="*/ 1201 h 1457"/>
              <a:gd name="T56" fmla="*/ 506 w 2929"/>
              <a:gd name="T57" fmla="*/ 1190 h 1457"/>
              <a:gd name="T58" fmla="*/ 685 w 2929"/>
              <a:gd name="T59" fmla="*/ 1183 h 1457"/>
              <a:gd name="T60" fmla="*/ 753 w 2929"/>
              <a:gd name="T61" fmla="*/ 1183 h 1457"/>
              <a:gd name="T62" fmla="*/ 1344 w 2929"/>
              <a:gd name="T63" fmla="*/ 1183 h 1457"/>
              <a:gd name="T64" fmla="*/ 2400 w 2929"/>
              <a:gd name="T65" fmla="*/ 1184 h 1457"/>
              <a:gd name="T66" fmla="*/ 2929 w 2929"/>
              <a:gd name="T67" fmla="*/ 564 h 1457"/>
              <a:gd name="T68" fmla="*/ 2400 w 2929"/>
              <a:gd name="T69" fmla="*/ 0 h 1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929" h="1457">
                <a:moveTo>
                  <a:pt x="2400" y="0"/>
                </a:moveTo>
                <a:lnTo>
                  <a:pt x="1928" y="2"/>
                </a:lnTo>
                <a:lnTo>
                  <a:pt x="978" y="14"/>
                </a:lnTo>
                <a:lnTo>
                  <a:pt x="815" y="15"/>
                </a:lnTo>
                <a:lnTo>
                  <a:pt x="737" y="14"/>
                </a:lnTo>
                <a:lnTo>
                  <a:pt x="597" y="17"/>
                </a:lnTo>
                <a:lnTo>
                  <a:pt x="476" y="27"/>
                </a:lnTo>
                <a:lnTo>
                  <a:pt x="372" y="41"/>
                </a:lnTo>
                <a:lnTo>
                  <a:pt x="285" y="60"/>
                </a:lnTo>
                <a:lnTo>
                  <a:pt x="212" y="83"/>
                </a:lnTo>
                <a:lnTo>
                  <a:pt x="153" y="108"/>
                </a:lnTo>
                <a:lnTo>
                  <a:pt x="105" y="134"/>
                </a:lnTo>
                <a:lnTo>
                  <a:pt x="70" y="161"/>
                </a:lnTo>
                <a:lnTo>
                  <a:pt x="43" y="187"/>
                </a:lnTo>
                <a:lnTo>
                  <a:pt x="16" y="226"/>
                </a:lnTo>
                <a:lnTo>
                  <a:pt x="0" y="285"/>
                </a:lnTo>
                <a:lnTo>
                  <a:pt x="1" y="294"/>
                </a:lnTo>
                <a:lnTo>
                  <a:pt x="1" y="1437"/>
                </a:lnTo>
                <a:lnTo>
                  <a:pt x="2" y="1447"/>
                </a:lnTo>
                <a:lnTo>
                  <a:pt x="3" y="1457"/>
                </a:lnTo>
                <a:lnTo>
                  <a:pt x="8" y="1426"/>
                </a:lnTo>
                <a:lnTo>
                  <a:pt x="31" y="1375"/>
                </a:lnTo>
                <a:lnTo>
                  <a:pt x="66" y="1331"/>
                </a:lnTo>
                <a:lnTo>
                  <a:pt x="113" y="1295"/>
                </a:lnTo>
                <a:lnTo>
                  <a:pt x="169" y="1265"/>
                </a:lnTo>
                <a:lnTo>
                  <a:pt x="232" y="1240"/>
                </a:lnTo>
                <a:lnTo>
                  <a:pt x="335" y="1213"/>
                </a:lnTo>
                <a:lnTo>
                  <a:pt x="407" y="1201"/>
                </a:lnTo>
                <a:lnTo>
                  <a:pt x="506" y="1190"/>
                </a:lnTo>
                <a:lnTo>
                  <a:pt x="685" y="1183"/>
                </a:lnTo>
                <a:lnTo>
                  <a:pt x="753" y="1183"/>
                </a:lnTo>
                <a:lnTo>
                  <a:pt x="1344" y="1183"/>
                </a:lnTo>
                <a:lnTo>
                  <a:pt x="2400" y="1184"/>
                </a:lnTo>
                <a:lnTo>
                  <a:pt x="2929" y="564"/>
                </a:lnTo>
                <a:lnTo>
                  <a:pt x="240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2" name="Freeform 761">
            <a:extLst>
              <a:ext uri="{FF2B5EF4-FFF2-40B4-BE49-F238E27FC236}">
                <a16:creationId xmlns:a16="http://schemas.microsoft.com/office/drawing/2014/main" id="{4409991A-C3AA-4227-AD59-799FA7840BC2}"/>
              </a:ext>
            </a:extLst>
          </p:cNvPr>
          <p:cNvSpPr>
            <a:spLocks/>
          </p:cNvSpPr>
          <p:nvPr/>
        </p:nvSpPr>
        <p:spPr bwMode="auto">
          <a:xfrm>
            <a:off x="6990915" y="2232741"/>
            <a:ext cx="164678" cy="191405"/>
          </a:xfrm>
          <a:custGeom>
            <a:avLst/>
            <a:gdLst>
              <a:gd name="T0" fmla="*/ 0 w 404"/>
              <a:gd name="T1" fmla="*/ 256 h 565"/>
              <a:gd name="T2" fmla="*/ 4 w 404"/>
              <a:gd name="T3" fmla="*/ 278 h 565"/>
              <a:gd name="T4" fmla="*/ 17 w 404"/>
              <a:gd name="T5" fmla="*/ 322 h 565"/>
              <a:gd name="T6" fmla="*/ 38 w 404"/>
              <a:gd name="T7" fmla="*/ 361 h 565"/>
              <a:gd name="T8" fmla="*/ 63 w 404"/>
              <a:gd name="T9" fmla="*/ 396 h 565"/>
              <a:gd name="T10" fmla="*/ 109 w 404"/>
              <a:gd name="T11" fmla="*/ 440 h 565"/>
              <a:gd name="T12" fmla="*/ 179 w 404"/>
              <a:gd name="T13" fmla="*/ 488 h 565"/>
              <a:gd name="T14" fmla="*/ 252 w 404"/>
              <a:gd name="T15" fmla="*/ 521 h 565"/>
              <a:gd name="T16" fmla="*/ 318 w 404"/>
              <a:gd name="T17" fmla="*/ 545 h 565"/>
              <a:gd name="T18" fmla="*/ 393 w 404"/>
              <a:gd name="T19" fmla="*/ 562 h 565"/>
              <a:gd name="T20" fmla="*/ 404 w 404"/>
              <a:gd name="T21" fmla="*/ 565 h 565"/>
              <a:gd name="T22" fmla="*/ 404 w 404"/>
              <a:gd name="T23" fmla="*/ 0 h 565"/>
              <a:gd name="T24" fmla="*/ 332 w 404"/>
              <a:gd name="T25" fmla="*/ 12 h 565"/>
              <a:gd name="T26" fmla="*/ 229 w 404"/>
              <a:gd name="T27" fmla="*/ 39 h 565"/>
              <a:gd name="T28" fmla="*/ 166 w 404"/>
              <a:gd name="T29" fmla="*/ 64 h 565"/>
              <a:gd name="T30" fmla="*/ 110 w 404"/>
              <a:gd name="T31" fmla="*/ 94 h 565"/>
              <a:gd name="T32" fmla="*/ 63 w 404"/>
              <a:gd name="T33" fmla="*/ 130 h 565"/>
              <a:gd name="T34" fmla="*/ 28 w 404"/>
              <a:gd name="T35" fmla="*/ 174 h 565"/>
              <a:gd name="T36" fmla="*/ 5 w 404"/>
              <a:gd name="T37" fmla="*/ 225 h 565"/>
              <a:gd name="T38" fmla="*/ 0 w 404"/>
              <a:gd name="T39" fmla="*/ 256 h 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04" h="565">
                <a:moveTo>
                  <a:pt x="0" y="256"/>
                </a:moveTo>
                <a:lnTo>
                  <a:pt x="4" y="278"/>
                </a:lnTo>
                <a:lnTo>
                  <a:pt x="17" y="322"/>
                </a:lnTo>
                <a:lnTo>
                  <a:pt x="38" y="361"/>
                </a:lnTo>
                <a:lnTo>
                  <a:pt x="63" y="396"/>
                </a:lnTo>
                <a:lnTo>
                  <a:pt x="109" y="440"/>
                </a:lnTo>
                <a:lnTo>
                  <a:pt x="179" y="488"/>
                </a:lnTo>
                <a:lnTo>
                  <a:pt x="252" y="521"/>
                </a:lnTo>
                <a:lnTo>
                  <a:pt x="318" y="545"/>
                </a:lnTo>
                <a:lnTo>
                  <a:pt x="393" y="562"/>
                </a:lnTo>
                <a:lnTo>
                  <a:pt x="404" y="565"/>
                </a:lnTo>
                <a:lnTo>
                  <a:pt x="404" y="0"/>
                </a:lnTo>
                <a:lnTo>
                  <a:pt x="332" y="12"/>
                </a:lnTo>
                <a:lnTo>
                  <a:pt x="229" y="39"/>
                </a:lnTo>
                <a:lnTo>
                  <a:pt x="166" y="64"/>
                </a:lnTo>
                <a:lnTo>
                  <a:pt x="110" y="94"/>
                </a:lnTo>
                <a:lnTo>
                  <a:pt x="63" y="130"/>
                </a:lnTo>
                <a:lnTo>
                  <a:pt x="28" y="174"/>
                </a:lnTo>
                <a:lnTo>
                  <a:pt x="5" y="225"/>
                </a:lnTo>
                <a:lnTo>
                  <a:pt x="0" y="25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A4277D-537D-4C7F-874F-E128CBEA7B62}"/>
              </a:ext>
            </a:extLst>
          </p:cNvPr>
          <p:cNvSpPr/>
          <p:nvPr/>
        </p:nvSpPr>
        <p:spPr>
          <a:xfrm>
            <a:off x="1129025" y="2959602"/>
            <a:ext cx="57579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00" b="1">
                <a:solidFill>
                  <a:srgbClr val="F7931F">
                    <a:lumMod val="50000"/>
                  </a:srgbClr>
                </a:solidFill>
              </a:rPr>
              <a:t>01</a:t>
            </a:r>
            <a:endParaRPr lang="en-US" sz="135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9000D770-FC0C-4868-B8FA-BDA7E34E13BB}"/>
              </a:ext>
            </a:extLst>
          </p:cNvPr>
          <p:cNvSpPr/>
          <p:nvPr/>
        </p:nvSpPr>
        <p:spPr>
          <a:xfrm>
            <a:off x="2670059" y="2654848"/>
            <a:ext cx="57579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00" b="1">
                <a:solidFill>
                  <a:schemeClr val="accent3">
                    <a:lumMod val="50000"/>
                  </a:schemeClr>
                </a:solidFill>
              </a:rPr>
              <a:t>02</a:t>
            </a:r>
            <a:endParaRPr lang="en-US" sz="135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FECE57DE-C2C0-45D5-BF6D-DA45F20DCC34}"/>
              </a:ext>
            </a:extLst>
          </p:cNvPr>
          <p:cNvSpPr/>
          <p:nvPr/>
        </p:nvSpPr>
        <p:spPr>
          <a:xfrm>
            <a:off x="4212707" y="2357559"/>
            <a:ext cx="57579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00" b="1">
                <a:solidFill>
                  <a:schemeClr val="accent4">
                    <a:lumMod val="50000"/>
                  </a:schemeClr>
                </a:solidFill>
              </a:rPr>
              <a:t>03</a:t>
            </a:r>
            <a:endParaRPr lang="en-US" sz="135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59BEB98-3758-475F-9068-61644C0E587F}"/>
              </a:ext>
            </a:extLst>
          </p:cNvPr>
          <p:cNvSpPr/>
          <p:nvPr/>
        </p:nvSpPr>
        <p:spPr>
          <a:xfrm>
            <a:off x="5752033" y="2054162"/>
            <a:ext cx="57579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00" b="1">
                <a:solidFill>
                  <a:schemeClr val="accent5">
                    <a:lumMod val="50000"/>
                  </a:schemeClr>
                </a:solidFill>
              </a:rPr>
              <a:t>04</a:t>
            </a:r>
            <a:endParaRPr lang="en-US" sz="135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52770B71-523A-4725-80F2-D966D84696B1}"/>
              </a:ext>
            </a:extLst>
          </p:cNvPr>
          <p:cNvSpPr/>
          <p:nvPr/>
        </p:nvSpPr>
        <p:spPr>
          <a:xfrm>
            <a:off x="7294772" y="1760185"/>
            <a:ext cx="57579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00" b="1">
                <a:solidFill>
                  <a:schemeClr val="accent6">
                    <a:lumMod val="50000"/>
                  </a:schemeClr>
                </a:solidFill>
              </a:rPr>
              <a:t>05</a:t>
            </a:r>
            <a:endParaRPr lang="en-US" sz="135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0A48733-51C9-4F3E-9DA6-5D334180B287}"/>
              </a:ext>
            </a:extLst>
          </p:cNvPr>
          <p:cNvGrpSpPr/>
          <p:nvPr/>
        </p:nvGrpSpPr>
        <p:grpSpPr>
          <a:xfrm>
            <a:off x="7155593" y="2391560"/>
            <a:ext cx="1070789" cy="1360029"/>
            <a:chOff x="9540790" y="2573557"/>
            <a:chExt cx="1427719" cy="181337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91AE5C52-489A-45CA-A3FC-E5A77256C4E6}"/>
                </a:ext>
              </a:extLst>
            </p:cNvPr>
            <p:cNvSpPr txBox="1"/>
            <p:nvPr/>
          </p:nvSpPr>
          <p:spPr>
            <a:xfrm>
              <a:off x="9540790" y="2573557"/>
              <a:ext cx="1427719" cy="400109"/>
            </a:xfrm>
            <a:prstGeom prst="rect">
              <a:avLst/>
            </a:prstGeom>
            <a:noFill/>
          </p:spPr>
          <p:txBody>
            <a:bodyPr wrap="square" lIns="68580" rIns="68580" rtlCol="0" anchor="b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3D5FF9F7-8905-413C-B1A2-908B8F7D0C35}"/>
                </a:ext>
              </a:extLst>
            </p:cNvPr>
            <p:cNvSpPr txBox="1"/>
            <p:nvPr/>
          </p:nvSpPr>
          <p:spPr>
            <a:xfrm>
              <a:off x="9544587" y="2971158"/>
              <a:ext cx="1423922" cy="1415772"/>
            </a:xfrm>
            <a:prstGeom prst="rect">
              <a:avLst/>
            </a:prstGeom>
            <a:noFill/>
          </p:spPr>
          <p:txBody>
            <a:bodyPr wrap="square" lIns="68580" rIns="6858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mauris.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349BEDEA-0C55-45BC-803D-BC1DE1D4C453}"/>
              </a:ext>
            </a:extLst>
          </p:cNvPr>
          <p:cNvGrpSpPr/>
          <p:nvPr/>
        </p:nvGrpSpPr>
        <p:grpSpPr>
          <a:xfrm>
            <a:off x="5614560" y="2692412"/>
            <a:ext cx="1070789" cy="1360029"/>
            <a:chOff x="9540790" y="2573557"/>
            <a:chExt cx="1427719" cy="181337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BE1AB78-3455-42B0-AC80-CB9E3153915C}"/>
                </a:ext>
              </a:extLst>
            </p:cNvPr>
            <p:cNvSpPr txBox="1"/>
            <p:nvPr/>
          </p:nvSpPr>
          <p:spPr>
            <a:xfrm>
              <a:off x="9540790" y="2573557"/>
              <a:ext cx="1427719" cy="400109"/>
            </a:xfrm>
            <a:prstGeom prst="rect">
              <a:avLst/>
            </a:prstGeom>
            <a:noFill/>
          </p:spPr>
          <p:txBody>
            <a:bodyPr wrap="square" lIns="68580" rIns="68580" rtlCol="0" anchor="b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39AA8E4A-88CF-410A-8790-08C6C46077C1}"/>
                </a:ext>
              </a:extLst>
            </p:cNvPr>
            <p:cNvSpPr txBox="1"/>
            <p:nvPr/>
          </p:nvSpPr>
          <p:spPr>
            <a:xfrm>
              <a:off x="9544587" y="2971158"/>
              <a:ext cx="1423922" cy="1415772"/>
            </a:xfrm>
            <a:prstGeom prst="rect">
              <a:avLst/>
            </a:prstGeom>
            <a:noFill/>
          </p:spPr>
          <p:txBody>
            <a:bodyPr wrap="square" lIns="68580" rIns="6858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mauris.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342E4FED-2ECB-42DD-8AA6-322A018EAEFA}"/>
              </a:ext>
            </a:extLst>
          </p:cNvPr>
          <p:cNvGrpSpPr/>
          <p:nvPr/>
        </p:nvGrpSpPr>
        <p:grpSpPr>
          <a:xfrm>
            <a:off x="4069064" y="2993264"/>
            <a:ext cx="1070789" cy="1360029"/>
            <a:chOff x="9540790" y="2573557"/>
            <a:chExt cx="1427719" cy="1813373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FE68372-2A07-46F4-882A-5EDE4D27D078}"/>
                </a:ext>
              </a:extLst>
            </p:cNvPr>
            <p:cNvSpPr txBox="1"/>
            <p:nvPr/>
          </p:nvSpPr>
          <p:spPr>
            <a:xfrm>
              <a:off x="9540790" y="2573557"/>
              <a:ext cx="1427719" cy="400109"/>
            </a:xfrm>
            <a:prstGeom prst="rect">
              <a:avLst/>
            </a:prstGeom>
            <a:noFill/>
          </p:spPr>
          <p:txBody>
            <a:bodyPr wrap="square" lIns="68580" rIns="68580" rtlCol="0" anchor="b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CE37DC2F-70AA-4F69-A861-97099E8BAAAC}"/>
                </a:ext>
              </a:extLst>
            </p:cNvPr>
            <p:cNvSpPr txBox="1"/>
            <p:nvPr/>
          </p:nvSpPr>
          <p:spPr>
            <a:xfrm>
              <a:off x="9544587" y="2971158"/>
              <a:ext cx="1423922" cy="1415772"/>
            </a:xfrm>
            <a:prstGeom prst="rect">
              <a:avLst/>
            </a:prstGeom>
            <a:noFill/>
          </p:spPr>
          <p:txBody>
            <a:bodyPr wrap="square" lIns="68580" rIns="6858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mauris.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36731453-5DA3-43C5-A3CC-4C6E81909ED0}"/>
              </a:ext>
            </a:extLst>
          </p:cNvPr>
          <p:cNvGrpSpPr/>
          <p:nvPr/>
        </p:nvGrpSpPr>
        <p:grpSpPr>
          <a:xfrm>
            <a:off x="2526417" y="3294116"/>
            <a:ext cx="1070789" cy="1360029"/>
            <a:chOff x="9540790" y="2573557"/>
            <a:chExt cx="1427719" cy="1813373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4A91B8A7-19CD-4D14-928D-A07153AB824C}"/>
                </a:ext>
              </a:extLst>
            </p:cNvPr>
            <p:cNvSpPr txBox="1"/>
            <p:nvPr/>
          </p:nvSpPr>
          <p:spPr>
            <a:xfrm>
              <a:off x="9540790" y="2573557"/>
              <a:ext cx="1427719" cy="400109"/>
            </a:xfrm>
            <a:prstGeom prst="rect">
              <a:avLst/>
            </a:prstGeom>
            <a:noFill/>
          </p:spPr>
          <p:txBody>
            <a:bodyPr wrap="square" lIns="68580" rIns="68580" rtlCol="0" anchor="b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0BBF1924-F2FF-4244-99AE-751644C0D72E}"/>
                </a:ext>
              </a:extLst>
            </p:cNvPr>
            <p:cNvSpPr txBox="1"/>
            <p:nvPr/>
          </p:nvSpPr>
          <p:spPr>
            <a:xfrm>
              <a:off x="9544587" y="2971158"/>
              <a:ext cx="1423922" cy="1415772"/>
            </a:xfrm>
            <a:prstGeom prst="rect">
              <a:avLst/>
            </a:prstGeom>
            <a:noFill/>
          </p:spPr>
          <p:txBody>
            <a:bodyPr wrap="square" lIns="68580" rIns="6858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mauris.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522EE7C5-8F4C-420C-8A7A-DD116ADE1EED}"/>
              </a:ext>
            </a:extLst>
          </p:cNvPr>
          <p:cNvGrpSpPr/>
          <p:nvPr/>
        </p:nvGrpSpPr>
        <p:grpSpPr>
          <a:xfrm>
            <a:off x="991081" y="3594970"/>
            <a:ext cx="1070789" cy="1221531"/>
            <a:chOff x="9540790" y="2573557"/>
            <a:chExt cx="1427719" cy="1628708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A03BEFB5-3197-451B-8022-CB35FA521B78}"/>
                </a:ext>
              </a:extLst>
            </p:cNvPr>
            <p:cNvSpPr txBox="1"/>
            <p:nvPr/>
          </p:nvSpPr>
          <p:spPr>
            <a:xfrm>
              <a:off x="9540790" y="2573557"/>
              <a:ext cx="1427719" cy="400109"/>
            </a:xfrm>
            <a:prstGeom prst="rect">
              <a:avLst/>
            </a:prstGeom>
            <a:noFill/>
          </p:spPr>
          <p:txBody>
            <a:bodyPr wrap="square" lIns="68580" rIns="68580" rtlCol="0" anchor="b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B71D176C-C6A2-4763-9DB7-00F3B86C36DD}"/>
                </a:ext>
              </a:extLst>
            </p:cNvPr>
            <p:cNvSpPr txBox="1"/>
            <p:nvPr/>
          </p:nvSpPr>
          <p:spPr>
            <a:xfrm>
              <a:off x="9544587" y="2971158"/>
              <a:ext cx="1423922" cy="1231107"/>
            </a:xfrm>
            <a:prstGeom prst="rect">
              <a:avLst/>
            </a:prstGeom>
            <a:noFill/>
          </p:spPr>
          <p:txBody>
            <a:bodyPr wrap="square" lIns="68580" rIns="6858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 Suspendisse vivera.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7502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9931</TotalTime>
  <Words>332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Banner List for PowerPoint</vt:lpstr>
      <vt:lpstr>Vertical Banner List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Banner List for PowerPoint</dc:title>
  <dc:creator>PresentationGO.com</dc:creator>
  <dc:description>© Copyright PresentationGo.com</dc:description>
  <dcterms:created xsi:type="dcterms:W3CDTF">2014-11-26T05:14:11Z</dcterms:created>
  <dcterms:modified xsi:type="dcterms:W3CDTF">2017-12-01T18:03:54Z</dcterms:modified>
  <cp:category>Text &amp; Tables</cp:category>
</cp:coreProperties>
</file>