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21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53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Vertical Block List &amp; Key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A0EA2D33-98BF-4E0A-9473-4FD14F576DBB}"/>
              </a:ext>
            </a:extLst>
          </p:cNvPr>
          <p:cNvSpPr/>
          <p:nvPr/>
        </p:nvSpPr>
        <p:spPr>
          <a:xfrm>
            <a:off x="1720010" y="2566592"/>
            <a:ext cx="5473331" cy="641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600" extrusionOk="0">
                <a:moveTo>
                  <a:pt x="1257" y="21600"/>
                </a:moveTo>
                <a:lnTo>
                  <a:pt x="21586" y="21600"/>
                </a:lnTo>
                <a:lnTo>
                  <a:pt x="21586" y="0"/>
                </a:lnTo>
                <a:lnTo>
                  <a:pt x="1257" y="0"/>
                </a:lnTo>
                <a:cubicBezTo>
                  <a:pt x="565" y="0"/>
                  <a:pt x="0" y="4827"/>
                  <a:pt x="0" y="10740"/>
                </a:cubicBezTo>
                <a:lnTo>
                  <a:pt x="0" y="10740"/>
                </a:lnTo>
                <a:cubicBezTo>
                  <a:pt x="-14" y="16773"/>
                  <a:pt x="551" y="21600"/>
                  <a:pt x="1257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6E86E022-8AD2-4309-9C2A-E7DFAE96464A}"/>
              </a:ext>
            </a:extLst>
          </p:cNvPr>
          <p:cNvSpPr/>
          <p:nvPr/>
        </p:nvSpPr>
        <p:spPr>
          <a:xfrm>
            <a:off x="1720010" y="3429639"/>
            <a:ext cx="5473331" cy="641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600" extrusionOk="0">
                <a:moveTo>
                  <a:pt x="1257" y="21600"/>
                </a:moveTo>
                <a:lnTo>
                  <a:pt x="21586" y="21600"/>
                </a:lnTo>
                <a:lnTo>
                  <a:pt x="21586" y="0"/>
                </a:lnTo>
                <a:lnTo>
                  <a:pt x="1257" y="0"/>
                </a:lnTo>
                <a:cubicBezTo>
                  <a:pt x="565" y="0"/>
                  <a:pt x="0" y="4827"/>
                  <a:pt x="0" y="10740"/>
                </a:cubicBezTo>
                <a:lnTo>
                  <a:pt x="0" y="10740"/>
                </a:lnTo>
                <a:cubicBezTo>
                  <a:pt x="-14" y="16653"/>
                  <a:pt x="551" y="21600"/>
                  <a:pt x="1257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173C001B-0032-4A6B-8705-F7CAB8934309}"/>
              </a:ext>
            </a:extLst>
          </p:cNvPr>
          <p:cNvSpPr/>
          <p:nvPr/>
        </p:nvSpPr>
        <p:spPr>
          <a:xfrm>
            <a:off x="1720010" y="4297483"/>
            <a:ext cx="5473331" cy="641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600" extrusionOk="0">
                <a:moveTo>
                  <a:pt x="1257" y="21600"/>
                </a:moveTo>
                <a:lnTo>
                  <a:pt x="21586" y="21600"/>
                </a:lnTo>
                <a:lnTo>
                  <a:pt x="21586" y="0"/>
                </a:lnTo>
                <a:lnTo>
                  <a:pt x="1257" y="0"/>
                </a:lnTo>
                <a:cubicBezTo>
                  <a:pt x="565" y="0"/>
                  <a:pt x="0" y="4827"/>
                  <a:pt x="0" y="10740"/>
                </a:cubicBezTo>
                <a:lnTo>
                  <a:pt x="0" y="10740"/>
                </a:lnTo>
                <a:cubicBezTo>
                  <a:pt x="-14" y="16773"/>
                  <a:pt x="551" y="21600"/>
                  <a:pt x="1257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417C16C0-35E2-4612-BB02-5DDBF4DDDB8A}"/>
              </a:ext>
            </a:extLst>
          </p:cNvPr>
          <p:cNvSpPr/>
          <p:nvPr/>
        </p:nvSpPr>
        <p:spPr>
          <a:xfrm>
            <a:off x="1720010" y="5158123"/>
            <a:ext cx="5473331" cy="641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600" extrusionOk="0">
                <a:moveTo>
                  <a:pt x="1257" y="21600"/>
                </a:moveTo>
                <a:lnTo>
                  <a:pt x="21586" y="21600"/>
                </a:lnTo>
                <a:lnTo>
                  <a:pt x="21586" y="0"/>
                </a:lnTo>
                <a:lnTo>
                  <a:pt x="1257" y="0"/>
                </a:lnTo>
                <a:cubicBezTo>
                  <a:pt x="565" y="0"/>
                  <a:pt x="0" y="4827"/>
                  <a:pt x="0" y="10740"/>
                </a:cubicBezTo>
                <a:lnTo>
                  <a:pt x="0" y="10740"/>
                </a:lnTo>
                <a:cubicBezTo>
                  <a:pt x="-14" y="16773"/>
                  <a:pt x="551" y="21600"/>
                  <a:pt x="1257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6A512A22-5F94-4FBE-9B91-0FCAD3E3F224}"/>
              </a:ext>
            </a:extLst>
          </p:cNvPr>
          <p:cNvSpPr/>
          <p:nvPr/>
        </p:nvSpPr>
        <p:spPr>
          <a:xfrm>
            <a:off x="6376583" y="2565191"/>
            <a:ext cx="1547835" cy="32345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9" h="21600" extrusionOk="0">
                <a:moveTo>
                  <a:pt x="0" y="5239"/>
                </a:moveTo>
                <a:cubicBezTo>
                  <a:pt x="0" y="3803"/>
                  <a:pt x="1186" y="2464"/>
                  <a:pt x="3262" y="1459"/>
                </a:cubicBezTo>
                <a:cubicBezTo>
                  <a:pt x="5289" y="502"/>
                  <a:pt x="7908" y="0"/>
                  <a:pt x="10676" y="0"/>
                </a:cubicBezTo>
                <a:cubicBezTo>
                  <a:pt x="10825" y="0"/>
                  <a:pt x="10973" y="0"/>
                  <a:pt x="11072" y="0"/>
                </a:cubicBezTo>
                <a:cubicBezTo>
                  <a:pt x="16608" y="96"/>
                  <a:pt x="21155" y="2320"/>
                  <a:pt x="21353" y="5047"/>
                </a:cubicBezTo>
                <a:cubicBezTo>
                  <a:pt x="21452" y="6554"/>
                  <a:pt x="20265" y="8013"/>
                  <a:pt x="18090" y="9042"/>
                </a:cubicBezTo>
                <a:lnTo>
                  <a:pt x="21303" y="19112"/>
                </a:lnTo>
                <a:cubicBezTo>
                  <a:pt x="21501" y="19734"/>
                  <a:pt x="21155" y="20356"/>
                  <a:pt x="20315" y="20835"/>
                </a:cubicBezTo>
                <a:cubicBezTo>
                  <a:pt x="19474" y="21313"/>
                  <a:pt x="18288" y="21600"/>
                  <a:pt x="17003" y="21600"/>
                </a:cubicBezTo>
                <a:lnTo>
                  <a:pt x="4399" y="21600"/>
                </a:lnTo>
                <a:cubicBezTo>
                  <a:pt x="3114" y="21600"/>
                  <a:pt x="1928" y="21313"/>
                  <a:pt x="1087" y="20835"/>
                </a:cubicBezTo>
                <a:cubicBezTo>
                  <a:pt x="247" y="20356"/>
                  <a:pt x="-99" y="19734"/>
                  <a:pt x="99" y="19112"/>
                </a:cubicBezTo>
                <a:lnTo>
                  <a:pt x="3312" y="9042"/>
                </a:lnTo>
                <a:cubicBezTo>
                  <a:pt x="1186" y="8037"/>
                  <a:pt x="0" y="6674"/>
                  <a:pt x="0" y="5239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272EA201-426C-4F61-8F4A-B4BB115D56F6}"/>
              </a:ext>
            </a:extLst>
          </p:cNvPr>
          <p:cNvSpPr/>
          <p:nvPr/>
        </p:nvSpPr>
        <p:spPr>
          <a:xfrm>
            <a:off x="6269123" y="2565191"/>
            <a:ext cx="1572698" cy="3234521"/>
          </a:xfrm>
          <a:custGeom>
            <a:avLst/>
            <a:gdLst>
              <a:gd name="connsiteX0" fmla="*/ 87 w 21391"/>
              <a:gd name="connsiteY0" fmla="*/ 19112 h 22015"/>
              <a:gd name="connsiteX1" fmla="*/ 964 w 21391"/>
              <a:gd name="connsiteY1" fmla="*/ 20835 h 22015"/>
              <a:gd name="connsiteX2" fmla="*/ 3899 w 21391"/>
              <a:gd name="connsiteY2" fmla="*/ 21600 h 22015"/>
              <a:gd name="connsiteX3" fmla="*/ 6353 w 21391"/>
              <a:gd name="connsiteY3" fmla="*/ 21600 h 22015"/>
              <a:gd name="connsiteX4" fmla="*/ 6353 w 21391"/>
              <a:gd name="connsiteY4" fmla="*/ 21600 h 22015"/>
              <a:gd name="connsiteX5" fmla="*/ 6353 w 21391"/>
              <a:gd name="connsiteY5" fmla="*/ 21600 h 22015"/>
              <a:gd name="connsiteX6" fmla="*/ 17525 w 21391"/>
              <a:gd name="connsiteY6" fmla="*/ 21600 h 22015"/>
              <a:gd name="connsiteX7" fmla="*/ 20460 w 21391"/>
              <a:gd name="connsiteY7" fmla="*/ 20835 h 22015"/>
              <a:gd name="connsiteX8" fmla="*/ 18489 w 21391"/>
              <a:gd name="connsiteY8" fmla="*/ 9042 h 22015"/>
              <a:gd name="connsiteX9" fmla="*/ 21381 w 21391"/>
              <a:gd name="connsiteY9" fmla="*/ 5047 h 22015"/>
              <a:gd name="connsiteX10" fmla="*/ 12267 w 21391"/>
              <a:gd name="connsiteY10" fmla="*/ 0 h 22015"/>
              <a:gd name="connsiteX11" fmla="*/ 11917 w 21391"/>
              <a:gd name="connsiteY11" fmla="*/ 0 h 22015"/>
              <a:gd name="connsiteX12" fmla="*/ 9463 w 21391"/>
              <a:gd name="connsiteY12" fmla="*/ 0 h 22015"/>
              <a:gd name="connsiteX13" fmla="*/ 2891 w 21391"/>
              <a:gd name="connsiteY13" fmla="*/ 1459 h 22015"/>
              <a:gd name="connsiteX14" fmla="*/ 0 w 21391"/>
              <a:gd name="connsiteY14" fmla="*/ 5239 h 22015"/>
              <a:gd name="connsiteX15" fmla="*/ 2935 w 21391"/>
              <a:gd name="connsiteY15" fmla="*/ 9018 h 22015"/>
              <a:gd name="connsiteX16" fmla="*/ 87 w 21391"/>
              <a:gd name="connsiteY16" fmla="*/ 19112 h 22015"/>
              <a:gd name="connsiteX17" fmla="*/ 6309 w 21391"/>
              <a:gd name="connsiteY17" fmla="*/ 20069 h 22015"/>
              <a:gd name="connsiteX18" fmla="*/ 5213 w 21391"/>
              <a:gd name="connsiteY18" fmla="*/ 19375 h 22015"/>
              <a:gd name="connsiteX19" fmla="*/ 8193 w 21391"/>
              <a:gd name="connsiteY19" fmla="*/ 8803 h 22015"/>
              <a:gd name="connsiteX20" fmla="*/ 7755 w 21391"/>
              <a:gd name="connsiteY20" fmla="*/ 8229 h 22015"/>
              <a:gd name="connsiteX21" fmla="*/ 5126 w 21391"/>
              <a:gd name="connsiteY21" fmla="*/ 5286 h 22015"/>
              <a:gd name="connsiteX22" fmla="*/ 10646 w 21391"/>
              <a:gd name="connsiteY22" fmla="*/ 1627 h 22015"/>
              <a:gd name="connsiteX23" fmla="*/ 16123 w 21391"/>
              <a:gd name="connsiteY23" fmla="*/ 5143 h 22015"/>
              <a:gd name="connsiteX24" fmla="*/ 13494 w 21391"/>
              <a:gd name="connsiteY24" fmla="*/ 8229 h 22015"/>
              <a:gd name="connsiteX25" fmla="*/ 13056 w 21391"/>
              <a:gd name="connsiteY25" fmla="*/ 8803 h 22015"/>
              <a:gd name="connsiteX26" fmla="*/ 16035 w 21391"/>
              <a:gd name="connsiteY26" fmla="*/ 19375 h 22015"/>
              <a:gd name="connsiteX27" fmla="*/ 14940 w 21391"/>
              <a:gd name="connsiteY27" fmla="*/ 20069 h 22015"/>
              <a:gd name="connsiteX28" fmla="*/ 13187 w 21391"/>
              <a:gd name="connsiteY28" fmla="*/ 20069 h 22015"/>
              <a:gd name="connsiteX29" fmla="*/ 7930 w 21391"/>
              <a:gd name="connsiteY29" fmla="*/ 20069 h 22015"/>
              <a:gd name="connsiteX30" fmla="*/ 6309 w 21391"/>
              <a:gd name="connsiteY30" fmla="*/ 20069 h 22015"/>
              <a:gd name="connsiteX0" fmla="*/ 87 w 21391"/>
              <a:gd name="connsiteY0" fmla="*/ 19112 h 21600"/>
              <a:gd name="connsiteX1" fmla="*/ 964 w 21391"/>
              <a:gd name="connsiteY1" fmla="*/ 20835 h 21600"/>
              <a:gd name="connsiteX2" fmla="*/ 3899 w 21391"/>
              <a:gd name="connsiteY2" fmla="*/ 21600 h 21600"/>
              <a:gd name="connsiteX3" fmla="*/ 6353 w 21391"/>
              <a:gd name="connsiteY3" fmla="*/ 21600 h 21600"/>
              <a:gd name="connsiteX4" fmla="*/ 6353 w 21391"/>
              <a:gd name="connsiteY4" fmla="*/ 21600 h 21600"/>
              <a:gd name="connsiteX5" fmla="*/ 6353 w 21391"/>
              <a:gd name="connsiteY5" fmla="*/ 21600 h 21600"/>
              <a:gd name="connsiteX6" fmla="*/ 17525 w 21391"/>
              <a:gd name="connsiteY6" fmla="*/ 21600 h 21600"/>
              <a:gd name="connsiteX7" fmla="*/ 18489 w 21391"/>
              <a:gd name="connsiteY7" fmla="*/ 9042 h 21600"/>
              <a:gd name="connsiteX8" fmla="*/ 21381 w 21391"/>
              <a:gd name="connsiteY8" fmla="*/ 5047 h 21600"/>
              <a:gd name="connsiteX9" fmla="*/ 12267 w 21391"/>
              <a:gd name="connsiteY9" fmla="*/ 0 h 21600"/>
              <a:gd name="connsiteX10" fmla="*/ 11917 w 21391"/>
              <a:gd name="connsiteY10" fmla="*/ 0 h 21600"/>
              <a:gd name="connsiteX11" fmla="*/ 9463 w 21391"/>
              <a:gd name="connsiteY11" fmla="*/ 0 h 21600"/>
              <a:gd name="connsiteX12" fmla="*/ 2891 w 21391"/>
              <a:gd name="connsiteY12" fmla="*/ 1459 h 21600"/>
              <a:gd name="connsiteX13" fmla="*/ 0 w 21391"/>
              <a:gd name="connsiteY13" fmla="*/ 5239 h 21600"/>
              <a:gd name="connsiteX14" fmla="*/ 2935 w 21391"/>
              <a:gd name="connsiteY14" fmla="*/ 9018 h 21600"/>
              <a:gd name="connsiteX15" fmla="*/ 87 w 21391"/>
              <a:gd name="connsiteY15" fmla="*/ 19112 h 21600"/>
              <a:gd name="connsiteX16" fmla="*/ 6309 w 21391"/>
              <a:gd name="connsiteY16" fmla="*/ 20069 h 21600"/>
              <a:gd name="connsiteX17" fmla="*/ 5213 w 21391"/>
              <a:gd name="connsiteY17" fmla="*/ 19375 h 21600"/>
              <a:gd name="connsiteX18" fmla="*/ 8193 w 21391"/>
              <a:gd name="connsiteY18" fmla="*/ 8803 h 21600"/>
              <a:gd name="connsiteX19" fmla="*/ 7755 w 21391"/>
              <a:gd name="connsiteY19" fmla="*/ 8229 h 21600"/>
              <a:gd name="connsiteX20" fmla="*/ 5126 w 21391"/>
              <a:gd name="connsiteY20" fmla="*/ 5286 h 21600"/>
              <a:gd name="connsiteX21" fmla="*/ 10646 w 21391"/>
              <a:gd name="connsiteY21" fmla="*/ 1627 h 21600"/>
              <a:gd name="connsiteX22" fmla="*/ 16123 w 21391"/>
              <a:gd name="connsiteY22" fmla="*/ 5143 h 21600"/>
              <a:gd name="connsiteX23" fmla="*/ 13494 w 21391"/>
              <a:gd name="connsiteY23" fmla="*/ 8229 h 21600"/>
              <a:gd name="connsiteX24" fmla="*/ 13056 w 21391"/>
              <a:gd name="connsiteY24" fmla="*/ 8803 h 21600"/>
              <a:gd name="connsiteX25" fmla="*/ 16035 w 21391"/>
              <a:gd name="connsiteY25" fmla="*/ 19375 h 21600"/>
              <a:gd name="connsiteX26" fmla="*/ 14940 w 21391"/>
              <a:gd name="connsiteY26" fmla="*/ 20069 h 21600"/>
              <a:gd name="connsiteX27" fmla="*/ 13187 w 21391"/>
              <a:gd name="connsiteY27" fmla="*/ 20069 h 21600"/>
              <a:gd name="connsiteX28" fmla="*/ 7930 w 21391"/>
              <a:gd name="connsiteY28" fmla="*/ 20069 h 21600"/>
              <a:gd name="connsiteX29" fmla="*/ 6309 w 21391"/>
              <a:gd name="connsiteY29" fmla="*/ 20069 h 21600"/>
              <a:gd name="connsiteX0" fmla="*/ 87 w 21391"/>
              <a:gd name="connsiteY0" fmla="*/ 19112 h 21600"/>
              <a:gd name="connsiteX1" fmla="*/ 964 w 21391"/>
              <a:gd name="connsiteY1" fmla="*/ 20835 h 21600"/>
              <a:gd name="connsiteX2" fmla="*/ 3899 w 21391"/>
              <a:gd name="connsiteY2" fmla="*/ 21600 h 21600"/>
              <a:gd name="connsiteX3" fmla="*/ 6353 w 21391"/>
              <a:gd name="connsiteY3" fmla="*/ 21600 h 21600"/>
              <a:gd name="connsiteX4" fmla="*/ 6353 w 21391"/>
              <a:gd name="connsiteY4" fmla="*/ 21600 h 21600"/>
              <a:gd name="connsiteX5" fmla="*/ 6353 w 21391"/>
              <a:gd name="connsiteY5" fmla="*/ 21600 h 21600"/>
              <a:gd name="connsiteX6" fmla="*/ 17525 w 21391"/>
              <a:gd name="connsiteY6" fmla="*/ 21600 h 21600"/>
              <a:gd name="connsiteX7" fmla="*/ 18489 w 21391"/>
              <a:gd name="connsiteY7" fmla="*/ 9042 h 21600"/>
              <a:gd name="connsiteX8" fmla="*/ 21381 w 21391"/>
              <a:gd name="connsiteY8" fmla="*/ 5047 h 21600"/>
              <a:gd name="connsiteX9" fmla="*/ 12267 w 21391"/>
              <a:gd name="connsiteY9" fmla="*/ 0 h 21600"/>
              <a:gd name="connsiteX10" fmla="*/ 11917 w 21391"/>
              <a:gd name="connsiteY10" fmla="*/ 0 h 21600"/>
              <a:gd name="connsiteX11" fmla="*/ 9463 w 21391"/>
              <a:gd name="connsiteY11" fmla="*/ 0 h 21600"/>
              <a:gd name="connsiteX12" fmla="*/ 2891 w 21391"/>
              <a:gd name="connsiteY12" fmla="*/ 1459 h 21600"/>
              <a:gd name="connsiteX13" fmla="*/ 0 w 21391"/>
              <a:gd name="connsiteY13" fmla="*/ 5239 h 21600"/>
              <a:gd name="connsiteX14" fmla="*/ 2935 w 21391"/>
              <a:gd name="connsiteY14" fmla="*/ 9018 h 21600"/>
              <a:gd name="connsiteX15" fmla="*/ 87 w 21391"/>
              <a:gd name="connsiteY15" fmla="*/ 19112 h 21600"/>
              <a:gd name="connsiteX16" fmla="*/ 6309 w 21391"/>
              <a:gd name="connsiteY16" fmla="*/ 20069 h 21600"/>
              <a:gd name="connsiteX17" fmla="*/ 5213 w 21391"/>
              <a:gd name="connsiteY17" fmla="*/ 19375 h 21600"/>
              <a:gd name="connsiteX18" fmla="*/ 8193 w 21391"/>
              <a:gd name="connsiteY18" fmla="*/ 8803 h 21600"/>
              <a:gd name="connsiteX19" fmla="*/ 7755 w 21391"/>
              <a:gd name="connsiteY19" fmla="*/ 8229 h 21600"/>
              <a:gd name="connsiteX20" fmla="*/ 5126 w 21391"/>
              <a:gd name="connsiteY20" fmla="*/ 5286 h 21600"/>
              <a:gd name="connsiteX21" fmla="*/ 10646 w 21391"/>
              <a:gd name="connsiteY21" fmla="*/ 1627 h 21600"/>
              <a:gd name="connsiteX22" fmla="*/ 16123 w 21391"/>
              <a:gd name="connsiteY22" fmla="*/ 5143 h 21600"/>
              <a:gd name="connsiteX23" fmla="*/ 13494 w 21391"/>
              <a:gd name="connsiteY23" fmla="*/ 8229 h 21600"/>
              <a:gd name="connsiteX24" fmla="*/ 13056 w 21391"/>
              <a:gd name="connsiteY24" fmla="*/ 8803 h 21600"/>
              <a:gd name="connsiteX25" fmla="*/ 16035 w 21391"/>
              <a:gd name="connsiteY25" fmla="*/ 19375 h 21600"/>
              <a:gd name="connsiteX26" fmla="*/ 14940 w 21391"/>
              <a:gd name="connsiteY26" fmla="*/ 20069 h 21600"/>
              <a:gd name="connsiteX27" fmla="*/ 13187 w 21391"/>
              <a:gd name="connsiteY27" fmla="*/ 20069 h 21600"/>
              <a:gd name="connsiteX28" fmla="*/ 7930 w 21391"/>
              <a:gd name="connsiteY28" fmla="*/ 20069 h 21600"/>
              <a:gd name="connsiteX29" fmla="*/ 6309 w 21391"/>
              <a:gd name="connsiteY29" fmla="*/ 20069 h 21600"/>
              <a:gd name="connsiteX0" fmla="*/ 87 w 19237"/>
              <a:gd name="connsiteY0" fmla="*/ 19112 h 21600"/>
              <a:gd name="connsiteX1" fmla="*/ 964 w 19237"/>
              <a:gd name="connsiteY1" fmla="*/ 20835 h 21600"/>
              <a:gd name="connsiteX2" fmla="*/ 3899 w 19237"/>
              <a:gd name="connsiteY2" fmla="*/ 21600 h 21600"/>
              <a:gd name="connsiteX3" fmla="*/ 6353 w 19237"/>
              <a:gd name="connsiteY3" fmla="*/ 21600 h 21600"/>
              <a:gd name="connsiteX4" fmla="*/ 6353 w 19237"/>
              <a:gd name="connsiteY4" fmla="*/ 21600 h 21600"/>
              <a:gd name="connsiteX5" fmla="*/ 6353 w 19237"/>
              <a:gd name="connsiteY5" fmla="*/ 21600 h 21600"/>
              <a:gd name="connsiteX6" fmla="*/ 17525 w 19237"/>
              <a:gd name="connsiteY6" fmla="*/ 21600 h 21600"/>
              <a:gd name="connsiteX7" fmla="*/ 18489 w 19237"/>
              <a:gd name="connsiteY7" fmla="*/ 9042 h 21600"/>
              <a:gd name="connsiteX8" fmla="*/ 12267 w 19237"/>
              <a:gd name="connsiteY8" fmla="*/ 0 h 21600"/>
              <a:gd name="connsiteX9" fmla="*/ 11917 w 19237"/>
              <a:gd name="connsiteY9" fmla="*/ 0 h 21600"/>
              <a:gd name="connsiteX10" fmla="*/ 9463 w 19237"/>
              <a:gd name="connsiteY10" fmla="*/ 0 h 21600"/>
              <a:gd name="connsiteX11" fmla="*/ 2891 w 19237"/>
              <a:gd name="connsiteY11" fmla="*/ 1459 h 21600"/>
              <a:gd name="connsiteX12" fmla="*/ 0 w 19237"/>
              <a:gd name="connsiteY12" fmla="*/ 5239 h 21600"/>
              <a:gd name="connsiteX13" fmla="*/ 2935 w 19237"/>
              <a:gd name="connsiteY13" fmla="*/ 9018 h 21600"/>
              <a:gd name="connsiteX14" fmla="*/ 87 w 19237"/>
              <a:gd name="connsiteY14" fmla="*/ 19112 h 21600"/>
              <a:gd name="connsiteX15" fmla="*/ 6309 w 19237"/>
              <a:gd name="connsiteY15" fmla="*/ 20069 h 21600"/>
              <a:gd name="connsiteX16" fmla="*/ 5213 w 19237"/>
              <a:gd name="connsiteY16" fmla="*/ 19375 h 21600"/>
              <a:gd name="connsiteX17" fmla="*/ 8193 w 19237"/>
              <a:gd name="connsiteY17" fmla="*/ 8803 h 21600"/>
              <a:gd name="connsiteX18" fmla="*/ 7755 w 19237"/>
              <a:gd name="connsiteY18" fmla="*/ 8229 h 21600"/>
              <a:gd name="connsiteX19" fmla="*/ 5126 w 19237"/>
              <a:gd name="connsiteY19" fmla="*/ 5286 h 21600"/>
              <a:gd name="connsiteX20" fmla="*/ 10646 w 19237"/>
              <a:gd name="connsiteY20" fmla="*/ 1627 h 21600"/>
              <a:gd name="connsiteX21" fmla="*/ 16123 w 19237"/>
              <a:gd name="connsiteY21" fmla="*/ 5143 h 21600"/>
              <a:gd name="connsiteX22" fmla="*/ 13494 w 19237"/>
              <a:gd name="connsiteY22" fmla="*/ 8229 h 21600"/>
              <a:gd name="connsiteX23" fmla="*/ 13056 w 19237"/>
              <a:gd name="connsiteY23" fmla="*/ 8803 h 21600"/>
              <a:gd name="connsiteX24" fmla="*/ 16035 w 19237"/>
              <a:gd name="connsiteY24" fmla="*/ 19375 h 21600"/>
              <a:gd name="connsiteX25" fmla="*/ 14940 w 19237"/>
              <a:gd name="connsiteY25" fmla="*/ 20069 h 21600"/>
              <a:gd name="connsiteX26" fmla="*/ 13187 w 19237"/>
              <a:gd name="connsiteY26" fmla="*/ 20069 h 21600"/>
              <a:gd name="connsiteX27" fmla="*/ 7930 w 19237"/>
              <a:gd name="connsiteY27" fmla="*/ 20069 h 21600"/>
              <a:gd name="connsiteX28" fmla="*/ 6309 w 19237"/>
              <a:gd name="connsiteY28" fmla="*/ 20069 h 21600"/>
              <a:gd name="connsiteX0" fmla="*/ 87 w 19237"/>
              <a:gd name="connsiteY0" fmla="*/ 19112 h 21600"/>
              <a:gd name="connsiteX1" fmla="*/ 964 w 19237"/>
              <a:gd name="connsiteY1" fmla="*/ 20835 h 21600"/>
              <a:gd name="connsiteX2" fmla="*/ 3899 w 19237"/>
              <a:gd name="connsiteY2" fmla="*/ 21600 h 21600"/>
              <a:gd name="connsiteX3" fmla="*/ 6353 w 19237"/>
              <a:gd name="connsiteY3" fmla="*/ 21600 h 21600"/>
              <a:gd name="connsiteX4" fmla="*/ 6353 w 19237"/>
              <a:gd name="connsiteY4" fmla="*/ 21600 h 21600"/>
              <a:gd name="connsiteX5" fmla="*/ 6353 w 19237"/>
              <a:gd name="connsiteY5" fmla="*/ 21600 h 21600"/>
              <a:gd name="connsiteX6" fmla="*/ 17525 w 19237"/>
              <a:gd name="connsiteY6" fmla="*/ 21600 h 21600"/>
              <a:gd name="connsiteX7" fmla="*/ 18489 w 19237"/>
              <a:gd name="connsiteY7" fmla="*/ 9042 h 21600"/>
              <a:gd name="connsiteX8" fmla="*/ 12267 w 19237"/>
              <a:gd name="connsiteY8" fmla="*/ 0 h 21600"/>
              <a:gd name="connsiteX9" fmla="*/ 11917 w 19237"/>
              <a:gd name="connsiteY9" fmla="*/ 0 h 21600"/>
              <a:gd name="connsiteX10" fmla="*/ 9463 w 19237"/>
              <a:gd name="connsiteY10" fmla="*/ 0 h 21600"/>
              <a:gd name="connsiteX11" fmla="*/ 2891 w 19237"/>
              <a:gd name="connsiteY11" fmla="*/ 1459 h 21600"/>
              <a:gd name="connsiteX12" fmla="*/ 0 w 19237"/>
              <a:gd name="connsiteY12" fmla="*/ 5239 h 21600"/>
              <a:gd name="connsiteX13" fmla="*/ 2935 w 19237"/>
              <a:gd name="connsiteY13" fmla="*/ 9018 h 21600"/>
              <a:gd name="connsiteX14" fmla="*/ 87 w 19237"/>
              <a:gd name="connsiteY14" fmla="*/ 19112 h 21600"/>
              <a:gd name="connsiteX15" fmla="*/ 6309 w 19237"/>
              <a:gd name="connsiteY15" fmla="*/ 20069 h 21600"/>
              <a:gd name="connsiteX16" fmla="*/ 5213 w 19237"/>
              <a:gd name="connsiteY16" fmla="*/ 19375 h 21600"/>
              <a:gd name="connsiteX17" fmla="*/ 8193 w 19237"/>
              <a:gd name="connsiteY17" fmla="*/ 8803 h 21600"/>
              <a:gd name="connsiteX18" fmla="*/ 7755 w 19237"/>
              <a:gd name="connsiteY18" fmla="*/ 8229 h 21600"/>
              <a:gd name="connsiteX19" fmla="*/ 5126 w 19237"/>
              <a:gd name="connsiteY19" fmla="*/ 5286 h 21600"/>
              <a:gd name="connsiteX20" fmla="*/ 10646 w 19237"/>
              <a:gd name="connsiteY20" fmla="*/ 1627 h 21600"/>
              <a:gd name="connsiteX21" fmla="*/ 16123 w 19237"/>
              <a:gd name="connsiteY21" fmla="*/ 5143 h 21600"/>
              <a:gd name="connsiteX22" fmla="*/ 13494 w 19237"/>
              <a:gd name="connsiteY22" fmla="*/ 8229 h 21600"/>
              <a:gd name="connsiteX23" fmla="*/ 13056 w 19237"/>
              <a:gd name="connsiteY23" fmla="*/ 8803 h 21600"/>
              <a:gd name="connsiteX24" fmla="*/ 16035 w 19237"/>
              <a:gd name="connsiteY24" fmla="*/ 19375 h 21600"/>
              <a:gd name="connsiteX25" fmla="*/ 14940 w 19237"/>
              <a:gd name="connsiteY25" fmla="*/ 20069 h 21600"/>
              <a:gd name="connsiteX26" fmla="*/ 13187 w 19237"/>
              <a:gd name="connsiteY26" fmla="*/ 20069 h 21600"/>
              <a:gd name="connsiteX27" fmla="*/ 7930 w 19237"/>
              <a:gd name="connsiteY27" fmla="*/ 20069 h 21600"/>
              <a:gd name="connsiteX28" fmla="*/ 6309 w 19237"/>
              <a:gd name="connsiteY28" fmla="*/ 20069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9237" h="21600" extrusionOk="0">
                <a:moveTo>
                  <a:pt x="87" y="19112"/>
                </a:moveTo>
                <a:cubicBezTo>
                  <a:pt x="-88" y="19734"/>
                  <a:pt x="219" y="20356"/>
                  <a:pt x="964" y="20835"/>
                </a:cubicBezTo>
                <a:cubicBezTo>
                  <a:pt x="1708" y="21313"/>
                  <a:pt x="2760" y="21600"/>
                  <a:pt x="3899" y="21600"/>
                </a:cubicBezTo>
                <a:lnTo>
                  <a:pt x="6353" y="21600"/>
                </a:lnTo>
                <a:lnTo>
                  <a:pt x="6353" y="21600"/>
                </a:lnTo>
                <a:lnTo>
                  <a:pt x="6353" y="21600"/>
                </a:lnTo>
                <a:lnTo>
                  <a:pt x="17525" y="21600"/>
                </a:lnTo>
                <a:cubicBezTo>
                  <a:pt x="21112" y="19818"/>
                  <a:pt x="17846" y="11801"/>
                  <a:pt x="18489" y="9042"/>
                </a:cubicBezTo>
                <a:cubicBezTo>
                  <a:pt x="17613" y="5442"/>
                  <a:pt x="16846" y="1002"/>
                  <a:pt x="12267" y="0"/>
                </a:cubicBezTo>
                <a:lnTo>
                  <a:pt x="11917" y="0"/>
                </a:lnTo>
                <a:lnTo>
                  <a:pt x="9463" y="0"/>
                </a:lnTo>
                <a:cubicBezTo>
                  <a:pt x="7010" y="0"/>
                  <a:pt x="4688" y="526"/>
                  <a:pt x="2891" y="1459"/>
                </a:cubicBezTo>
                <a:cubicBezTo>
                  <a:pt x="1007" y="2464"/>
                  <a:pt x="0" y="3803"/>
                  <a:pt x="0" y="5239"/>
                </a:cubicBezTo>
                <a:cubicBezTo>
                  <a:pt x="0" y="6698"/>
                  <a:pt x="1051" y="8037"/>
                  <a:pt x="2935" y="9018"/>
                </a:cubicBezTo>
                <a:lnTo>
                  <a:pt x="87" y="19112"/>
                </a:lnTo>
                <a:close/>
                <a:moveTo>
                  <a:pt x="6309" y="20069"/>
                </a:moveTo>
                <a:cubicBezTo>
                  <a:pt x="5652" y="20069"/>
                  <a:pt x="5126" y="19734"/>
                  <a:pt x="5213" y="19375"/>
                </a:cubicBezTo>
                <a:lnTo>
                  <a:pt x="8193" y="8803"/>
                </a:lnTo>
                <a:cubicBezTo>
                  <a:pt x="8280" y="8587"/>
                  <a:pt x="8105" y="8348"/>
                  <a:pt x="7755" y="8229"/>
                </a:cubicBezTo>
                <a:cubicBezTo>
                  <a:pt x="6177" y="7559"/>
                  <a:pt x="5126" y="6482"/>
                  <a:pt x="5126" y="5286"/>
                </a:cubicBezTo>
                <a:cubicBezTo>
                  <a:pt x="5126" y="3468"/>
                  <a:pt x="7492" y="1938"/>
                  <a:pt x="10646" y="1627"/>
                </a:cubicBezTo>
                <a:cubicBezTo>
                  <a:pt x="13669" y="1938"/>
                  <a:pt x="16035" y="3397"/>
                  <a:pt x="16123" y="5143"/>
                </a:cubicBezTo>
                <a:cubicBezTo>
                  <a:pt x="16211" y="6411"/>
                  <a:pt x="15159" y="7511"/>
                  <a:pt x="13494" y="8229"/>
                </a:cubicBezTo>
                <a:cubicBezTo>
                  <a:pt x="13187" y="8372"/>
                  <a:pt x="13012" y="8587"/>
                  <a:pt x="13056" y="8803"/>
                </a:cubicBezTo>
                <a:lnTo>
                  <a:pt x="16035" y="19375"/>
                </a:lnTo>
                <a:cubicBezTo>
                  <a:pt x="16167" y="19734"/>
                  <a:pt x="15641" y="20069"/>
                  <a:pt x="14940" y="20069"/>
                </a:cubicBezTo>
                <a:lnTo>
                  <a:pt x="13187" y="20069"/>
                </a:lnTo>
                <a:lnTo>
                  <a:pt x="7930" y="20069"/>
                </a:lnTo>
                <a:lnTo>
                  <a:pt x="6309" y="20069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8F6177E4-994E-4AC8-9244-D7948E258868}"/>
              </a:ext>
            </a:extLst>
          </p:cNvPr>
          <p:cNvSpPr/>
          <p:nvPr/>
        </p:nvSpPr>
        <p:spPr>
          <a:xfrm>
            <a:off x="6469413" y="2565191"/>
            <a:ext cx="1547716" cy="3234521"/>
          </a:xfrm>
          <a:custGeom>
            <a:avLst/>
            <a:gdLst>
              <a:gd name="connsiteX0" fmla="*/ 780838 w 1547716"/>
              <a:gd name="connsiteY0" fmla="*/ 229262 h 3234521"/>
              <a:gd name="connsiteX1" fmla="*/ 232839 w 1547716"/>
              <a:gd name="connsiteY1" fmla="*/ 787965 h 3234521"/>
              <a:gd name="connsiteX2" fmla="*/ 447705 w 1547716"/>
              <a:gd name="connsiteY2" fmla="*/ 1228669 h 3234521"/>
              <a:gd name="connsiteX3" fmla="*/ 483504 w 1547716"/>
              <a:gd name="connsiteY3" fmla="*/ 1314623 h 3234521"/>
              <a:gd name="connsiteX4" fmla="*/ 239940 w 1547716"/>
              <a:gd name="connsiteY4" fmla="*/ 2897891 h 3234521"/>
              <a:gd name="connsiteX5" fmla="*/ 318785 w 1547716"/>
              <a:gd name="connsiteY5" fmla="*/ 3001666 h 3234521"/>
              <a:gd name="connsiteX6" fmla="*/ 891859 w 1547716"/>
              <a:gd name="connsiteY6" fmla="*/ 3001666 h 3234521"/>
              <a:gd name="connsiteX7" fmla="*/ 1232166 w 1547716"/>
              <a:gd name="connsiteY7" fmla="*/ 3001666 h 3234521"/>
              <a:gd name="connsiteX8" fmla="*/ 1321736 w 1547716"/>
              <a:gd name="connsiteY8" fmla="*/ 2897891 h 3234521"/>
              <a:gd name="connsiteX9" fmla="*/ 1078173 w 1547716"/>
              <a:gd name="connsiteY9" fmla="*/ 1314623 h 3234521"/>
              <a:gd name="connsiteX10" fmla="*/ 1113972 w 1547716"/>
              <a:gd name="connsiteY10" fmla="*/ 1228669 h 3234521"/>
              <a:gd name="connsiteX11" fmla="*/ 1328838 w 1547716"/>
              <a:gd name="connsiteY11" fmla="*/ 766552 h 3234521"/>
              <a:gd name="connsiteX12" fmla="*/ 802361 w 1547716"/>
              <a:gd name="connsiteY12" fmla="*/ 229262 h 3234521"/>
              <a:gd name="connsiteX13" fmla="*/ 780838 w 1547716"/>
              <a:gd name="connsiteY13" fmla="*/ 229262 h 3234521"/>
              <a:gd name="connsiteX14" fmla="*/ 773664 w 1547716"/>
              <a:gd name="connsiteY14" fmla="*/ 0 h 3234521"/>
              <a:gd name="connsiteX15" fmla="*/ 802361 w 1547716"/>
              <a:gd name="connsiteY15" fmla="*/ 0 h 3234521"/>
              <a:gd name="connsiteX16" fmla="*/ 1411140 w 1547716"/>
              <a:gd name="connsiteY16" fmla="*/ 340976 h 3234521"/>
              <a:gd name="connsiteX17" fmla="*/ 1455005 w 1547716"/>
              <a:gd name="connsiteY17" fmla="*/ 419978 h 3234521"/>
              <a:gd name="connsiteX18" fmla="*/ 1455005 w 1547716"/>
              <a:gd name="connsiteY18" fmla="*/ 1159760 h 3234521"/>
              <a:gd name="connsiteX19" fmla="*/ 1415389 w 1547716"/>
              <a:gd name="connsiteY19" fmla="*/ 1227260 h 3234521"/>
              <a:gd name="connsiteX20" fmla="*/ 1310939 w 1547716"/>
              <a:gd name="connsiteY20" fmla="*/ 1354007 h 3234521"/>
              <a:gd name="connsiteX21" fmla="*/ 1543777 w 1547716"/>
              <a:gd name="connsiteY21" fmla="*/ 2861952 h 3234521"/>
              <a:gd name="connsiteX22" fmla="*/ 1472179 w 1547716"/>
              <a:gd name="connsiteY22" fmla="*/ 3119965 h 3234521"/>
              <a:gd name="connsiteX23" fmla="*/ 1232166 w 1547716"/>
              <a:gd name="connsiteY23" fmla="*/ 3234521 h 3234521"/>
              <a:gd name="connsiteX24" fmla="*/ 318785 w 1547716"/>
              <a:gd name="connsiteY24" fmla="*/ 3234521 h 3234521"/>
              <a:gd name="connsiteX25" fmla="*/ 78773 w 1547716"/>
              <a:gd name="connsiteY25" fmla="*/ 3119965 h 3234521"/>
              <a:gd name="connsiteX26" fmla="*/ 7175 w 1547716"/>
              <a:gd name="connsiteY26" fmla="*/ 2861952 h 3234521"/>
              <a:gd name="connsiteX27" fmla="*/ 240013 w 1547716"/>
              <a:gd name="connsiteY27" fmla="*/ 1354007 h 3234521"/>
              <a:gd name="connsiteX28" fmla="*/ 0 w 1547716"/>
              <a:gd name="connsiteY28" fmla="*/ 784521 h 3234521"/>
              <a:gd name="connsiteX29" fmla="*/ 236389 w 1547716"/>
              <a:gd name="connsiteY29" fmla="*/ 218480 h 3234521"/>
              <a:gd name="connsiteX30" fmla="*/ 773664 w 1547716"/>
              <a:gd name="connsiteY30" fmla="*/ 0 h 323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547716" h="3234521">
                <a:moveTo>
                  <a:pt x="780838" y="229262"/>
                </a:moveTo>
                <a:cubicBezTo>
                  <a:pt x="476402" y="229262"/>
                  <a:pt x="232839" y="479937"/>
                  <a:pt x="232839" y="787965"/>
                </a:cubicBezTo>
                <a:cubicBezTo>
                  <a:pt x="232839" y="967062"/>
                  <a:pt x="315162" y="1128339"/>
                  <a:pt x="447705" y="1228669"/>
                </a:cubicBezTo>
                <a:cubicBezTo>
                  <a:pt x="472779" y="1250083"/>
                  <a:pt x="487127" y="1282278"/>
                  <a:pt x="483504" y="1314623"/>
                </a:cubicBezTo>
                <a:lnTo>
                  <a:pt x="239940" y="2897891"/>
                </a:lnTo>
                <a:cubicBezTo>
                  <a:pt x="222041" y="2951501"/>
                  <a:pt x="265014" y="3001666"/>
                  <a:pt x="318785" y="3001666"/>
                </a:cubicBezTo>
                <a:lnTo>
                  <a:pt x="891859" y="3001666"/>
                </a:lnTo>
                <a:lnTo>
                  <a:pt x="1232166" y="3001666"/>
                </a:lnTo>
                <a:cubicBezTo>
                  <a:pt x="1285865" y="3001666"/>
                  <a:pt x="1328838" y="2951501"/>
                  <a:pt x="1321736" y="2897891"/>
                </a:cubicBezTo>
                <a:lnTo>
                  <a:pt x="1078173" y="1314623"/>
                </a:lnTo>
                <a:cubicBezTo>
                  <a:pt x="1070999" y="1282278"/>
                  <a:pt x="1085275" y="1246489"/>
                  <a:pt x="1113972" y="1228669"/>
                </a:cubicBezTo>
                <a:cubicBezTo>
                  <a:pt x="1250066" y="1121151"/>
                  <a:pt x="1332462" y="952836"/>
                  <a:pt x="1328838" y="766552"/>
                </a:cubicBezTo>
                <a:cubicBezTo>
                  <a:pt x="1318113" y="476343"/>
                  <a:pt x="1085275" y="240044"/>
                  <a:pt x="802361" y="229262"/>
                </a:cubicBezTo>
                <a:cubicBezTo>
                  <a:pt x="795187" y="229262"/>
                  <a:pt x="788013" y="229262"/>
                  <a:pt x="780838" y="229262"/>
                </a:cubicBezTo>
                <a:close/>
                <a:moveTo>
                  <a:pt x="773664" y="0"/>
                </a:moveTo>
                <a:cubicBezTo>
                  <a:pt x="784462" y="0"/>
                  <a:pt x="795187" y="0"/>
                  <a:pt x="802361" y="0"/>
                </a:cubicBezTo>
                <a:cubicBezTo>
                  <a:pt x="1053099" y="8985"/>
                  <a:pt x="1275841" y="142446"/>
                  <a:pt x="1411140" y="340976"/>
                </a:cubicBezTo>
                <a:lnTo>
                  <a:pt x="1455005" y="419978"/>
                </a:lnTo>
                <a:lnTo>
                  <a:pt x="1455005" y="1159760"/>
                </a:lnTo>
                <a:lnTo>
                  <a:pt x="1415389" y="1227260"/>
                </a:lnTo>
                <a:cubicBezTo>
                  <a:pt x="1385272" y="1272938"/>
                  <a:pt x="1350343" y="1315484"/>
                  <a:pt x="1310939" y="1354007"/>
                </a:cubicBezTo>
                <a:lnTo>
                  <a:pt x="1543777" y="2861952"/>
                </a:lnTo>
                <a:cubicBezTo>
                  <a:pt x="1558126" y="2955094"/>
                  <a:pt x="1533052" y="3048237"/>
                  <a:pt x="1472179" y="3119965"/>
                </a:cubicBezTo>
                <a:cubicBezTo>
                  <a:pt x="1411234" y="3191544"/>
                  <a:pt x="1325287" y="3234521"/>
                  <a:pt x="1232166" y="3234521"/>
                </a:cubicBezTo>
                <a:lnTo>
                  <a:pt x="318785" y="3234521"/>
                </a:lnTo>
                <a:cubicBezTo>
                  <a:pt x="225664" y="3234521"/>
                  <a:pt x="139718" y="3191544"/>
                  <a:pt x="78773" y="3119965"/>
                </a:cubicBezTo>
                <a:cubicBezTo>
                  <a:pt x="17900" y="3048237"/>
                  <a:pt x="-7175" y="2955094"/>
                  <a:pt x="7175" y="2861952"/>
                </a:cubicBezTo>
                <a:lnTo>
                  <a:pt x="240013" y="1354007"/>
                </a:lnTo>
                <a:cubicBezTo>
                  <a:pt x="85947" y="1203512"/>
                  <a:pt x="0" y="999407"/>
                  <a:pt x="0" y="784521"/>
                </a:cubicBezTo>
                <a:cubicBezTo>
                  <a:pt x="0" y="569485"/>
                  <a:pt x="85947" y="368975"/>
                  <a:pt x="236389" y="218480"/>
                </a:cubicBezTo>
                <a:cubicBezTo>
                  <a:pt x="383281" y="75173"/>
                  <a:pt x="573074" y="0"/>
                  <a:pt x="773664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7561E330-1185-40D2-96A3-5370D7EFAEC0}"/>
              </a:ext>
            </a:extLst>
          </p:cNvPr>
          <p:cNvSpPr/>
          <p:nvPr/>
        </p:nvSpPr>
        <p:spPr>
          <a:xfrm>
            <a:off x="6842237" y="2780109"/>
            <a:ext cx="985048" cy="913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72" y="0"/>
                </a:moveTo>
                <a:lnTo>
                  <a:pt x="4870" y="6268"/>
                </a:lnTo>
                <a:cubicBezTo>
                  <a:pt x="4006" y="6607"/>
                  <a:pt x="3299" y="7115"/>
                  <a:pt x="2592" y="7793"/>
                </a:cubicBezTo>
                <a:cubicBezTo>
                  <a:pt x="1414" y="8979"/>
                  <a:pt x="0" y="11181"/>
                  <a:pt x="0" y="14400"/>
                </a:cubicBezTo>
                <a:cubicBezTo>
                  <a:pt x="0" y="14485"/>
                  <a:pt x="0" y="14654"/>
                  <a:pt x="0" y="14739"/>
                </a:cubicBezTo>
                <a:cubicBezTo>
                  <a:pt x="157" y="18551"/>
                  <a:pt x="3142" y="21600"/>
                  <a:pt x="6676" y="21600"/>
                </a:cubicBezTo>
                <a:lnTo>
                  <a:pt x="21600" y="21600"/>
                </a:lnTo>
                <a:lnTo>
                  <a:pt x="19872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0AF59D70-636D-4A59-AC65-EEB6A634EEB6}"/>
              </a:ext>
            </a:extLst>
          </p:cNvPr>
          <p:cNvSpPr/>
          <p:nvPr/>
        </p:nvSpPr>
        <p:spPr>
          <a:xfrm>
            <a:off x="7451177" y="1490597"/>
            <a:ext cx="1826809" cy="30948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50"/>
                  <a:pt x="4828" y="21600"/>
                  <a:pt x="10800" y="21600"/>
                </a:cubicBezTo>
                <a:cubicBezTo>
                  <a:pt x="16772" y="21600"/>
                  <a:pt x="21600" y="16775"/>
                  <a:pt x="21600" y="10800"/>
                </a:cubicBezTo>
                <a:cubicBezTo>
                  <a:pt x="21600" y="4850"/>
                  <a:pt x="16772" y="0"/>
                  <a:pt x="10800" y="0"/>
                </a:cubicBezTo>
                <a:cubicBezTo>
                  <a:pt x="4828" y="25"/>
                  <a:pt x="0" y="4850"/>
                  <a:pt x="0" y="10800"/>
                </a:cubicBezTo>
                <a:close/>
                <a:moveTo>
                  <a:pt x="6438" y="10800"/>
                </a:moveTo>
                <a:cubicBezTo>
                  <a:pt x="6438" y="7475"/>
                  <a:pt x="8174" y="4650"/>
                  <a:pt x="10631" y="3600"/>
                </a:cubicBezTo>
                <a:cubicBezTo>
                  <a:pt x="13087" y="4650"/>
                  <a:pt x="14824" y="7475"/>
                  <a:pt x="14824" y="10800"/>
                </a:cubicBezTo>
                <a:cubicBezTo>
                  <a:pt x="14824" y="14125"/>
                  <a:pt x="13087" y="16950"/>
                  <a:pt x="10631" y="18000"/>
                </a:cubicBezTo>
                <a:cubicBezTo>
                  <a:pt x="8174" y="16950"/>
                  <a:pt x="6438" y="14125"/>
                  <a:pt x="6438" y="108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1EE276DC-87CA-416C-A624-F894558A413C}"/>
              </a:ext>
            </a:extLst>
          </p:cNvPr>
          <p:cNvSpPr/>
          <p:nvPr/>
        </p:nvSpPr>
        <p:spPr>
          <a:xfrm>
            <a:off x="7640869" y="1945657"/>
            <a:ext cx="716399" cy="21921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00" y="0"/>
                </a:moveTo>
                <a:cubicBezTo>
                  <a:pt x="18144" y="0"/>
                  <a:pt x="19980" y="212"/>
                  <a:pt x="21600" y="635"/>
                </a:cubicBezTo>
                <a:cubicBezTo>
                  <a:pt x="15336" y="2118"/>
                  <a:pt x="10908" y="6106"/>
                  <a:pt x="10908" y="10800"/>
                </a:cubicBezTo>
                <a:cubicBezTo>
                  <a:pt x="10908" y="15494"/>
                  <a:pt x="15336" y="19482"/>
                  <a:pt x="21600" y="20965"/>
                </a:cubicBezTo>
                <a:cubicBezTo>
                  <a:pt x="19872" y="21353"/>
                  <a:pt x="18036" y="21600"/>
                  <a:pt x="16200" y="21600"/>
                </a:cubicBezTo>
                <a:cubicBezTo>
                  <a:pt x="7236" y="21600"/>
                  <a:pt x="0" y="16765"/>
                  <a:pt x="0" y="10800"/>
                </a:cubicBezTo>
                <a:cubicBezTo>
                  <a:pt x="0" y="4835"/>
                  <a:pt x="7236" y="0"/>
                  <a:pt x="1620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ED8E6A30-7DC0-494F-9EB5-D5976E01B612}"/>
              </a:ext>
            </a:extLst>
          </p:cNvPr>
          <p:cNvSpPr/>
          <p:nvPr/>
        </p:nvSpPr>
        <p:spPr>
          <a:xfrm>
            <a:off x="703806" y="2565190"/>
            <a:ext cx="644490" cy="641175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92480FF6-CA5E-4AE0-BD39-D4026A33D661}"/>
              </a:ext>
            </a:extLst>
          </p:cNvPr>
          <p:cNvSpPr/>
          <p:nvPr/>
        </p:nvSpPr>
        <p:spPr>
          <a:xfrm>
            <a:off x="703806" y="3429639"/>
            <a:ext cx="644490" cy="641175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6" name="Shape">
            <a:extLst>
              <a:ext uri="{FF2B5EF4-FFF2-40B4-BE49-F238E27FC236}">
                <a16:creationId xmlns:a16="http://schemas.microsoft.com/office/drawing/2014/main" id="{DC7D4728-6550-4AA2-AED9-2CF99ABA1494}"/>
              </a:ext>
            </a:extLst>
          </p:cNvPr>
          <p:cNvSpPr/>
          <p:nvPr/>
        </p:nvSpPr>
        <p:spPr>
          <a:xfrm>
            <a:off x="703806" y="4294088"/>
            <a:ext cx="644490" cy="641175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7" name="Shape">
            <a:extLst>
              <a:ext uri="{FF2B5EF4-FFF2-40B4-BE49-F238E27FC236}">
                <a16:creationId xmlns:a16="http://schemas.microsoft.com/office/drawing/2014/main" id="{7F34FB45-BD2B-440C-8896-2797013819D9}"/>
              </a:ext>
            </a:extLst>
          </p:cNvPr>
          <p:cNvSpPr/>
          <p:nvPr/>
        </p:nvSpPr>
        <p:spPr>
          <a:xfrm>
            <a:off x="703806" y="5158537"/>
            <a:ext cx="644490" cy="641175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3AD9899B-9658-40D7-BEEF-8EEBA27A5D8F}"/>
              </a:ext>
            </a:extLst>
          </p:cNvPr>
          <p:cNvSpPr txBox="1"/>
          <p:nvPr/>
        </p:nvSpPr>
        <p:spPr>
          <a:xfrm>
            <a:off x="2003759" y="2702513"/>
            <a:ext cx="1382711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b="1" noProof="1"/>
              <a:t>Lorem Ipsum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B0430EA3-27D3-4951-9D30-3A2D6148F270}"/>
              </a:ext>
            </a:extLst>
          </p:cNvPr>
          <p:cNvSpPr txBox="1"/>
          <p:nvPr/>
        </p:nvSpPr>
        <p:spPr>
          <a:xfrm>
            <a:off x="3483602" y="2558884"/>
            <a:ext cx="2681341" cy="65659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>
              <a:lnSpc>
                <a:spcPts val="1100"/>
              </a:lnSpc>
            </a:pPr>
            <a:r>
              <a:rPr lang="en-US" sz="1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249DA80-BBFC-4145-AAD8-D7F552FF3E73}"/>
              </a:ext>
            </a:extLst>
          </p:cNvPr>
          <p:cNvSpPr txBox="1"/>
          <p:nvPr/>
        </p:nvSpPr>
        <p:spPr>
          <a:xfrm>
            <a:off x="2003759" y="3565560"/>
            <a:ext cx="1382711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b="1" noProof="1"/>
              <a:t>Lorem Ipsum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1D356B6-AD49-40D2-BE89-218C3853156D}"/>
              </a:ext>
            </a:extLst>
          </p:cNvPr>
          <p:cNvSpPr txBox="1"/>
          <p:nvPr/>
        </p:nvSpPr>
        <p:spPr>
          <a:xfrm>
            <a:off x="3483602" y="3421931"/>
            <a:ext cx="2681341" cy="65659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>
              <a:lnSpc>
                <a:spcPts val="1100"/>
              </a:lnSpc>
            </a:pPr>
            <a:r>
              <a:rPr lang="en-US" sz="1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107A880-D822-4D3C-836A-861F00A238CA}"/>
              </a:ext>
            </a:extLst>
          </p:cNvPr>
          <p:cNvSpPr txBox="1"/>
          <p:nvPr/>
        </p:nvSpPr>
        <p:spPr>
          <a:xfrm>
            <a:off x="2003759" y="4433404"/>
            <a:ext cx="1382711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b="1" noProof="1"/>
              <a:t>Lorem Ipsum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C3B5DE-5A3F-4B15-86F0-18B9AF21FE7A}"/>
              </a:ext>
            </a:extLst>
          </p:cNvPr>
          <p:cNvSpPr txBox="1"/>
          <p:nvPr/>
        </p:nvSpPr>
        <p:spPr>
          <a:xfrm>
            <a:off x="3483602" y="4289775"/>
            <a:ext cx="2681341" cy="65659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>
              <a:lnSpc>
                <a:spcPts val="1100"/>
              </a:lnSpc>
            </a:pPr>
            <a:r>
              <a:rPr lang="en-US" sz="1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1C61F0C9-7C9F-4FC1-AAB1-82F636E730DF}"/>
              </a:ext>
            </a:extLst>
          </p:cNvPr>
          <p:cNvSpPr txBox="1"/>
          <p:nvPr/>
        </p:nvSpPr>
        <p:spPr>
          <a:xfrm>
            <a:off x="2003759" y="5294044"/>
            <a:ext cx="1382711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8BAC058C-182F-4C26-89C5-315AB0A51756}"/>
              </a:ext>
            </a:extLst>
          </p:cNvPr>
          <p:cNvSpPr txBox="1"/>
          <p:nvPr/>
        </p:nvSpPr>
        <p:spPr>
          <a:xfrm>
            <a:off x="3483602" y="5201711"/>
            <a:ext cx="2681341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3" name="Graphic 77" descr="Users">
            <a:extLst>
              <a:ext uri="{FF2B5EF4-FFF2-40B4-BE49-F238E27FC236}">
                <a16:creationId xmlns:a16="http://schemas.microsoft.com/office/drawing/2014/main" id="{6C653C79-79EE-4BF9-901A-38A74C7D8A89}"/>
              </a:ext>
            </a:extLst>
          </p:cNvPr>
          <p:cNvGrpSpPr/>
          <p:nvPr/>
        </p:nvGrpSpPr>
        <p:grpSpPr>
          <a:xfrm>
            <a:off x="851881" y="3641577"/>
            <a:ext cx="348340" cy="217298"/>
            <a:chOff x="1398214" y="3469541"/>
            <a:chExt cx="380552" cy="237392"/>
          </a:xfrm>
          <a:solidFill>
            <a:srgbClr val="000000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249986BE-C399-4388-85E7-AB388D991FC3}"/>
                </a:ext>
              </a:extLst>
            </p:cNvPr>
            <p:cNvSpPr/>
            <p:nvPr/>
          </p:nvSpPr>
          <p:spPr>
            <a:xfrm>
              <a:off x="1438987" y="3469541"/>
              <a:ext cx="81546" cy="81546"/>
            </a:xfrm>
            <a:custGeom>
              <a:avLst/>
              <a:gdLst>
                <a:gd name="connsiteX0" fmla="*/ 81547 w 81546"/>
                <a:gd name="connsiteY0" fmla="*/ 40773 h 81546"/>
                <a:gd name="connsiteX1" fmla="*/ 40773 w 81546"/>
                <a:gd name="connsiteY1" fmla="*/ 81547 h 81546"/>
                <a:gd name="connsiteX2" fmla="*/ 0 w 81546"/>
                <a:gd name="connsiteY2" fmla="*/ 40773 h 81546"/>
                <a:gd name="connsiteX3" fmla="*/ 40773 w 81546"/>
                <a:gd name="connsiteY3" fmla="*/ 0 h 81546"/>
                <a:gd name="connsiteX4" fmla="*/ 81547 w 81546"/>
                <a:gd name="connsiteY4" fmla="*/ 40773 h 81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546" h="81546">
                  <a:moveTo>
                    <a:pt x="81547" y="40773"/>
                  </a:moveTo>
                  <a:cubicBezTo>
                    <a:pt x="81547" y="63292"/>
                    <a:pt x="63292" y="81547"/>
                    <a:pt x="40773" y="81547"/>
                  </a:cubicBezTo>
                  <a:cubicBezTo>
                    <a:pt x="18255" y="81547"/>
                    <a:pt x="0" y="63292"/>
                    <a:pt x="0" y="40773"/>
                  </a:cubicBezTo>
                  <a:cubicBezTo>
                    <a:pt x="0" y="18255"/>
                    <a:pt x="18255" y="0"/>
                    <a:pt x="40773" y="0"/>
                  </a:cubicBezTo>
                  <a:cubicBezTo>
                    <a:pt x="63292" y="0"/>
                    <a:pt x="81547" y="18255"/>
                    <a:pt x="81547" y="40773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91E9C024-9D8E-47B2-872F-D0759378B54F}"/>
                </a:ext>
              </a:extLst>
            </p:cNvPr>
            <p:cNvSpPr/>
            <p:nvPr/>
          </p:nvSpPr>
          <p:spPr>
            <a:xfrm>
              <a:off x="1656446" y="3469541"/>
              <a:ext cx="81546" cy="81546"/>
            </a:xfrm>
            <a:custGeom>
              <a:avLst/>
              <a:gdLst>
                <a:gd name="connsiteX0" fmla="*/ 81547 w 81546"/>
                <a:gd name="connsiteY0" fmla="*/ 40773 h 81546"/>
                <a:gd name="connsiteX1" fmla="*/ 40773 w 81546"/>
                <a:gd name="connsiteY1" fmla="*/ 81547 h 81546"/>
                <a:gd name="connsiteX2" fmla="*/ 0 w 81546"/>
                <a:gd name="connsiteY2" fmla="*/ 40773 h 81546"/>
                <a:gd name="connsiteX3" fmla="*/ 40773 w 81546"/>
                <a:gd name="connsiteY3" fmla="*/ 0 h 81546"/>
                <a:gd name="connsiteX4" fmla="*/ 81547 w 81546"/>
                <a:gd name="connsiteY4" fmla="*/ 40773 h 81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546" h="81546">
                  <a:moveTo>
                    <a:pt x="81547" y="40773"/>
                  </a:moveTo>
                  <a:cubicBezTo>
                    <a:pt x="81547" y="63292"/>
                    <a:pt x="63292" y="81547"/>
                    <a:pt x="40773" y="81547"/>
                  </a:cubicBezTo>
                  <a:cubicBezTo>
                    <a:pt x="18255" y="81547"/>
                    <a:pt x="0" y="63292"/>
                    <a:pt x="0" y="40773"/>
                  </a:cubicBezTo>
                  <a:cubicBezTo>
                    <a:pt x="0" y="18255"/>
                    <a:pt x="18255" y="0"/>
                    <a:pt x="40773" y="0"/>
                  </a:cubicBezTo>
                  <a:cubicBezTo>
                    <a:pt x="63292" y="0"/>
                    <a:pt x="81547" y="18255"/>
                    <a:pt x="81547" y="40773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7D3D7C0A-A5D5-4A22-9D4D-64509DE52539}"/>
                </a:ext>
              </a:extLst>
            </p:cNvPr>
            <p:cNvSpPr/>
            <p:nvPr/>
          </p:nvSpPr>
          <p:spPr>
            <a:xfrm>
              <a:off x="1506943" y="3625386"/>
              <a:ext cx="163093" cy="81546"/>
            </a:xfrm>
            <a:custGeom>
              <a:avLst/>
              <a:gdLst>
                <a:gd name="connsiteX0" fmla="*/ 163094 w 163093"/>
                <a:gd name="connsiteY0" fmla="*/ 81547 h 81546"/>
                <a:gd name="connsiteX1" fmla="*/ 163094 w 163093"/>
                <a:gd name="connsiteY1" fmla="*/ 40773 h 81546"/>
                <a:gd name="connsiteX2" fmla="*/ 154939 w 163093"/>
                <a:gd name="connsiteY2" fmla="*/ 24464 h 81546"/>
                <a:gd name="connsiteX3" fmla="*/ 115072 w 163093"/>
                <a:gd name="connsiteY3" fmla="*/ 5436 h 81546"/>
                <a:gd name="connsiteX4" fmla="*/ 81547 w 163093"/>
                <a:gd name="connsiteY4" fmla="*/ 0 h 81546"/>
                <a:gd name="connsiteX5" fmla="*/ 48022 w 163093"/>
                <a:gd name="connsiteY5" fmla="*/ 5436 h 81546"/>
                <a:gd name="connsiteX6" fmla="*/ 8155 w 163093"/>
                <a:gd name="connsiteY6" fmla="*/ 24464 h 81546"/>
                <a:gd name="connsiteX7" fmla="*/ 0 w 163093"/>
                <a:gd name="connsiteY7" fmla="*/ 40773 h 81546"/>
                <a:gd name="connsiteX8" fmla="*/ 0 w 163093"/>
                <a:gd name="connsiteY8" fmla="*/ 81547 h 81546"/>
                <a:gd name="connsiteX9" fmla="*/ 163094 w 163093"/>
                <a:gd name="connsiteY9" fmla="*/ 81547 h 81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3093" h="81546">
                  <a:moveTo>
                    <a:pt x="163094" y="81547"/>
                  </a:moveTo>
                  <a:lnTo>
                    <a:pt x="163094" y="40773"/>
                  </a:lnTo>
                  <a:cubicBezTo>
                    <a:pt x="163094" y="34431"/>
                    <a:pt x="160376" y="28088"/>
                    <a:pt x="154939" y="24464"/>
                  </a:cubicBezTo>
                  <a:cubicBezTo>
                    <a:pt x="144066" y="15403"/>
                    <a:pt x="129569" y="9061"/>
                    <a:pt x="115072" y="5436"/>
                  </a:cubicBezTo>
                  <a:cubicBezTo>
                    <a:pt x="105105" y="2718"/>
                    <a:pt x="93326" y="0"/>
                    <a:pt x="81547" y="0"/>
                  </a:cubicBezTo>
                  <a:cubicBezTo>
                    <a:pt x="70674" y="0"/>
                    <a:pt x="58895" y="1812"/>
                    <a:pt x="48022" y="5436"/>
                  </a:cubicBezTo>
                  <a:cubicBezTo>
                    <a:pt x="33525" y="9061"/>
                    <a:pt x="19934" y="16309"/>
                    <a:pt x="8155" y="24464"/>
                  </a:cubicBezTo>
                  <a:cubicBezTo>
                    <a:pt x="2718" y="28994"/>
                    <a:pt x="0" y="34431"/>
                    <a:pt x="0" y="40773"/>
                  </a:cubicBezTo>
                  <a:lnTo>
                    <a:pt x="0" y="81547"/>
                  </a:lnTo>
                  <a:lnTo>
                    <a:pt x="163094" y="81547"/>
                  </a:ln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62C2967-DE56-4F3E-9F0C-528A0EDC1146}"/>
                </a:ext>
              </a:extLst>
            </p:cNvPr>
            <p:cNvSpPr/>
            <p:nvPr/>
          </p:nvSpPr>
          <p:spPr>
            <a:xfrm>
              <a:off x="1547717" y="3532966"/>
              <a:ext cx="81546" cy="81546"/>
            </a:xfrm>
            <a:custGeom>
              <a:avLst/>
              <a:gdLst>
                <a:gd name="connsiteX0" fmla="*/ 81547 w 81546"/>
                <a:gd name="connsiteY0" fmla="*/ 40773 h 81546"/>
                <a:gd name="connsiteX1" fmla="*/ 40773 w 81546"/>
                <a:gd name="connsiteY1" fmla="*/ 81547 h 81546"/>
                <a:gd name="connsiteX2" fmla="*/ 0 w 81546"/>
                <a:gd name="connsiteY2" fmla="*/ 40773 h 81546"/>
                <a:gd name="connsiteX3" fmla="*/ 40773 w 81546"/>
                <a:gd name="connsiteY3" fmla="*/ 0 h 81546"/>
                <a:gd name="connsiteX4" fmla="*/ 81547 w 81546"/>
                <a:gd name="connsiteY4" fmla="*/ 40773 h 81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546" h="81546">
                  <a:moveTo>
                    <a:pt x="81547" y="40773"/>
                  </a:moveTo>
                  <a:cubicBezTo>
                    <a:pt x="81547" y="63292"/>
                    <a:pt x="63292" y="81547"/>
                    <a:pt x="40773" y="81547"/>
                  </a:cubicBezTo>
                  <a:cubicBezTo>
                    <a:pt x="18255" y="81547"/>
                    <a:pt x="0" y="63292"/>
                    <a:pt x="0" y="40773"/>
                  </a:cubicBezTo>
                  <a:cubicBezTo>
                    <a:pt x="0" y="18255"/>
                    <a:pt x="18255" y="0"/>
                    <a:pt x="40773" y="0"/>
                  </a:cubicBezTo>
                  <a:cubicBezTo>
                    <a:pt x="63292" y="0"/>
                    <a:pt x="81547" y="18255"/>
                    <a:pt x="81547" y="40773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008DA57-2984-4DA9-A959-4D2DDAC5A13B}"/>
                </a:ext>
              </a:extLst>
            </p:cNvPr>
            <p:cNvSpPr/>
            <p:nvPr/>
          </p:nvSpPr>
          <p:spPr>
            <a:xfrm>
              <a:off x="1631076" y="3561961"/>
              <a:ext cx="147690" cy="81546"/>
            </a:xfrm>
            <a:custGeom>
              <a:avLst/>
              <a:gdLst>
                <a:gd name="connsiteX0" fmla="*/ 139536 w 147690"/>
                <a:gd name="connsiteY0" fmla="*/ 24464 h 81546"/>
                <a:gd name="connsiteX1" fmla="*/ 99668 w 147690"/>
                <a:gd name="connsiteY1" fmla="*/ 5436 h 81546"/>
                <a:gd name="connsiteX2" fmla="*/ 66144 w 147690"/>
                <a:gd name="connsiteY2" fmla="*/ 0 h 81546"/>
                <a:gd name="connsiteX3" fmla="*/ 32619 w 147690"/>
                <a:gd name="connsiteY3" fmla="*/ 5436 h 81546"/>
                <a:gd name="connsiteX4" fmla="*/ 16309 w 147690"/>
                <a:gd name="connsiteY4" fmla="*/ 11779 h 81546"/>
                <a:gd name="connsiteX5" fmla="*/ 16309 w 147690"/>
                <a:gd name="connsiteY5" fmla="*/ 12685 h 81546"/>
                <a:gd name="connsiteX6" fmla="*/ 0 w 147690"/>
                <a:gd name="connsiteY6" fmla="*/ 52552 h 81546"/>
                <a:gd name="connsiteX7" fmla="*/ 41680 w 147690"/>
                <a:gd name="connsiteY7" fmla="*/ 73392 h 81546"/>
                <a:gd name="connsiteX8" fmla="*/ 48928 w 147690"/>
                <a:gd name="connsiteY8" fmla="*/ 81547 h 81546"/>
                <a:gd name="connsiteX9" fmla="*/ 147691 w 147690"/>
                <a:gd name="connsiteY9" fmla="*/ 81547 h 81546"/>
                <a:gd name="connsiteX10" fmla="*/ 147691 w 147690"/>
                <a:gd name="connsiteY10" fmla="*/ 40773 h 81546"/>
                <a:gd name="connsiteX11" fmla="*/ 139536 w 147690"/>
                <a:gd name="connsiteY11" fmla="*/ 24464 h 81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7690" h="81546">
                  <a:moveTo>
                    <a:pt x="139536" y="24464"/>
                  </a:moveTo>
                  <a:cubicBezTo>
                    <a:pt x="128663" y="15403"/>
                    <a:pt x="114166" y="9061"/>
                    <a:pt x="99668" y="5436"/>
                  </a:cubicBezTo>
                  <a:cubicBezTo>
                    <a:pt x="89702" y="2718"/>
                    <a:pt x="77923" y="0"/>
                    <a:pt x="66144" y="0"/>
                  </a:cubicBezTo>
                  <a:cubicBezTo>
                    <a:pt x="55271" y="0"/>
                    <a:pt x="43492" y="1812"/>
                    <a:pt x="32619" y="5436"/>
                  </a:cubicBezTo>
                  <a:cubicBezTo>
                    <a:pt x="27182" y="7249"/>
                    <a:pt x="21746" y="9061"/>
                    <a:pt x="16309" y="11779"/>
                  </a:cubicBezTo>
                  <a:lnTo>
                    <a:pt x="16309" y="12685"/>
                  </a:lnTo>
                  <a:cubicBezTo>
                    <a:pt x="16309" y="28088"/>
                    <a:pt x="9967" y="42586"/>
                    <a:pt x="0" y="52552"/>
                  </a:cubicBezTo>
                  <a:cubicBezTo>
                    <a:pt x="17215" y="57989"/>
                    <a:pt x="30807" y="65238"/>
                    <a:pt x="41680" y="73392"/>
                  </a:cubicBezTo>
                  <a:cubicBezTo>
                    <a:pt x="44398" y="76110"/>
                    <a:pt x="47116" y="77923"/>
                    <a:pt x="48928" y="81547"/>
                  </a:cubicBezTo>
                  <a:lnTo>
                    <a:pt x="147691" y="81547"/>
                  </a:lnTo>
                  <a:lnTo>
                    <a:pt x="147691" y="40773"/>
                  </a:lnTo>
                  <a:cubicBezTo>
                    <a:pt x="147691" y="34431"/>
                    <a:pt x="144972" y="28088"/>
                    <a:pt x="139536" y="24464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94122373-75F5-4368-8F23-8E0FF7E302E6}"/>
                </a:ext>
              </a:extLst>
            </p:cNvPr>
            <p:cNvSpPr/>
            <p:nvPr/>
          </p:nvSpPr>
          <p:spPr>
            <a:xfrm>
              <a:off x="1398214" y="3561961"/>
              <a:ext cx="147690" cy="81546"/>
            </a:xfrm>
            <a:custGeom>
              <a:avLst/>
              <a:gdLst>
                <a:gd name="connsiteX0" fmla="*/ 106011 w 147690"/>
                <a:gd name="connsiteY0" fmla="*/ 73392 h 81546"/>
                <a:gd name="connsiteX1" fmla="*/ 106011 w 147690"/>
                <a:gd name="connsiteY1" fmla="*/ 73392 h 81546"/>
                <a:gd name="connsiteX2" fmla="*/ 147691 w 147690"/>
                <a:gd name="connsiteY2" fmla="*/ 52552 h 81546"/>
                <a:gd name="connsiteX3" fmla="*/ 131381 w 147690"/>
                <a:gd name="connsiteY3" fmla="*/ 12685 h 81546"/>
                <a:gd name="connsiteX4" fmla="*/ 131381 w 147690"/>
                <a:gd name="connsiteY4" fmla="*/ 10873 h 81546"/>
                <a:gd name="connsiteX5" fmla="*/ 115072 w 147690"/>
                <a:gd name="connsiteY5" fmla="*/ 5436 h 81546"/>
                <a:gd name="connsiteX6" fmla="*/ 81547 w 147690"/>
                <a:gd name="connsiteY6" fmla="*/ 0 h 81546"/>
                <a:gd name="connsiteX7" fmla="*/ 48022 w 147690"/>
                <a:gd name="connsiteY7" fmla="*/ 5436 h 81546"/>
                <a:gd name="connsiteX8" fmla="*/ 8155 w 147690"/>
                <a:gd name="connsiteY8" fmla="*/ 24464 h 81546"/>
                <a:gd name="connsiteX9" fmla="*/ 0 w 147690"/>
                <a:gd name="connsiteY9" fmla="*/ 40773 h 81546"/>
                <a:gd name="connsiteX10" fmla="*/ 0 w 147690"/>
                <a:gd name="connsiteY10" fmla="*/ 81547 h 81546"/>
                <a:gd name="connsiteX11" fmla="*/ 97856 w 147690"/>
                <a:gd name="connsiteY11" fmla="*/ 81547 h 81546"/>
                <a:gd name="connsiteX12" fmla="*/ 106011 w 147690"/>
                <a:gd name="connsiteY12" fmla="*/ 73392 h 81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7690" h="81546">
                  <a:moveTo>
                    <a:pt x="106011" y="73392"/>
                  </a:moveTo>
                  <a:lnTo>
                    <a:pt x="106011" y="73392"/>
                  </a:lnTo>
                  <a:cubicBezTo>
                    <a:pt x="118696" y="64331"/>
                    <a:pt x="133193" y="57083"/>
                    <a:pt x="147691" y="52552"/>
                  </a:cubicBezTo>
                  <a:cubicBezTo>
                    <a:pt x="137724" y="41680"/>
                    <a:pt x="131381" y="28088"/>
                    <a:pt x="131381" y="12685"/>
                  </a:cubicBezTo>
                  <a:cubicBezTo>
                    <a:pt x="131381" y="11779"/>
                    <a:pt x="131381" y="11779"/>
                    <a:pt x="131381" y="10873"/>
                  </a:cubicBezTo>
                  <a:cubicBezTo>
                    <a:pt x="125945" y="9061"/>
                    <a:pt x="120508" y="6343"/>
                    <a:pt x="115072" y="5436"/>
                  </a:cubicBezTo>
                  <a:cubicBezTo>
                    <a:pt x="105105" y="2718"/>
                    <a:pt x="93326" y="0"/>
                    <a:pt x="81547" y="0"/>
                  </a:cubicBezTo>
                  <a:cubicBezTo>
                    <a:pt x="70674" y="0"/>
                    <a:pt x="58895" y="1812"/>
                    <a:pt x="48022" y="5436"/>
                  </a:cubicBezTo>
                  <a:cubicBezTo>
                    <a:pt x="33525" y="9967"/>
                    <a:pt x="19934" y="16309"/>
                    <a:pt x="8155" y="24464"/>
                  </a:cubicBezTo>
                  <a:cubicBezTo>
                    <a:pt x="2718" y="28088"/>
                    <a:pt x="0" y="34431"/>
                    <a:pt x="0" y="40773"/>
                  </a:cubicBezTo>
                  <a:lnTo>
                    <a:pt x="0" y="81547"/>
                  </a:lnTo>
                  <a:lnTo>
                    <a:pt x="97856" y="81547"/>
                  </a:lnTo>
                  <a:cubicBezTo>
                    <a:pt x="100575" y="77923"/>
                    <a:pt x="102387" y="76110"/>
                    <a:pt x="106011" y="73392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0" name="Graphic 78" descr="Puzzle">
            <a:extLst>
              <a:ext uri="{FF2B5EF4-FFF2-40B4-BE49-F238E27FC236}">
                <a16:creationId xmlns:a16="http://schemas.microsoft.com/office/drawing/2014/main" id="{DEB15C3B-7B50-4EA5-A8A9-C1A2DD0C1089}"/>
              </a:ext>
            </a:extLst>
          </p:cNvPr>
          <p:cNvSpPr/>
          <p:nvPr/>
        </p:nvSpPr>
        <p:spPr>
          <a:xfrm>
            <a:off x="860175" y="4448799"/>
            <a:ext cx="331752" cy="331752"/>
          </a:xfrm>
          <a:custGeom>
            <a:avLst/>
            <a:gdLst>
              <a:gd name="connsiteX0" fmla="*/ 234221 w 362430"/>
              <a:gd name="connsiteY0" fmla="*/ 274994 h 362430"/>
              <a:gd name="connsiteX1" fmla="*/ 214740 w 362430"/>
              <a:gd name="connsiteY1" fmla="*/ 215193 h 362430"/>
              <a:gd name="connsiteX2" fmla="*/ 217912 w 362430"/>
              <a:gd name="connsiteY2" fmla="*/ 212022 h 362430"/>
              <a:gd name="connsiteX3" fmla="*/ 278619 w 362430"/>
              <a:gd name="connsiteY3" fmla="*/ 230597 h 362430"/>
              <a:gd name="connsiteX4" fmla="*/ 310784 w 362430"/>
              <a:gd name="connsiteY4" fmla="*/ 256420 h 362430"/>
              <a:gd name="connsiteX5" fmla="*/ 362431 w 362430"/>
              <a:gd name="connsiteY5" fmla="*/ 204773 h 362430"/>
              <a:gd name="connsiteX6" fmla="*/ 285414 w 362430"/>
              <a:gd name="connsiteY6" fmla="*/ 127757 h 362430"/>
              <a:gd name="connsiteX7" fmla="*/ 311237 w 362430"/>
              <a:gd name="connsiteY7" fmla="*/ 95591 h 362430"/>
              <a:gd name="connsiteX8" fmla="*/ 329812 w 362430"/>
              <a:gd name="connsiteY8" fmla="*/ 34884 h 362430"/>
              <a:gd name="connsiteX9" fmla="*/ 326641 w 362430"/>
              <a:gd name="connsiteY9" fmla="*/ 31713 h 362430"/>
              <a:gd name="connsiteX10" fmla="*/ 266840 w 362430"/>
              <a:gd name="connsiteY10" fmla="*/ 51193 h 362430"/>
              <a:gd name="connsiteX11" fmla="*/ 234674 w 362430"/>
              <a:gd name="connsiteY11" fmla="*/ 77017 h 362430"/>
              <a:gd name="connsiteX12" fmla="*/ 157657 w 362430"/>
              <a:gd name="connsiteY12" fmla="*/ 0 h 362430"/>
              <a:gd name="connsiteX13" fmla="*/ 105558 w 362430"/>
              <a:gd name="connsiteY13" fmla="*/ 51646 h 362430"/>
              <a:gd name="connsiteX14" fmla="*/ 131381 w 362430"/>
              <a:gd name="connsiteY14" fmla="*/ 83812 h 362430"/>
              <a:gd name="connsiteX15" fmla="*/ 150862 w 362430"/>
              <a:gd name="connsiteY15" fmla="*/ 143613 h 362430"/>
              <a:gd name="connsiteX16" fmla="*/ 147691 w 362430"/>
              <a:gd name="connsiteY16" fmla="*/ 146785 h 362430"/>
              <a:gd name="connsiteX17" fmla="*/ 86983 w 362430"/>
              <a:gd name="connsiteY17" fmla="*/ 128210 h 362430"/>
              <a:gd name="connsiteX18" fmla="*/ 54818 w 362430"/>
              <a:gd name="connsiteY18" fmla="*/ 102387 h 362430"/>
              <a:gd name="connsiteX19" fmla="*/ 0 w 362430"/>
              <a:gd name="connsiteY19" fmla="*/ 157657 h 362430"/>
              <a:gd name="connsiteX20" fmla="*/ 77017 w 362430"/>
              <a:gd name="connsiteY20" fmla="*/ 234674 h 362430"/>
              <a:gd name="connsiteX21" fmla="*/ 51193 w 362430"/>
              <a:gd name="connsiteY21" fmla="*/ 266840 h 362430"/>
              <a:gd name="connsiteX22" fmla="*/ 32619 w 362430"/>
              <a:gd name="connsiteY22" fmla="*/ 327547 h 362430"/>
              <a:gd name="connsiteX23" fmla="*/ 35790 w 362430"/>
              <a:gd name="connsiteY23" fmla="*/ 330718 h 362430"/>
              <a:gd name="connsiteX24" fmla="*/ 95591 w 362430"/>
              <a:gd name="connsiteY24" fmla="*/ 311237 h 362430"/>
              <a:gd name="connsiteX25" fmla="*/ 127757 w 362430"/>
              <a:gd name="connsiteY25" fmla="*/ 285414 h 362430"/>
              <a:gd name="connsiteX26" fmla="*/ 204773 w 362430"/>
              <a:gd name="connsiteY26" fmla="*/ 362431 h 362430"/>
              <a:gd name="connsiteX27" fmla="*/ 260044 w 362430"/>
              <a:gd name="connsiteY27" fmla="*/ 307160 h 362430"/>
              <a:gd name="connsiteX28" fmla="*/ 234221 w 362430"/>
              <a:gd name="connsiteY28" fmla="*/ 274994 h 362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62430" h="362430">
                <a:moveTo>
                  <a:pt x="234221" y="274994"/>
                </a:moveTo>
                <a:cubicBezTo>
                  <a:pt x="204320" y="275900"/>
                  <a:pt x="193447" y="237392"/>
                  <a:pt x="214740" y="215193"/>
                </a:cubicBezTo>
                <a:lnTo>
                  <a:pt x="217912" y="212022"/>
                </a:lnTo>
                <a:cubicBezTo>
                  <a:pt x="240110" y="190729"/>
                  <a:pt x="279525" y="200696"/>
                  <a:pt x="278619" y="230597"/>
                </a:cubicBezTo>
                <a:cubicBezTo>
                  <a:pt x="278166" y="247812"/>
                  <a:pt x="298552" y="268652"/>
                  <a:pt x="310784" y="256420"/>
                </a:cubicBezTo>
                <a:lnTo>
                  <a:pt x="362431" y="204773"/>
                </a:lnTo>
                <a:lnTo>
                  <a:pt x="285414" y="127757"/>
                </a:lnTo>
                <a:cubicBezTo>
                  <a:pt x="273182" y="115525"/>
                  <a:pt x="294022" y="95138"/>
                  <a:pt x="311237" y="95591"/>
                </a:cubicBezTo>
                <a:cubicBezTo>
                  <a:pt x="341138" y="96497"/>
                  <a:pt x="351105" y="57083"/>
                  <a:pt x="329812" y="34884"/>
                </a:cubicBezTo>
                <a:lnTo>
                  <a:pt x="326641" y="31713"/>
                </a:lnTo>
                <a:cubicBezTo>
                  <a:pt x="304442" y="10420"/>
                  <a:pt x="265934" y="21293"/>
                  <a:pt x="266840" y="51193"/>
                </a:cubicBezTo>
                <a:cubicBezTo>
                  <a:pt x="267293" y="68409"/>
                  <a:pt x="246906" y="89249"/>
                  <a:pt x="234674" y="77017"/>
                </a:cubicBezTo>
                <a:lnTo>
                  <a:pt x="157657" y="0"/>
                </a:lnTo>
                <a:lnTo>
                  <a:pt x="105558" y="51646"/>
                </a:lnTo>
                <a:cubicBezTo>
                  <a:pt x="93326" y="63878"/>
                  <a:pt x="114166" y="84265"/>
                  <a:pt x="131381" y="83812"/>
                </a:cubicBezTo>
                <a:cubicBezTo>
                  <a:pt x="161282" y="82906"/>
                  <a:pt x="172155" y="121414"/>
                  <a:pt x="150862" y="143613"/>
                </a:cubicBezTo>
                <a:lnTo>
                  <a:pt x="147691" y="146785"/>
                </a:lnTo>
                <a:cubicBezTo>
                  <a:pt x="125492" y="168077"/>
                  <a:pt x="86077" y="158110"/>
                  <a:pt x="86983" y="128210"/>
                </a:cubicBezTo>
                <a:cubicBezTo>
                  <a:pt x="87436" y="110994"/>
                  <a:pt x="67050" y="90155"/>
                  <a:pt x="54818" y="102387"/>
                </a:cubicBezTo>
                <a:lnTo>
                  <a:pt x="0" y="157657"/>
                </a:lnTo>
                <a:lnTo>
                  <a:pt x="77017" y="234674"/>
                </a:lnTo>
                <a:cubicBezTo>
                  <a:pt x="89249" y="246906"/>
                  <a:pt x="68409" y="267293"/>
                  <a:pt x="51193" y="266840"/>
                </a:cubicBezTo>
                <a:cubicBezTo>
                  <a:pt x="21293" y="265934"/>
                  <a:pt x="11326" y="305348"/>
                  <a:pt x="32619" y="327547"/>
                </a:cubicBezTo>
                <a:lnTo>
                  <a:pt x="35790" y="330718"/>
                </a:lnTo>
                <a:cubicBezTo>
                  <a:pt x="57989" y="352011"/>
                  <a:pt x="96497" y="341138"/>
                  <a:pt x="95591" y="311237"/>
                </a:cubicBezTo>
                <a:cubicBezTo>
                  <a:pt x="95138" y="294022"/>
                  <a:pt x="115525" y="273182"/>
                  <a:pt x="127757" y="285414"/>
                </a:cubicBezTo>
                <a:lnTo>
                  <a:pt x="204773" y="362431"/>
                </a:lnTo>
                <a:lnTo>
                  <a:pt x="260044" y="307160"/>
                </a:lnTo>
                <a:cubicBezTo>
                  <a:pt x="272276" y="294928"/>
                  <a:pt x="251889" y="274541"/>
                  <a:pt x="234221" y="274994"/>
                </a:cubicBezTo>
                <a:close/>
              </a:path>
            </a:pathLst>
          </a:custGeom>
          <a:solidFill>
            <a:srgbClr val="000000"/>
          </a:solidFill>
          <a:ln w="446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1" name="Graphic 79" descr="Lightbulb">
            <a:extLst>
              <a:ext uri="{FF2B5EF4-FFF2-40B4-BE49-F238E27FC236}">
                <a16:creationId xmlns:a16="http://schemas.microsoft.com/office/drawing/2014/main" id="{02C132DC-DA17-4991-8406-5290D40E6CAB}"/>
              </a:ext>
            </a:extLst>
          </p:cNvPr>
          <p:cNvGrpSpPr/>
          <p:nvPr/>
        </p:nvGrpSpPr>
        <p:grpSpPr>
          <a:xfrm>
            <a:off x="827000" y="5280073"/>
            <a:ext cx="398103" cy="398103"/>
            <a:chOff x="1371032" y="5259554"/>
            <a:chExt cx="434917" cy="434917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9BB209E-E9EC-44E5-A5D3-538D46A7A4D3}"/>
                </a:ext>
              </a:extLst>
            </p:cNvPr>
            <p:cNvSpPr/>
            <p:nvPr/>
          </p:nvSpPr>
          <p:spPr>
            <a:xfrm>
              <a:off x="1529595" y="5549498"/>
              <a:ext cx="117790" cy="27182"/>
            </a:xfrm>
            <a:custGeom>
              <a:avLst/>
              <a:gdLst>
                <a:gd name="connsiteX0" fmla="*/ 13591 w 117790"/>
                <a:gd name="connsiteY0" fmla="*/ 0 h 27182"/>
                <a:gd name="connsiteX1" fmla="*/ 104199 w 117790"/>
                <a:gd name="connsiteY1" fmla="*/ 0 h 27182"/>
                <a:gd name="connsiteX2" fmla="*/ 117790 w 117790"/>
                <a:gd name="connsiteY2" fmla="*/ 13591 h 27182"/>
                <a:gd name="connsiteX3" fmla="*/ 104199 w 117790"/>
                <a:gd name="connsiteY3" fmla="*/ 27182 h 27182"/>
                <a:gd name="connsiteX4" fmla="*/ 13591 w 117790"/>
                <a:gd name="connsiteY4" fmla="*/ 27182 h 27182"/>
                <a:gd name="connsiteX5" fmla="*/ 0 w 117790"/>
                <a:gd name="connsiteY5" fmla="*/ 13591 h 27182"/>
                <a:gd name="connsiteX6" fmla="*/ 13591 w 117790"/>
                <a:gd name="connsiteY6" fmla="*/ 0 h 27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7790" h="27182">
                  <a:moveTo>
                    <a:pt x="13591" y="0"/>
                  </a:moveTo>
                  <a:lnTo>
                    <a:pt x="104199" y="0"/>
                  </a:lnTo>
                  <a:cubicBezTo>
                    <a:pt x="111901" y="0"/>
                    <a:pt x="117790" y="5890"/>
                    <a:pt x="117790" y="13591"/>
                  </a:cubicBezTo>
                  <a:cubicBezTo>
                    <a:pt x="117790" y="21293"/>
                    <a:pt x="111901" y="27182"/>
                    <a:pt x="104199" y="27182"/>
                  </a:cubicBezTo>
                  <a:lnTo>
                    <a:pt x="13591" y="27182"/>
                  </a:lnTo>
                  <a:cubicBezTo>
                    <a:pt x="5889" y="27182"/>
                    <a:pt x="0" y="21293"/>
                    <a:pt x="0" y="13591"/>
                  </a:cubicBezTo>
                  <a:cubicBezTo>
                    <a:pt x="0" y="5890"/>
                    <a:pt x="5889" y="0"/>
                    <a:pt x="13591" y="0"/>
                  </a:cubicBezTo>
                  <a:close/>
                </a:path>
              </a:pathLst>
            </a:custGeom>
            <a:solidFill>
              <a:schemeClr val="bg1"/>
            </a:solidFill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4444D0D-F964-48EE-8C7D-A774673F8936}"/>
                </a:ext>
              </a:extLst>
            </p:cNvPr>
            <p:cNvSpPr/>
            <p:nvPr/>
          </p:nvSpPr>
          <p:spPr>
            <a:xfrm>
              <a:off x="1529595" y="5594802"/>
              <a:ext cx="117790" cy="27182"/>
            </a:xfrm>
            <a:custGeom>
              <a:avLst/>
              <a:gdLst>
                <a:gd name="connsiteX0" fmla="*/ 13591 w 117790"/>
                <a:gd name="connsiteY0" fmla="*/ 0 h 27182"/>
                <a:gd name="connsiteX1" fmla="*/ 104199 w 117790"/>
                <a:gd name="connsiteY1" fmla="*/ 0 h 27182"/>
                <a:gd name="connsiteX2" fmla="*/ 117790 w 117790"/>
                <a:gd name="connsiteY2" fmla="*/ 13591 h 27182"/>
                <a:gd name="connsiteX3" fmla="*/ 104199 w 117790"/>
                <a:gd name="connsiteY3" fmla="*/ 27182 h 27182"/>
                <a:gd name="connsiteX4" fmla="*/ 13591 w 117790"/>
                <a:gd name="connsiteY4" fmla="*/ 27182 h 27182"/>
                <a:gd name="connsiteX5" fmla="*/ 0 w 117790"/>
                <a:gd name="connsiteY5" fmla="*/ 13591 h 27182"/>
                <a:gd name="connsiteX6" fmla="*/ 13591 w 117790"/>
                <a:gd name="connsiteY6" fmla="*/ 0 h 27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7790" h="27182">
                  <a:moveTo>
                    <a:pt x="13591" y="0"/>
                  </a:moveTo>
                  <a:lnTo>
                    <a:pt x="104199" y="0"/>
                  </a:lnTo>
                  <a:cubicBezTo>
                    <a:pt x="111901" y="0"/>
                    <a:pt x="117790" y="5890"/>
                    <a:pt x="117790" y="13591"/>
                  </a:cubicBezTo>
                  <a:cubicBezTo>
                    <a:pt x="117790" y="21293"/>
                    <a:pt x="111901" y="27182"/>
                    <a:pt x="104199" y="27182"/>
                  </a:cubicBezTo>
                  <a:lnTo>
                    <a:pt x="13591" y="27182"/>
                  </a:lnTo>
                  <a:cubicBezTo>
                    <a:pt x="5889" y="27182"/>
                    <a:pt x="0" y="21293"/>
                    <a:pt x="0" y="13591"/>
                  </a:cubicBezTo>
                  <a:cubicBezTo>
                    <a:pt x="0" y="5890"/>
                    <a:pt x="5889" y="0"/>
                    <a:pt x="13591" y="0"/>
                  </a:cubicBezTo>
                  <a:close/>
                </a:path>
              </a:pathLst>
            </a:custGeom>
            <a:solidFill>
              <a:schemeClr val="bg1"/>
            </a:solidFill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1BCFA7C-0C3C-4D2C-B45C-FE7634748F46}"/>
                </a:ext>
              </a:extLst>
            </p:cNvPr>
            <p:cNvSpPr/>
            <p:nvPr/>
          </p:nvSpPr>
          <p:spPr>
            <a:xfrm>
              <a:off x="1559042" y="5640106"/>
              <a:ext cx="58895" cy="27182"/>
            </a:xfrm>
            <a:custGeom>
              <a:avLst/>
              <a:gdLst>
                <a:gd name="connsiteX0" fmla="*/ 0 w 58895"/>
                <a:gd name="connsiteY0" fmla="*/ 0 h 27182"/>
                <a:gd name="connsiteX1" fmla="*/ 29448 w 58895"/>
                <a:gd name="connsiteY1" fmla="*/ 27182 h 27182"/>
                <a:gd name="connsiteX2" fmla="*/ 58895 w 58895"/>
                <a:gd name="connsiteY2" fmla="*/ 0 h 27182"/>
                <a:gd name="connsiteX3" fmla="*/ 0 w 58895"/>
                <a:gd name="connsiteY3" fmla="*/ 0 h 27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895" h="27182">
                  <a:moveTo>
                    <a:pt x="0" y="0"/>
                  </a:moveTo>
                  <a:cubicBezTo>
                    <a:pt x="1359" y="15403"/>
                    <a:pt x="14044" y="27182"/>
                    <a:pt x="29448" y="27182"/>
                  </a:cubicBezTo>
                  <a:cubicBezTo>
                    <a:pt x="44851" y="27182"/>
                    <a:pt x="57536" y="15403"/>
                    <a:pt x="5889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49D1926-0F7A-463B-B06C-1385022BBDCB}"/>
                </a:ext>
              </a:extLst>
            </p:cNvPr>
            <p:cNvSpPr/>
            <p:nvPr/>
          </p:nvSpPr>
          <p:spPr>
            <a:xfrm>
              <a:off x="1470700" y="5286736"/>
              <a:ext cx="235580" cy="244640"/>
            </a:xfrm>
            <a:custGeom>
              <a:avLst/>
              <a:gdLst>
                <a:gd name="connsiteX0" fmla="*/ 117790 w 235580"/>
                <a:gd name="connsiteY0" fmla="*/ 0 h 244640"/>
                <a:gd name="connsiteX1" fmla="*/ 117790 w 235580"/>
                <a:gd name="connsiteY1" fmla="*/ 0 h 244640"/>
                <a:gd name="connsiteX2" fmla="*/ 117790 w 235580"/>
                <a:gd name="connsiteY2" fmla="*/ 0 h 244640"/>
                <a:gd name="connsiteX3" fmla="*/ 0 w 235580"/>
                <a:gd name="connsiteY3" fmla="*/ 116431 h 244640"/>
                <a:gd name="connsiteX4" fmla="*/ 0 w 235580"/>
                <a:gd name="connsiteY4" fmla="*/ 120508 h 244640"/>
                <a:gd name="connsiteX5" fmla="*/ 8155 w 235580"/>
                <a:gd name="connsiteY5" fmla="*/ 161282 h 244640"/>
                <a:gd name="connsiteX6" fmla="*/ 28541 w 235580"/>
                <a:gd name="connsiteY6" fmla="*/ 194807 h 244640"/>
                <a:gd name="connsiteX7" fmla="*/ 56177 w 235580"/>
                <a:gd name="connsiteY7" fmla="*/ 239657 h 244640"/>
                <a:gd name="connsiteX8" fmla="*/ 64331 w 235580"/>
                <a:gd name="connsiteY8" fmla="*/ 244641 h 244640"/>
                <a:gd name="connsiteX9" fmla="*/ 171249 w 235580"/>
                <a:gd name="connsiteY9" fmla="*/ 244641 h 244640"/>
                <a:gd name="connsiteX10" fmla="*/ 179403 w 235580"/>
                <a:gd name="connsiteY10" fmla="*/ 239657 h 244640"/>
                <a:gd name="connsiteX11" fmla="*/ 207039 w 235580"/>
                <a:gd name="connsiteY11" fmla="*/ 194807 h 244640"/>
                <a:gd name="connsiteX12" fmla="*/ 227425 w 235580"/>
                <a:gd name="connsiteY12" fmla="*/ 161282 h 244640"/>
                <a:gd name="connsiteX13" fmla="*/ 235580 w 235580"/>
                <a:gd name="connsiteY13" fmla="*/ 120508 h 244640"/>
                <a:gd name="connsiteX14" fmla="*/ 235580 w 235580"/>
                <a:gd name="connsiteY14" fmla="*/ 116431 h 244640"/>
                <a:gd name="connsiteX15" fmla="*/ 117790 w 235580"/>
                <a:gd name="connsiteY15" fmla="*/ 0 h 244640"/>
                <a:gd name="connsiteX16" fmla="*/ 208398 w 235580"/>
                <a:gd name="connsiteY16" fmla="*/ 120055 h 244640"/>
                <a:gd name="connsiteX17" fmla="*/ 202055 w 235580"/>
                <a:gd name="connsiteY17" fmla="*/ 151768 h 244640"/>
                <a:gd name="connsiteX18" fmla="*/ 186652 w 235580"/>
                <a:gd name="connsiteY18" fmla="*/ 176685 h 244640"/>
                <a:gd name="connsiteX19" fmla="*/ 160376 w 235580"/>
                <a:gd name="connsiteY19" fmla="*/ 217459 h 244640"/>
                <a:gd name="connsiteX20" fmla="*/ 117790 w 235580"/>
                <a:gd name="connsiteY20" fmla="*/ 217459 h 244640"/>
                <a:gd name="connsiteX21" fmla="*/ 75657 w 235580"/>
                <a:gd name="connsiteY21" fmla="*/ 217459 h 244640"/>
                <a:gd name="connsiteX22" fmla="*/ 49381 w 235580"/>
                <a:gd name="connsiteY22" fmla="*/ 176685 h 244640"/>
                <a:gd name="connsiteX23" fmla="*/ 33978 w 235580"/>
                <a:gd name="connsiteY23" fmla="*/ 151768 h 244640"/>
                <a:gd name="connsiteX24" fmla="*/ 27635 w 235580"/>
                <a:gd name="connsiteY24" fmla="*/ 120055 h 244640"/>
                <a:gd name="connsiteX25" fmla="*/ 27635 w 235580"/>
                <a:gd name="connsiteY25" fmla="*/ 116431 h 244640"/>
                <a:gd name="connsiteX26" fmla="*/ 118243 w 235580"/>
                <a:gd name="connsiteY26" fmla="*/ 26729 h 244640"/>
                <a:gd name="connsiteX27" fmla="*/ 118243 w 235580"/>
                <a:gd name="connsiteY27" fmla="*/ 26729 h 244640"/>
                <a:gd name="connsiteX28" fmla="*/ 118243 w 235580"/>
                <a:gd name="connsiteY28" fmla="*/ 26729 h 244640"/>
                <a:gd name="connsiteX29" fmla="*/ 118243 w 235580"/>
                <a:gd name="connsiteY29" fmla="*/ 26729 h 244640"/>
                <a:gd name="connsiteX30" fmla="*/ 118243 w 235580"/>
                <a:gd name="connsiteY30" fmla="*/ 26729 h 244640"/>
                <a:gd name="connsiteX31" fmla="*/ 118243 w 235580"/>
                <a:gd name="connsiteY31" fmla="*/ 26729 h 244640"/>
                <a:gd name="connsiteX32" fmla="*/ 118243 w 235580"/>
                <a:gd name="connsiteY32" fmla="*/ 26729 h 244640"/>
                <a:gd name="connsiteX33" fmla="*/ 208851 w 235580"/>
                <a:gd name="connsiteY33" fmla="*/ 116431 h 244640"/>
                <a:gd name="connsiteX34" fmla="*/ 208851 w 235580"/>
                <a:gd name="connsiteY34" fmla="*/ 120055 h 244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35580" h="244640">
                  <a:moveTo>
                    <a:pt x="117790" y="0"/>
                  </a:moveTo>
                  <a:cubicBezTo>
                    <a:pt x="117790" y="0"/>
                    <a:pt x="117790" y="0"/>
                    <a:pt x="117790" y="0"/>
                  </a:cubicBezTo>
                  <a:cubicBezTo>
                    <a:pt x="117790" y="0"/>
                    <a:pt x="117790" y="0"/>
                    <a:pt x="117790" y="0"/>
                  </a:cubicBezTo>
                  <a:cubicBezTo>
                    <a:pt x="53459" y="453"/>
                    <a:pt x="1359" y="52099"/>
                    <a:pt x="0" y="116431"/>
                  </a:cubicBezTo>
                  <a:lnTo>
                    <a:pt x="0" y="120508"/>
                  </a:lnTo>
                  <a:cubicBezTo>
                    <a:pt x="453" y="134552"/>
                    <a:pt x="3171" y="148144"/>
                    <a:pt x="8155" y="161282"/>
                  </a:cubicBezTo>
                  <a:cubicBezTo>
                    <a:pt x="13138" y="173514"/>
                    <a:pt x="19934" y="184840"/>
                    <a:pt x="28541" y="194807"/>
                  </a:cubicBezTo>
                  <a:cubicBezTo>
                    <a:pt x="39414" y="206586"/>
                    <a:pt x="51193" y="229691"/>
                    <a:pt x="56177" y="239657"/>
                  </a:cubicBezTo>
                  <a:cubicBezTo>
                    <a:pt x="57536" y="242829"/>
                    <a:pt x="60707" y="244641"/>
                    <a:pt x="64331" y="244641"/>
                  </a:cubicBezTo>
                  <a:lnTo>
                    <a:pt x="171249" y="244641"/>
                  </a:lnTo>
                  <a:cubicBezTo>
                    <a:pt x="174873" y="244641"/>
                    <a:pt x="178044" y="242829"/>
                    <a:pt x="179403" y="239657"/>
                  </a:cubicBezTo>
                  <a:cubicBezTo>
                    <a:pt x="184387" y="229691"/>
                    <a:pt x="196166" y="206586"/>
                    <a:pt x="207039" y="194807"/>
                  </a:cubicBezTo>
                  <a:cubicBezTo>
                    <a:pt x="215646" y="184840"/>
                    <a:pt x="222895" y="173514"/>
                    <a:pt x="227425" y="161282"/>
                  </a:cubicBezTo>
                  <a:cubicBezTo>
                    <a:pt x="232409" y="148144"/>
                    <a:pt x="235127" y="134552"/>
                    <a:pt x="235580" y="120508"/>
                  </a:cubicBezTo>
                  <a:lnTo>
                    <a:pt x="235580" y="116431"/>
                  </a:lnTo>
                  <a:cubicBezTo>
                    <a:pt x="234221" y="52099"/>
                    <a:pt x="182122" y="453"/>
                    <a:pt x="117790" y="0"/>
                  </a:cubicBezTo>
                  <a:close/>
                  <a:moveTo>
                    <a:pt x="208398" y="120055"/>
                  </a:moveTo>
                  <a:cubicBezTo>
                    <a:pt x="207945" y="130928"/>
                    <a:pt x="205680" y="141801"/>
                    <a:pt x="202055" y="151768"/>
                  </a:cubicBezTo>
                  <a:cubicBezTo>
                    <a:pt x="198431" y="160829"/>
                    <a:pt x="193447" y="169436"/>
                    <a:pt x="186652" y="176685"/>
                  </a:cubicBezTo>
                  <a:cubicBezTo>
                    <a:pt x="176232" y="189370"/>
                    <a:pt x="167171" y="202961"/>
                    <a:pt x="160376" y="217459"/>
                  </a:cubicBezTo>
                  <a:lnTo>
                    <a:pt x="117790" y="217459"/>
                  </a:lnTo>
                  <a:lnTo>
                    <a:pt x="75657" y="217459"/>
                  </a:lnTo>
                  <a:cubicBezTo>
                    <a:pt x="68409" y="202961"/>
                    <a:pt x="59348" y="189370"/>
                    <a:pt x="49381" y="176685"/>
                  </a:cubicBezTo>
                  <a:cubicBezTo>
                    <a:pt x="43039" y="169436"/>
                    <a:pt x="37602" y="160829"/>
                    <a:pt x="33978" y="151768"/>
                  </a:cubicBezTo>
                  <a:cubicBezTo>
                    <a:pt x="29901" y="141801"/>
                    <a:pt x="28088" y="130928"/>
                    <a:pt x="27635" y="120055"/>
                  </a:cubicBezTo>
                  <a:lnTo>
                    <a:pt x="27635" y="116431"/>
                  </a:lnTo>
                  <a:cubicBezTo>
                    <a:pt x="28541" y="67050"/>
                    <a:pt x="68862" y="27182"/>
                    <a:pt x="118243" y="26729"/>
                  </a:cubicBezTo>
                  <a:lnTo>
                    <a:pt x="118243" y="26729"/>
                  </a:lnTo>
                  <a:lnTo>
                    <a:pt x="118243" y="26729"/>
                  </a:lnTo>
                  <a:cubicBezTo>
                    <a:pt x="118243" y="26729"/>
                    <a:pt x="118243" y="26729"/>
                    <a:pt x="118243" y="26729"/>
                  </a:cubicBezTo>
                  <a:cubicBezTo>
                    <a:pt x="118243" y="26729"/>
                    <a:pt x="118243" y="26729"/>
                    <a:pt x="118243" y="26729"/>
                  </a:cubicBezTo>
                  <a:lnTo>
                    <a:pt x="118243" y="26729"/>
                  </a:lnTo>
                  <a:lnTo>
                    <a:pt x="118243" y="26729"/>
                  </a:lnTo>
                  <a:cubicBezTo>
                    <a:pt x="167624" y="27182"/>
                    <a:pt x="207945" y="66597"/>
                    <a:pt x="208851" y="116431"/>
                  </a:cubicBezTo>
                  <a:lnTo>
                    <a:pt x="208851" y="120055"/>
                  </a:lnTo>
                  <a:close/>
                </a:path>
              </a:pathLst>
            </a:custGeom>
            <a:solidFill>
              <a:schemeClr val="bg1"/>
            </a:solidFill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6" name="Graphic 80" descr="Rocket">
            <a:extLst>
              <a:ext uri="{FF2B5EF4-FFF2-40B4-BE49-F238E27FC236}">
                <a16:creationId xmlns:a16="http://schemas.microsoft.com/office/drawing/2014/main" id="{1DC3FAE5-EF00-4DC9-BBCE-D11D65237D06}"/>
              </a:ext>
            </a:extLst>
          </p:cNvPr>
          <p:cNvGrpSpPr/>
          <p:nvPr/>
        </p:nvGrpSpPr>
        <p:grpSpPr>
          <a:xfrm>
            <a:off x="827000" y="2686726"/>
            <a:ext cx="398103" cy="398103"/>
            <a:chOff x="1371032" y="2426392"/>
            <a:chExt cx="434917" cy="434917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D5C0C90-3E27-4632-A4D6-C670DE12B1A7}"/>
                </a:ext>
              </a:extLst>
            </p:cNvPr>
            <p:cNvSpPr/>
            <p:nvPr/>
          </p:nvSpPr>
          <p:spPr>
            <a:xfrm>
              <a:off x="1687705" y="2462048"/>
              <a:ext cx="83115" cy="79867"/>
            </a:xfrm>
            <a:custGeom>
              <a:avLst/>
              <a:gdLst>
                <a:gd name="connsiteX0" fmla="*/ 81094 w 83115"/>
                <a:gd name="connsiteY0" fmla="*/ 2398 h 79867"/>
                <a:gd name="connsiteX1" fmla="*/ 0 w 83115"/>
                <a:gd name="connsiteY1" fmla="*/ 12365 h 79867"/>
                <a:gd name="connsiteX2" fmla="*/ 37149 w 83115"/>
                <a:gd name="connsiteY2" fmla="*/ 41813 h 79867"/>
                <a:gd name="connsiteX3" fmla="*/ 67050 w 83115"/>
                <a:gd name="connsiteY3" fmla="*/ 79868 h 79867"/>
                <a:gd name="connsiteX4" fmla="*/ 81094 w 83115"/>
                <a:gd name="connsiteY4" fmla="*/ 2398 h 79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115" h="79867">
                  <a:moveTo>
                    <a:pt x="81094" y="2398"/>
                  </a:moveTo>
                  <a:cubicBezTo>
                    <a:pt x="74751" y="-3944"/>
                    <a:pt x="33978" y="3304"/>
                    <a:pt x="0" y="12365"/>
                  </a:cubicBezTo>
                  <a:cubicBezTo>
                    <a:pt x="12232" y="19614"/>
                    <a:pt x="24917" y="29581"/>
                    <a:pt x="37149" y="41813"/>
                  </a:cubicBezTo>
                  <a:cubicBezTo>
                    <a:pt x="49834" y="54498"/>
                    <a:pt x="59801" y="67183"/>
                    <a:pt x="67050" y="79868"/>
                  </a:cubicBezTo>
                  <a:cubicBezTo>
                    <a:pt x="76110" y="44984"/>
                    <a:pt x="87889" y="8741"/>
                    <a:pt x="81094" y="2398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C9E9BB9-64ED-4AC1-9B29-D84E696A51CF}"/>
                </a:ext>
              </a:extLst>
            </p:cNvPr>
            <p:cNvSpPr/>
            <p:nvPr/>
          </p:nvSpPr>
          <p:spPr>
            <a:xfrm>
              <a:off x="1405946" y="2586597"/>
              <a:ext cx="110510" cy="105700"/>
            </a:xfrm>
            <a:custGeom>
              <a:avLst/>
              <a:gdLst>
                <a:gd name="connsiteX0" fmla="*/ 110511 w 110510"/>
                <a:gd name="connsiteY0" fmla="*/ 6966 h 105700"/>
                <a:gd name="connsiteX1" fmla="*/ 95108 w 110510"/>
                <a:gd name="connsiteY1" fmla="*/ 1076 h 105700"/>
                <a:gd name="connsiteX2" fmla="*/ 76986 w 110510"/>
                <a:gd name="connsiteY2" fmla="*/ 4700 h 105700"/>
                <a:gd name="connsiteX3" fmla="*/ 4953 w 110510"/>
                <a:gd name="connsiteY3" fmla="*/ 76733 h 105700"/>
                <a:gd name="connsiteX4" fmla="*/ 20356 w 110510"/>
                <a:gd name="connsiteY4" fmla="*/ 105275 h 105700"/>
                <a:gd name="connsiteX5" fmla="*/ 80610 w 110510"/>
                <a:gd name="connsiteY5" fmla="*/ 91684 h 105700"/>
                <a:gd name="connsiteX6" fmla="*/ 110511 w 110510"/>
                <a:gd name="connsiteY6" fmla="*/ 6966 h 105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510" h="105700">
                  <a:moveTo>
                    <a:pt x="110511" y="6966"/>
                  </a:moveTo>
                  <a:lnTo>
                    <a:pt x="95108" y="1076"/>
                  </a:lnTo>
                  <a:cubicBezTo>
                    <a:pt x="88765" y="-1189"/>
                    <a:pt x="81969" y="170"/>
                    <a:pt x="76986" y="4700"/>
                  </a:cubicBezTo>
                  <a:lnTo>
                    <a:pt x="4953" y="76733"/>
                  </a:lnTo>
                  <a:cubicBezTo>
                    <a:pt x="-6826" y="88513"/>
                    <a:pt x="4047" y="108899"/>
                    <a:pt x="20356" y="105275"/>
                  </a:cubicBezTo>
                  <a:lnTo>
                    <a:pt x="80610" y="91684"/>
                  </a:lnTo>
                  <a:cubicBezTo>
                    <a:pt x="85594" y="69032"/>
                    <a:pt x="93748" y="38678"/>
                    <a:pt x="110511" y="6966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9FCD943-D3EF-4BA8-9D78-E70E9A51FF9E}"/>
                </a:ext>
              </a:extLst>
            </p:cNvPr>
            <p:cNvSpPr/>
            <p:nvPr/>
          </p:nvSpPr>
          <p:spPr>
            <a:xfrm>
              <a:off x="1539128" y="2711806"/>
              <a:ext cx="105909" cy="113881"/>
            </a:xfrm>
            <a:custGeom>
              <a:avLst/>
              <a:gdLst>
                <a:gd name="connsiteX0" fmla="*/ 97384 w 105909"/>
                <a:gd name="connsiteY0" fmla="*/ 0 h 113881"/>
                <a:gd name="connsiteX1" fmla="*/ 14478 w 105909"/>
                <a:gd name="connsiteY1" fmla="*/ 28994 h 113881"/>
                <a:gd name="connsiteX2" fmla="*/ 434 w 105909"/>
                <a:gd name="connsiteY2" fmla="*/ 93326 h 113881"/>
                <a:gd name="connsiteX3" fmla="*/ 28975 w 105909"/>
                <a:gd name="connsiteY3" fmla="*/ 108729 h 113881"/>
                <a:gd name="connsiteX4" fmla="*/ 101008 w 105909"/>
                <a:gd name="connsiteY4" fmla="*/ 36696 h 113881"/>
                <a:gd name="connsiteX5" fmla="*/ 104633 w 105909"/>
                <a:gd name="connsiteY5" fmla="*/ 18575 h 113881"/>
                <a:gd name="connsiteX6" fmla="*/ 97384 w 105909"/>
                <a:gd name="connsiteY6" fmla="*/ 0 h 113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909" h="113881">
                  <a:moveTo>
                    <a:pt x="97384" y="0"/>
                  </a:moveTo>
                  <a:cubicBezTo>
                    <a:pt x="67030" y="15856"/>
                    <a:pt x="38036" y="24464"/>
                    <a:pt x="14478" y="28994"/>
                  </a:cubicBezTo>
                  <a:lnTo>
                    <a:pt x="434" y="93326"/>
                  </a:lnTo>
                  <a:cubicBezTo>
                    <a:pt x="-3191" y="109635"/>
                    <a:pt x="16743" y="120961"/>
                    <a:pt x="28975" y="108729"/>
                  </a:cubicBezTo>
                  <a:lnTo>
                    <a:pt x="101008" y="36696"/>
                  </a:lnTo>
                  <a:cubicBezTo>
                    <a:pt x="105539" y="32166"/>
                    <a:pt x="107351" y="24917"/>
                    <a:pt x="104633" y="18575"/>
                  </a:cubicBezTo>
                  <a:lnTo>
                    <a:pt x="97384" y="0"/>
                  </a:ln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8AC65DC-3923-45FB-B8F2-4C43E80294F7}"/>
                </a:ext>
              </a:extLst>
            </p:cNvPr>
            <p:cNvSpPr/>
            <p:nvPr/>
          </p:nvSpPr>
          <p:spPr>
            <a:xfrm>
              <a:off x="1502413" y="2482568"/>
              <a:ext cx="243734" cy="243281"/>
            </a:xfrm>
            <a:custGeom>
              <a:avLst/>
              <a:gdLst>
                <a:gd name="connsiteX0" fmla="*/ 160829 w 243734"/>
                <a:gd name="connsiteY0" fmla="*/ 0 h 243281"/>
                <a:gd name="connsiteX1" fmla="*/ 74298 w 243734"/>
                <a:gd name="connsiteY1" fmla="*/ 58895 h 243281"/>
                <a:gd name="connsiteX2" fmla="*/ 0 w 243734"/>
                <a:gd name="connsiteY2" fmla="*/ 215193 h 243281"/>
                <a:gd name="connsiteX3" fmla="*/ 28088 w 243734"/>
                <a:gd name="connsiteY3" fmla="*/ 243282 h 243281"/>
                <a:gd name="connsiteX4" fmla="*/ 184840 w 243734"/>
                <a:gd name="connsiteY4" fmla="*/ 169436 h 243281"/>
                <a:gd name="connsiteX5" fmla="*/ 243735 w 243734"/>
                <a:gd name="connsiteY5" fmla="*/ 83359 h 243281"/>
                <a:gd name="connsiteX6" fmla="*/ 209304 w 243734"/>
                <a:gd name="connsiteY6" fmla="*/ 33525 h 243281"/>
                <a:gd name="connsiteX7" fmla="*/ 160829 w 243734"/>
                <a:gd name="connsiteY7" fmla="*/ 0 h 243281"/>
                <a:gd name="connsiteX8" fmla="*/ 183934 w 243734"/>
                <a:gd name="connsiteY8" fmla="*/ 97856 h 243281"/>
                <a:gd name="connsiteX9" fmla="*/ 145425 w 243734"/>
                <a:gd name="connsiteY9" fmla="*/ 97856 h 243281"/>
                <a:gd name="connsiteX10" fmla="*/ 145425 w 243734"/>
                <a:gd name="connsiteY10" fmla="*/ 59348 h 243281"/>
                <a:gd name="connsiteX11" fmla="*/ 183934 w 243734"/>
                <a:gd name="connsiteY11" fmla="*/ 59348 h 243281"/>
                <a:gd name="connsiteX12" fmla="*/ 183934 w 243734"/>
                <a:gd name="connsiteY12" fmla="*/ 97856 h 243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3734" h="243281">
                  <a:moveTo>
                    <a:pt x="160829" y="0"/>
                  </a:moveTo>
                  <a:cubicBezTo>
                    <a:pt x="134099" y="10873"/>
                    <a:pt x="103746" y="29448"/>
                    <a:pt x="74298" y="58895"/>
                  </a:cubicBezTo>
                  <a:cubicBezTo>
                    <a:pt x="20387" y="112807"/>
                    <a:pt x="4530" y="178044"/>
                    <a:pt x="0" y="215193"/>
                  </a:cubicBezTo>
                  <a:lnTo>
                    <a:pt x="28088" y="243282"/>
                  </a:lnTo>
                  <a:cubicBezTo>
                    <a:pt x="65238" y="238751"/>
                    <a:pt x="130928" y="223348"/>
                    <a:pt x="184840" y="169436"/>
                  </a:cubicBezTo>
                  <a:cubicBezTo>
                    <a:pt x="214287" y="139989"/>
                    <a:pt x="232862" y="110088"/>
                    <a:pt x="243735" y="83359"/>
                  </a:cubicBezTo>
                  <a:cubicBezTo>
                    <a:pt x="237845" y="68409"/>
                    <a:pt x="226066" y="50740"/>
                    <a:pt x="209304" y="33525"/>
                  </a:cubicBezTo>
                  <a:cubicBezTo>
                    <a:pt x="192994" y="17669"/>
                    <a:pt x="175779" y="5890"/>
                    <a:pt x="160829" y="0"/>
                  </a:cubicBezTo>
                  <a:close/>
                  <a:moveTo>
                    <a:pt x="183934" y="97856"/>
                  </a:moveTo>
                  <a:cubicBezTo>
                    <a:pt x="173514" y="108276"/>
                    <a:pt x="156298" y="108276"/>
                    <a:pt x="145425" y="97856"/>
                  </a:cubicBezTo>
                  <a:cubicBezTo>
                    <a:pt x="135005" y="87436"/>
                    <a:pt x="135005" y="70221"/>
                    <a:pt x="145425" y="59348"/>
                  </a:cubicBezTo>
                  <a:cubicBezTo>
                    <a:pt x="155845" y="48928"/>
                    <a:pt x="173061" y="48928"/>
                    <a:pt x="183934" y="59348"/>
                  </a:cubicBezTo>
                  <a:cubicBezTo>
                    <a:pt x="194354" y="70221"/>
                    <a:pt x="194354" y="87436"/>
                    <a:pt x="183934" y="97856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2482C0D-3083-482C-A912-DB7094EF92F2}"/>
                </a:ext>
              </a:extLst>
            </p:cNvPr>
            <p:cNvSpPr/>
            <p:nvPr/>
          </p:nvSpPr>
          <p:spPr>
            <a:xfrm>
              <a:off x="1449053" y="2714684"/>
              <a:ext cx="64525" cy="64659"/>
            </a:xfrm>
            <a:custGeom>
              <a:avLst/>
              <a:gdLst>
                <a:gd name="connsiteX0" fmla="*/ 52907 w 64525"/>
                <a:gd name="connsiteY0" fmla="*/ 11619 h 64659"/>
                <a:gd name="connsiteX1" fmla="*/ 31614 w 64525"/>
                <a:gd name="connsiteY1" fmla="*/ 7088 h 64659"/>
                <a:gd name="connsiteX2" fmla="*/ 1260 w 64525"/>
                <a:gd name="connsiteY2" fmla="*/ 63265 h 64659"/>
                <a:gd name="connsiteX3" fmla="*/ 57437 w 64525"/>
                <a:gd name="connsiteY3" fmla="*/ 32911 h 64659"/>
                <a:gd name="connsiteX4" fmla="*/ 52907 w 64525"/>
                <a:gd name="connsiteY4" fmla="*/ 11619 h 64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525" h="64659">
                  <a:moveTo>
                    <a:pt x="52907" y="11619"/>
                  </a:moveTo>
                  <a:cubicBezTo>
                    <a:pt x="45658" y="4370"/>
                    <a:pt x="46564" y="-7862"/>
                    <a:pt x="31614" y="7088"/>
                  </a:cubicBezTo>
                  <a:cubicBezTo>
                    <a:pt x="16664" y="22039"/>
                    <a:pt x="-5535" y="56016"/>
                    <a:pt x="1260" y="63265"/>
                  </a:cubicBezTo>
                  <a:cubicBezTo>
                    <a:pt x="8509" y="70514"/>
                    <a:pt x="42487" y="47862"/>
                    <a:pt x="57437" y="32911"/>
                  </a:cubicBezTo>
                  <a:cubicBezTo>
                    <a:pt x="72387" y="17508"/>
                    <a:pt x="60155" y="18414"/>
                    <a:pt x="52907" y="11619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460809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Vertical Block List &amp; Key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A0EA2D33-98BF-4E0A-9473-4FD14F576DBB}"/>
              </a:ext>
            </a:extLst>
          </p:cNvPr>
          <p:cNvSpPr/>
          <p:nvPr/>
        </p:nvSpPr>
        <p:spPr>
          <a:xfrm>
            <a:off x="1720010" y="2566592"/>
            <a:ext cx="5473331" cy="641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600" extrusionOk="0">
                <a:moveTo>
                  <a:pt x="1257" y="21600"/>
                </a:moveTo>
                <a:lnTo>
                  <a:pt x="21586" y="21600"/>
                </a:lnTo>
                <a:lnTo>
                  <a:pt x="21586" y="0"/>
                </a:lnTo>
                <a:lnTo>
                  <a:pt x="1257" y="0"/>
                </a:lnTo>
                <a:cubicBezTo>
                  <a:pt x="565" y="0"/>
                  <a:pt x="0" y="4827"/>
                  <a:pt x="0" y="10740"/>
                </a:cubicBezTo>
                <a:lnTo>
                  <a:pt x="0" y="10740"/>
                </a:lnTo>
                <a:cubicBezTo>
                  <a:pt x="-14" y="16773"/>
                  <a:pt x="551" y="21600"/>
                  <a:pt x="1257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6E86E022-8AD2-4309-9C2A-E7DFAE96464A}"/>
              </a:ext>
            </a:extLst>
          </p:cNvPr>
          <p:cNvSpPr/>
          <p:nvPr/>
        </p:nvSpPr>
        <p:spPr>
          <a:xfrm>
            <a:off x="1720010" y="3429639"/>
            <a:ext cx="5473331" cy="641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600" extrusionOk="0">
                <a:moveTo>
                  <a:pt x="1257" y="21600"/>
                </a:moveTo>
                <a:lnTo>
                  <a:pt x="21586" y="21600"/>
                </a:lnTo>
                <a:lnTo>
                  <a:pt x="21586" y="0"/>
                </a:lnTo>
                <a:lnTo>
                  <a:pt x="1257" y="0"/>
                </a:lnTo>
                <a:cubicBezTo>
                  <a:pt x="565" y="0"/>
                  <a:pt x="0" y="4827"/>
                  <a:pt x="0" y="10740"/>
                </a:cubicBezTo>
                <a:lnTo>
                  <a:pt x="0" y="10740"/>
                </a:lnTo>
                <a:cubicBezTo>
                  <a:pt x="-14" y="16653"/>
                  <a:pt x="551" y="21600"/>
                  <a:pt x="1257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173C001B-0032-4A6B-8705-F7CAB8934309}"/>
              </a:ext>
            </a:extLst>
          </p:cNvPr>
          <p:cNvSpPr/>
          <p:nvPr/>
        </p:nvSpPr>
        <p:spPr>
          <a:xfrm>
            <a:off x="1720010" y="4297483"/>
            <a:ext cx="5473331" cy="641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600" extrusionOk="0">
                <a:moveTo>
                  <a:pt x="1257" y="21600"/>
                </a:moveTo>
                <a:lnTo>
                  <a:pt x="21586" y="21600"/>
                </a:lnTo>
                <a:lnTo>
                  <a:pt x="21586" y="0"/>
                </a:lnTo>
                <a:lnTo>
                  <a:pt x="1257" y="0"/>
                </a:lnTo>
                <a:cubicBezTo>
                  <a:pt x="565" y="0"/>
                  <a:pt x="0" y="4827"/>
                  <a:pt x="0" y="10740"/>
                </a:cubicBezTo>
                <a:lnTo>
                  <a:pt x="0" y="10740"/>
                </a:lnTo>
                <a:cubicBezTo>
                  <a:pt x="-14" y="16773"/>
                  <a:pt x="551" y="21600"/>
                  <a:pt x="1257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417C16C0-35E2-4612-BB02-5DDBF4DDDB8A}"/>
              </a:ext>
            </a:extLst>
          </p:cNvPr>
          <p:cNvSpPr/>
          <p:nvPr/>
        </p:nvSpPr>
        <p:spPr>
          <a:xfrm>
            <a:off x="1720010" y="5158123"/>
            <a:ext cx="5473331" cy="641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600" extrusionOk="0">
                <a:moveTo>
                  <a:pt x="1257" y="21600"/>
                </a:moveTo>
                <a:lnTo>
                  <a:pt x="21586" y="21600"/>
                </a:lnTo>
                <a:lnTo>
                  <a:pt x="21586" y="0"/>
                </a:lnTo>
                <a:lnTo>
                  <a:pt x="1257" y="0"/>
                </a:lnTo>
                <a:cubicBezTo>
                  <a:pt x="565" y="0"/>
                  <a:pt x="0" y="4827"/>
                  <a:pt x="0" y="10740"/>
                </a:cubicBezTo>
                <a:lnTo>
                  <a:pt x="0" y="10740"/>
                </a:lnTo>
                <a:cubicBezTo>
                  <a:pt x="-14" y="16773"/>
                  <a:pt x="551" y="21600"/>
                  <a:pt x="1257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6A512A22-5F94-4FBE-9B91-0FCAD3E3F224}"/>
              </a:ext>
            </a:extLst>
          </p:cNvPr>
          <p:cNvSpPr/>
          <p:nvPr/>
        </p:nvSpPr>
        <p:spPr>
          <a:xfrm>
            <a:off x="6376583" y="2565191"/>
            <a:ext cx="1547835" cy="32345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9" h="21600" extrusionOk="0">
                <a:moveTo>
                  <a:pt x="0" y="5239"/>
                </a:moveTo>
                <a:cubicBezTo>
                  <a:pt x="0" y="3803"/>
                  <a:pt x="1186" y="2464"/>
                  <a:pt x="3262" y="1459"/>
                </a:cubicBezTo>
                <a:cubicBezTo>
                  <a:pt x="5289" y="502"/>
                  <a:pt x="7908" y="0"/>
                  <a:pt x="10676" y="0"/>
                </a:cubicBezTo>
                <a:cubicBezTo>
                  <a:pt x="10825" y="0"/>
                  <a:pt x="10973" y="0"/>
                  <a:pt x="11072" y="0"/>
                </a:cubicBezTo>
                <a:cubicBezTo>
                  <a:pt x="16608" y="96"/>
                  <a:pt x="21155" y="2320"/>
                  <a:pt x="21353" y="5047"/>
                </a:cubicBezTo>
                <a:cubicBezTo>
                  <a:pt x="21452" y="6554"/>
                  <a:pt x="20265" y="8013"/>
                  <a:pt x="18090" y="9042"/>
                </a:cubicBezTo>
                <a:lnTo>
                  <a:pt x="21303" y="19112"/>
                </a:lnTo>
                <a:cubicBezTo>
                  <a:pt x="21501" y="19734"/>
                  <a:pt x="21155" y="20356"/>
                  <a:pt x="20315" y="20835"/>
                </a:cubicBezTo>
                <a:cubicBezTo>
                  <a:pt x="19474" y="21313"/>
                  <a:pt x="18288" y="21600"/>
                  <a:pt x="17003" y="21600"/>
                </a:cubicBezTo>
                <a:lnTo>
                  <a:pt x="4399" y="21600"/>
                </a:lnTo>
                <a:cubicBezTo>
                  <a:pt x="3114" y="21600"/>
                  <a:pt x="1928" y="21313"/>
                  <a:pt x="1087" y="20835"/>
                </a:cubicBezTo>
                <a:cubicBezTo>
                  <a:pt x="247" y="20356"/>
                  <a:pt x="-99" y="19734"/>
                  <a:pt x="99" y="19112"/>
                </a:cubicBezTo>
                <a:lnTo>
                  <a:pt x="3312" y="9042"/>
                </a:lnTo>
                <a:cubicBezTo>
                  <a:pt x="1186" y="8037"/>
                  <a:pt x="0" y="6674"/>
                  <a:pt x="0" y="5239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272EA201-426C-4F61-8F4A-B4BB115D56F6}"/>
              </a:ext>
            </a:extLst>
          </p:cNvPr>
          <p:cNvSpPr/>
          <p:nvPr/>
        </p:nvSpPr>
        <p:spPr>
          <a:xfrm>
            <a:off x="6269123" y="2565191"/>
            <a:ext cx="1572698" cy="3234521"/>
          </a:xfrm>
          <a:custGeom>
            <a:avLst/>
            <a:gdLst>
              <a:gd name="connsiteX0" fmla="*/ 87 w 21391"/>
              <a:gd name="connsiteY0" fmla="*/ 19112 h 22015"/>
              <a:gd name="connsiteX1" fmla="*/ 964 w 21391"/>
              <a:gd name="connsiteY1" fmla="*/ 20835 h 22015"/>
              <a:gd name="connsiteX2" fmla="*/ 3899 w 21391"/>
              <a:gd name="connsiteY2" fmla="*/ 21600 h 22015"/>
              <a:gd name="connsiteX3" fmla="*/ 6353 w 21391"/>
              <a:gd name="connsiteY3" fmla="*/ 21600 h 22015"/>
              <a:gd name="connsiteX4" fmla="*/ 6353 w 21391"/>
              <a:gd name="connsiteY4" fmla="*/ 21600 h 22015"/>
              <a:gd name="connsiteX5" fmla="*/ 6353 w 21391"/>
              <a:gd name="connsiteY5" fmla="*/ 21600 h 22015"/>
              <a:gd name="connsiteX6" fmla="*/ 17525 w 21391"/>
              <a:gd name="connsiteY6" fmla="*/ 21600 h 22015"/>
              <a:gd name="connsiteX7" fmla="*/ 20460 w 21391"/>
              <a:gd name="connsiteY7" fmla="*/ 20835 h 22015"/>
              <a:gd name="connsiteX8" fmla="*/ 18489 w 21391"/>
              <a:gd name="connsiteY8" fmla="*/ 9042 h 22015"/>
              <a:gd name="connsiteX9" fmla="*/ 21381 w 21391"/>
              <a:gd name="connsiteY9" fmla="*/ 5047 h 22015"/>
              <a:gd name="connsiteX10" fmla="*/ 12267 w 21391"/>
              <a:gd name="connsiteY10" fmla="*/ 0 h 22015"/>
              <a:gd name="connsiteX11" fmla="*/ 11917 w 21391"/>
              <a:gd name="connsiteY11" fmla="*/ 0 h 22015"/>
              <a:gd name="connsiteX12" fmla="*/ 9463 w 21391"/>
              <a:gd name="connsiteY12" fmla="*/ 0 h 22015"/>
              <a:gd name="connsiteX13" fmla="*/ 2891 w 21391"/>
              <a:gd name="connsiteY13" fmla="*/ 1459 h 22015"/>
              <a:gd name="connsiteX14" fmla="*/ 0 w 21391"/>
              <a:gd name="connsiteY14" fmla="*/ 5239 h 22015"/>
              <a:gd name="connsiteX15" fmla="*/ 2935 w 21391"/>
              <a:gd name="connsiteY15" fmla="*/ 9018 h 22015"/>
              <a:gd name="connsiteX16" fmla="*/ 87 w 21391"/>
              <a:gd name="connsiteY16" fmla="*/ 19112 h 22015"/>
              <a:gd name="connsiteX17" fmla="*/ 6309 w 21391"/>
              <a:gd name="connsiteY17" fmla="*/ 20069 h 22015"/>
              <a:gd name="connsiteX18" fmla="*/ 5213 w 21391"/>
              <a:gd name="connsiteY18" fmla="*/ 19375 h 22015"/>
              <a:gd name="connsiteX19" fmla="*/ 8193 w 21391"/>
              <a:gd name="connsiteY19" fmla="*/ 8803 h 22015"/>
              <a:gd name="connsiteX20" fmla="*/ 7755 w 21391"/>
              <a:gd name="connsiteY20" fmla="*/ 8229 h 22015"/>
              <a:gd name="connsiteX21" fmla="*/ 5126 w 21391"/>
              <a:gd name="connsiteY21" fmla="*/ 5286 h 22015"/>
              <a:gd name="connsiteX22" fmla="*/ 10646 w 21391"/>
              <a:gd name="connsiteY22" fmla="*/ 1627 h 22015"/>
              <a:gd name="connsiteX23" fmla="*/ 16123 w 21391"/>
              <a:gd name="connsiteY23" fmla="*/ 5143 h 22015"/>
              <a:gd name="connsiteX24" fmla="*/ 13494 w 21391"/>
              <a:gd name="connsiteY24" fmla="*/ 8229 h 22015"/>
              <a:gd name="connsiteX25" fmla="*/ 13056 w 21391"/>
              <a:gd name="connsiteY25" fmla="*/ 8803 h 22015"/>
              <a:gd name="connsiteX26" fmla="*/ 16035 w 21391"/>
              <a:gd name="connsiteY26" fmla="*/ 19375 h 22015"/>
              <a:gd name="connsiteX27" fmla="*/ 14940 w 21391"/>
              <a:gd name="connsiteY27" fmla="*/ 20069 h 22015"/>
              <a:gd name="connsiteX28" fmla="*/ 13187 w 21391"/>
              <a:gd name="connsiteY28" fmla="*/ 20069 h 22015"/>
              <a:gd name="connsiteX29" fmla="*/ 7930 w 21391"/>
              <a:gd name="connsiteY29" fmla="*/ 20069 h 22015"/>
              <a:gd name="connsiteX30" fmla="*/ 6309 w 21391"/>
              <a:gd name="connsiteY30" fmla="*/ 20069 h 22015"/>
              <a:gd name="connsiteX0" fmla="*/ 87 w 21391"/>
              <a:gd name="connsiteY0" fmla="*/ 19112 h 21600"/>
              <a:gd name="connsiteX1" fmla="*/ 964 w 21391"/>
              <a:gd name="connsiteY1" fmla="*/ 20835 h 21600"/>
              <a:gd name="connsiteX2" fmla="*/ 3899 w 21391"/>
              <a:gd name="connsiteY2" fmla="*/ 21600 h 21600"/>
              <a:gd name="connsiteX3" fmla="*/ 6353 w 21391"/>
              <a:gd name="connsiteY3" fmla="*/ 21600 h 21600"/>
              <a:gd name="connsiteX4" fmla="*/ 6353 w 21391"/>
              <a:gd name="connsiteY4" fmla="*/ 21600 h 21600"/>
              <a:gd name="connsiteX5" fmla="*/ 6353 w 21391"/>
              <a:gd name="connsiteY5" fmla="*/ 21600 h 21600"/>
              <a:gd name="connsiteX6" fmla="*/ 17525 w 21391"/>
              <a:gd name="connsiteY6" fmla="*/ 21600 h 21600"/>
              <a:gd name="connsiteX7" fmla="*/ 18489 w 21391"/>
              <a:gd name="connsiteY7" fmla="*/ 9042 h 21600"/>
              <a:gd name="connsiteX8" fmla="*/ 21381 w 21391"/>
              <a:gd name="connsiteY8" fmla="*/ 5047 h 21600"/>
              <a:gd name="connsiteX9" fmla="*/ 12267 w 21391"/>
              <a:gd name="connsiteY9" fmla="*/ 0 h 21600"/>
              <a:gd name="connsiteX10" fmla="*/ 11917 w 21391"/>
              <a:gd name="connsiteY10" fmla="*/ 0 h 21600"/>
              <a:gd name="connsiteX11" fmla="*/ 9463 w 21391"/>
              <a:gd name="connsiteY11" fmla="*/ 0 h 21600"/>
              <a:gd name="connsiteX12" fmla="*/ 2891 w 21391"/>
              <a:gd name="connsiteY12" fmla="*/ 1459 h 21600"/>
              <a:gd name="connsiteX13" fmla="*/ 0 w 21391"/>
              <a:gd name="connsiteY13" fmla="*/ 5239 h 21600"/>
              <a:gd name="connsiteX14" fmla="*/ 2935 w 21391"/>
              <a:gd name="connsiteY14" fmla="*/ 9018 h 21600"/>
              <a:gd name="connsiteX15" fmla="*/ 87 w 21391"/>
              <a:gd name="connsiteY15" fmla="*/ 19112 h 21600"/>
              <a:gd name="connsiteX16" fmla="*/ 6309 w 21391"/>
              <a:gd name="connsiteY16" fmla="*/ 20069 h 21600"/>
              <a:gd name="connsiteX17" fmla="*/ 5213 w 21391"/>
              <a:gd name="connsiteY17" fmla="*/ 19375 h 21600"/>
              <a:gd name="connsiteX18" fmla="*/ 8193 w 21391"/>
              <a:gd name="connsiteY18" fmla="*/ 8803 h 21600"/>
              <a:gd name="connsiteX19" fmla="*/ 7755 w 21391"/>
              <a:gd name="connsiteY19" fmla="*/ 8229 h 21600"/>
              <a:gd name="connsiteX20" fmla="*/ 5126 w 21391"/>
              <a:gd name="connsiteY20" fmla="*/ 5286 h 21600"/>
              <a:gd name="connsiteX21" fmla="*/ 10646 w 21391"/>
              <a:gd name="connsiteY21" fmla="*/ 1627 h 21600"/>
              <a:gd name="connsiteX22" fmla="*/ 16123 w 21391"/>
              <a:gd name="connsiteY22" fmla="*/ 5143 h 21600"/>
              <a:gd name="connsiteX23" fmla="*/ 13494 w 21391"/>
              <a:gd name="connsiteY23" fmla="*/ 8229 h 21600"/>
              <a:gd name="connsiteX24" fmla="*/ 13056 w 21391"/>
              <a:gd name="connsiteY24" fmla="*/ 8803 h 21600"/>
              <a:gd name="connsiteX25" fmla="*/ 16035 w 21391"/>
              <a:gd name="connsiteY25" fmla="*/ 19375 h 21600"/>
              <a:gd name="connsiteX26" fmla="*/ 14940 w 21391"/>
              <a:gd name="connsiteY26" fmla="*/ 20069 h 21600"/>
              <a:gd name="connsiteX27" fmla="*/ 13187 w 21391"/>
              <a:gd name="connsiteY27" fmla="*/ 20069 h 21600"/>
              <a:gd name="connsiteX28" fmla="*/ 7930 w 21391"/>
              <a:gd name="connsiteY28" fmla="*/ 20069 h 21600"/>
              <a:gd name="connsiteX29" fmla="*/ 6309 w 21391"/>
              <a:gd name="connsiteY29" fmla="*/ 20069 h 21600"/>
              <a:gd name="connsiteX0" fmla="*/ 87 w 21391"/>
              <a:gd name="connsiteY0" fmla="*/ 19112 h 21600"/>
              <a:gd name="connsiteX1" fmla="*/ 964 w 21391"/>
              <a:gd name="connsiteY1" fmla="*/ 20835 h 21600"/>
              <a:gd name="connsiteX2" fmla="*/ 3899 w 21391"/>
              <a:gd name="connsiteY2" fmla="*/ 21600 h 21600"/>
              <a:gd name="connsiteX3" fmla="*/ 6353 w 21391"/>
              <a:gd name="connsiteY3" fmla="*/ 21600 h 21600"/>
              <a:gd name="connsiteX4" fmla="*/ 6353 w 21391"/>
              <a:gd name="connsiteY4" fmla="*/ 21600 h 21600"/>
              <a:gd name="connsiteX5" fmla="*/ 6353 w 21391"/>
              <a:gd name="connsiteY5" fmla="*/ 21600 h 21600"/>
              <a:gd name="connsiteX6" fmla="*/ 17525 w 21391"/>
              <a:gd name="connsiteY6" fmla="*/ 21600 h 21600"/>
              <a:gd name="connsiteX7" fmla="*/ 18489 w 21391"/>
              <a:gd name="connsiteY7" fmla="*/ 9042 h 21600"/>
              <a:gd name="connsiteX8" fmla="*/ 21381 w 21391"/>
              <a:gd name="connsiteY8" fmla="*/ 5047 h 21600"/>
              <a:gd name="connsiteX9" fmla="*/ 12267 w 21391"/>
              <a:gd name="connsiteY9" fmla="*/ 0 h 21600"/>
              <a:gd name="connsiteX10" fmla="*/ 11917 w 21391"/>
              <a:gd name="connsiteY10" fmla="*/ 0 h 21600"/>
              <a:gd name="connsiteX11" fmla="*/ 9463 w 21391"/>
              <a:gd name="connsiteY11" fmla="*/ 0 h 21600"/>
              <a:gd name="connsiteX12" fmla="*/ 2891 w 21391"/>
              <a:gd name="connsiteY12" fmla="*/ 1459 h 21600"/>
              <a:gd name="connsiteX13" fmla="*/ 0 w 21391"/>
              <a:gd name="connsiteY13" fmla="*/ 5239 h 21600"/>
              <a:gd name="connsiteX14" fmla="*/ 2935 w 21391"/>
              <a:gd name="connsiteY14" fmla="*/ 9018 h 21600"/>
              <a:gd name="connsiteX15" fmla="*/ 87 w 21391"/>
              <a:gd name="connsiteY15" fmla="*/ 19112 h 21600"/>
              <a:gd name="connsiteX16" fmla="*/ 6309 w 21391"/>
              <a:gd name="connsiteY16" fmla="*/ 20069 h 21600"/>
              <a:gd name="connsiteX17" fmla="*/ 5213 w 21391"/>
              <a:gd name="connsiteY17" fmla="*/ 19375 h 21600"/>
              <a:gd name="connsiteX18" fmla="*/ 8193 w 21391"/>
              <a:gd name="connsiteY18" fmla="*/ 8803 h 21600"/>
              <a:gd name="connsiteX19" fmla="*/ 7755 w 21391"/>
              <a:gd name="connsiteY19" fmla="*/ 8229 h 21600"/>
              <a:gd name="connsiteX20" fmla="*/ 5126 w 21391"/>
              <a:gd name="connsiteY20" fmla="*/ 5286 h 21600"/>
              <a:gd name="connsiteX21" fmla="*/ 10646 w 21391"/>
              <a:gd name="connsiteY21" fmla="*/ 1627 h 21600"/>
              <a:gd name="connsiteX22" fmla="*/ 16123 w 21391"/>
              <a:gd name="connsiteY22" fmla="*/ 5143 h 21600"/>
              <a:gd name="connsiteX23" fmla="*/ 13494 w 21391"/>
              <a:gd name="connsiteY23" fmla="*/ 8229 h 21600"/>
              <a:gd name="connsiteX24" fmla="*/ 13056 w 21391"/>
              <a:gd name="connsiteY24" fmla="*/ 8803 h 21600"/>
              <a:gd name="connsiteX25" fmla="*/ 16035 w 21391"/>
              <a:gd name="connsiteY25" fmla="*/ 19375 h 21600"/>
              <a:gd name="connsiteX26" fmla="*/ 14940 w 21391"/>
              <a:gd name="connsiteY26" fmla="*/ 20069 h 21600"/>
              <a:gd name="connsiteX27" fmla="*/ 13187 w 21391"/>
              <a:gd name="connsiteY27" fmla="*/ 20069 h 21600"/>
              <a:gd name="connsiteX28" fmla="*/ 7930 w 21391"/>
              <a:gd name="connsiteY28" fmla="*/ 20069 h 21600"/>
              <a:gd name="connsiteX29" fmla="*/ 6309 w 21391"/>
              <a:gd name="connsiteY29" fmla="*/ 20069 h 21600"/>
              <a:gd name="connsiteX0" fmla="*/ 87 w 19237"/>
              <a:gd name="connsiteY0" fmla="*/ 19112 h 21600"/>
              <a:gd name="connsiteX1" fmla="*/ 964 w 19237"/>
              <a:gd name="connsiteY1" fmla="*/ 20835 h 21600"/>
              <a:gd name="connsiteX2" fmla="*/ 3899 w 19237"/>
              <a:gd name="connsiteY2" fmla="*/ 21600 h 21600"/>
              <a:gd name="connsiteX3" fmla="*/ 6353 w 19237"/>
              <a:gd name="connsiteY3" fmla="*/ 21600 h 21600"/>
              <a:gd name="connsiteX4" fmla="*/ 6353 w 19237"/>
              <a:gd name="connsiteY4" fmla="*/ 21600 h 21600"/>
              <a:gd name="connsiteX5" fmla="*/ 6353 w 19237"/>
              <a:gd name="connsiteY5" fmla="*/ 21600 h 21600"/>
              <a:gd name="connsiteX6" fmla="*/ 17525 w 19237"/>
              <a:gd name="connsiteY6" fmla="*/ 21600 h 21600"/>
              <a:gd name="connsiteX7" fmla="*/ 18489 w 19237"/>
              <a:gd name="connsiteY7" fmla="*/ 9042 h 21600"/>
              <a:gd name="connsiteX8" fmla="*/ 12267 w 19237"/>
              <a:gd name="connsiteY8" fmla="*/ 0 h 21600"/>
              <a:gd name="connsiteX9" fmla="*/ 11917 w 19237"/>
              <a:gd name="connsiteY9" fmla="*/ 0 h 21600"/>
              <a:gd name="connsiteX10" fmla="*/ 9463 w 19237"/>
              <a:gd name="connsiteY10" fmla="*/ 0 h 21600"/>
              <a:gd name="connsiteX11" fmla="*/ 2891 w 19237"/>
              <a:gd name="connsiteY11" fmla="*/ 1459 h 21600"/>
              <a:gd name="connsiteX12" fmla="*/ 0 w 19237"/>
              <a:gd name="connsiteY12" fmla="*/ 5239 h 21600"/>
              <a:gd name="connsiteX13" fmla="*/ 2935 w 19237"/>
              <a:gd name="connsiteY13" fmla="*/ 9018 h 21600"/>
              <a:gd name="connsiteX14" fmla="*/ 87 w 19237"/>
              <a:gd name="connsiteY14" fmla="*/ 19112 h 21600"/>
              <a:gd name="connsiteX15" fmla="*/ 6309 w 19237"/>
              <a:gd name="connsiteY15" fmla="*/ 20069 h 21600"/>
              <a:gd name="connsiteX16" fmla="*/ 5213 w 19237"/>
              <a:gd name="connsiteY16" fmla="*/ 19375 h 21600"/>
              <a:gd name="connsiteX17" fmla="*/ 8193 w 19237"/>
              <a:gd name="connsiteY17" fmla="*/ 8803 h 21600"/>
              <a:gd name="connsiteX18" fmla="*/ 7755 w 19237"/>
              <a:gd name="connsiteY18" fmla="*/ 8229 h 21600"/>
              <a:gd name="connsiteX19" fmla="*/ 5126 w 19237"/>
              <a:gd name="connsiteY19" fmla="*/ 5286 h 21600"/>
              <a:gd name="connsiteX20" fmla="*/ 10646 w 19237"/>
              <a:gd name="connsiteY20" fmla="*/ 1627 h 21600"/>
              <a:gd name="connsiteX21" fmla="*/ 16123 w 19237"/>
              <a:gd name="connsiteY21" fmla="*/ 5143 h 21600"/>
              <a:gd name="connsiteX22" fmla="*/ 13494 w 19237"/>
              <a:gd name="connsiteY22" fmla="*/ 8229 h 21600"/>
              <a:gd name="connsiteX23" fmla="*/ 13056 w 19237"/>
              <a:gd name="connsiteY23" fmla="*/ 8803 h 21600"/>
              <a:gd name="connsiteX24" fmla="*/ 16035 w 19237"/>
              <a:gd name="connsiteY24" fmla="*/ 19375 h 21600"/>
              <a:gd name="connsiteX25" fmla="*/ 14940 w 19237"/>
              <a:gd name="connsiteY25" fmla="*/ 20069 h 21600"/>
              <a:gd name="connsiteX26" fmla="*/ 13187 w 19237"/>
              <a:gd name="connsiteY26" fmla="*/ 20069 h 21600"/>
              <a:gd name="connsiteX27" fmla="*/ 7930 w 19237"/>
              <a:gd name="connsiteY27" fmla="*/ 20069 h 21600"/>
              <a:gd name="connsiteX28" fmla="*/ 6309 w 19237"/>
              <a:gd name="connsiteY28" fmla="*/ 20069 h 21600"/>
              <a:gd name="connsiteX0" fmla="*/ 87 w 19237"/>
              <a:gd name="connsiteY0" fmla="*/ 19112 h 21600"/>
              <a:gd name="connsiteX1" fmla="*/ 964 w 19237"/>
              <a:gd name="connsiteY1" fmla="*/ 20835 h 21600"/>
              <a:gd name="connsiteX2" fmla="*/ 3899 w 19237"/>
              <a:gd name="connsiteY2" fmla="*/ 21600 h 21600"/>
              <a:gd name="connsiteX3" fmla="*/ 6353 w 19237"/>
              <a:gd name="connsiteY3" fmla="*/ 21600 h 21600"/>
              <a:gd name="connsiteX4" fmla="*/ 6353 w 19237"/>
              <a:gd name="connsiteY4" fmla="*/ 21600 h 21600"/>
              <a:gd name="connsiteX5" fmla="*/ 6353 w 19237"/>
              <a:gd name="connsiteY5" fmla="*/ 21600 h 21600"/>
              <a:gd name="connsiteX6" fmla="*/ 17525 w 19237"/>
              <a:gd name="connsiteY6" fmla="*/ 21600 h 21600"/>
              <a:gd name="connsiteX7" fmla="*/ 18489 w 19237"/>
              <a:gd name="connsiteY7" fmla="*/ 9042 h 21600"/>
              <a:gd name="connsiteX8" fmla="*/ 12267 w 19237"/>
              <a:gd name="connsiteY8" fmla="*/ 0 h 21600"/>
              <a:gd name="connsiteX9" fmla="*/ 11917 w 19237"/>
              <a:gd name="connsiteY9" fmla="*/ 0 h 21600"/>
              <a:gd name="connsiteX10" fmla="*/ 9463 w 19237"/>
              <a:gd name="connsiteY10" fmla="*/ 0 h 21600"/>
              <a:gd name="connsiteX11" fmla="*/ 2891 w 19237"/>
              <a:gd name="connsiteY11" fmla="*/ 1459 h 21600"/>
              <a:gd name="connsiteX12" fmla="*/ 0 w 19237"/>
              <a:gd name="connsiteY12" fmla="*/ 5239 h 21600"/>
              <a:gd name="connsiteX13" fmla="*/ 2935 w 19237"/>
              <a:gd name="connsiteY13" fmla="*/ 9018 h 21600"/>
              <a:gd name="connsiteX14" fmla="*/ 87 w 19237"/>
              <a:gd name="connsiteY14" fmla="*/ 19112 h 21600"/>
              <a:gd name="connsiteX15" fmla="*/ 6309 w 19237"/>
              <a:gd name="connsiteY15" fmla="*/ 20069 h 21600"/>
              <a:gd name="connsiteX16" fmla="*/ 5213 w 19237"/>
              <a:gd name="connsiteY16" fmla="*/ 19375 h 21600"/>
              <a:gd name="connsiteX17" fmla="*/ 8193 w 19237"/>
              <a:gd name="connsiteY17" fmla="*/ 8803 h 21600"/>
              <a:gd name="connsiteX18" fmla="*/ 7755 w 19237"/>
              <a:gd name="connsiteY18" fmla="*/ 8229 h 21600"/>
              <a:gd name="connsiteX19" fmla="*/ 5126 w 19237"/>
              <a:gd name="connsiteY19" fmla="*/ 5286 h 21600"/>
              <a:gd name="connsiteX20" fmla="*/ 10646 w 19237"/>
              <a:gd name="connsiteY20" fmla="*/ 1627 h 21600"/>
              <a:gd name="connsiteX21" fmla="*/ 16123 w 19237"/>
              <a:gd name="connsiteY21" fmla="*/ 5143 h 21600"/>
              <a:gd name="connsiteX22" fmla="*/ 13494 w 19237"/>
              <a:gd name="connsiteY22" fmla="*/ 8229 h 21600"/>
              <a:gd name="connsiteX23" fmla="*/ 13056 w 19237"/>
              <a:gd name="connsiteY23" fmla="*/ 8803 h 21600"/>
              <a:gd name="connsiteX24" fmla="*/ 16035 w 19237"/>
              <a:gd name="connsiteY24" fmla="*/ 19375 h 21600"/>
              <a:gd name="connsiteX25" fmla="*/ 14940 w 19237"/>
              <a:gd name="connsiteY25" fmla="*/ 20069 h 21600"/>
              <a:gd name="connsiteX26" fmla="*/ 13187 w 19237"/>
              <a:gd name="connsiteY26" fmla="*/ 20069 h 21600"/>
              <a:gd name="connsiteX27" fmla="*/ 7930 w 19237"/>
              <a:gd name="connsiteY27" fmla="*/ 20069 h 21600"/>
              <a:gd name="connsiteX28" fmla="*/ 6309 w 19237"/>
              <a:gd name="connsiteY28" fmla="*/ 20069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9237" h="21600" extrusionOk="0">
                <a:moveTo>
                  <a:pt x="87" y="19112"/>
                </a:moveTo>
                <a:cubicBezTo>
                  <a:pt x="-88" y="19734"/>
                  <a:pt x="219" y="20356"/>
                  <a:pt x="964" y="20835"/>
                </a:cubicBezTo>
                <a:cubicBezTo>
                  <a:pt x="1708" y="21313"/>
                  <a:pt x="2760" y="21600"/>
                  <a:pt x="3899" y="21600"/>
                </a:cubicBezTo>
                <a:lnTo>
                  <a:pt x="6353" y="21600"/>
                </a:lnTo>
                <a:lnTo>
                  <a:pt x="6353" y="21600"/>
                </a:lnTo>
                <a:lnTo>
                  <a:pt x="6353" y="21600"/>
                </a:lnTo>
                <a:lnTo>
                  <a:pt x="17525" y="21600"/>
                </a:lnTo>
                <a:cubicBezTo>
                  <a:pt x="21112" y="19818"/>
                  <a:pt x="17846" y="11801"/>
                  <a:pt x="18489" y="9042"/>
                </a:cubicBezTo>
                <a:cubicBezTo>
                  <a:pt x="17613" y="5442"/>
                  <a:pt x="16846" y="1002"/>
                  <a:pt x="12267" y="0"/>
                </a:cubicBezTo>
                <a:lnTo>
                  <a:pt x="11917" y="0"/>
                </a:lnTo>
                <a:lnTo>
                  <a:pt x="9463" y="0"/>
                </a:lnTo>
                <a:cubicBezTo>
                  <a:pt x="7010" y="0"/>
                  <a:pt x="4688" y="526"/>
                  <a:pt x="2891" y="1459"/>
                </a:cubicBezTo>
                <a:cubicBezTo>
                  <a:pt x="1007" y="2464"/>
                  <a:pt x="0" y="3803"/>
                  <a:pt x="0" y="5239"/>
                </a:cubicBezTo>
                <a:cubicBezTo>
                  <a:pt x="0" y="6698"/>
                  <a:pt x="1051" y="8037"/>
                  <a:pt x="2935" y="9018"/>
                </a:cubicBezTo>
                <a:lnTo>
                  <a:pt x="87" y="19112"/>
                </a:lnTo>
                <a:close/>
                <a:moveTo>
                  <a:pt x="6309" y="20069"/>
                </a:moveTo>
                <a:cubicBezTo>
                  <a:pt x="5652" y="20069"/>
                  <a:pt x="5126" y="19734"/>
                  <a:pt x="5213" y="19375"/>
                </a:cubicBezTo>
                <a:lnTo>
                  <a:pt x="8193" y="8803"/>
                </a:lnTo>
                <a:cubicBezTo>
                  <a:pt x="8280" y="8587"/>
                  <a:pt x="8105" y="8348"/>
                  <a:pt x="7755" y="8229"/>
                </a:cubicBezTo>
                <a:cubicBezTo>
                  <a:pt x="6177" y="7559"/>
                  <a:pt x="5126" y="6482"/>
                  <a:pt x="5126" y="5286"/>
                </a:cubicBezTo>
                <a:cubicBezTo>
                  <a:pt x="5126" y="3468"/>
                  <a:pt x="7492" y="1938"/>
                  <a:pt x="10646" y="1627"/>
                </a:cubicBezTo>
                <a:cubicBezTo>
                  <a:pt x="13669" y="1938"/>
                  <a:pt x="16035" y="3397"/>
                  <a:pt x="16123" y="5143"/>
                </a:cubicBezTo>
                <a:cubicBezTo>
                  <a:pt x="16211" y="6411"/>
                  <a:pt x="15159" y="7511"/>
                  <a:pt x="13494" y="8229"/>
                </a:cubicBezTo>
                <a:cubicBezTo>
                  <a:pt x="13187" y="8372"/>
                  <a:pt x="13012" y="8587"/>
                  <a:pt x="13056" y="8803"/>
                </a:cubicBezTo>
                <a:lnTo>
                  <a:pt x="16035" y="19375"/>
                </a:lnTo>
                <a:cubicBezTo>
                  <a:pt x="16167" y="19734"/>
                  <a:pt x="15641" y="20069"/>
                  <a:pt x="14940" y="20069"/>
                </a:cubicBezTo>
                <a:lnTo>
                  <a:pt x="13187" y="20069"/>
                </a:lnTo>
                <a:lnTo>
                  <a:pt x="7930" y="20069"/>
                </a:lnTo>
                <a:lnTo>
                  <a:pt x="6309" y="20069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1A83749B-4476-426E-A971-7C8FE5C225C3}"/>
              </a:ext>
            </a:extLst>
          </p:cNvPr>
          <p:cNvSpPr/>
          <p:nvPr/>
        </p:nvSpPr>
        <p:spPr>
          <a:xfrm>
            <a:off x="6469413" y="2565191"/>
            <a:ext cx="1547716" cy="3234521"/>
          </a:xfrm>
          <a:custGeom>
            <a:avLst/>
            <a:gdLst>
              <a:gd name="connsiteX0" fmla="*/ 780838 w 1547716"/>
              <a:gd name="connsiteY0" fmla="*/ 229262 h 3234521"/>
              <a:gd name="connsiteX1" fmla="*/ 232839 w 1547716"/>
              <a:gd name="connsiteY1" fmla="*/ 787965 h 3234521"/>
              <a:gd name="connsiteX2" fmla="*/ 447705 w 1547716"/>
              <a:gd name="connsiteY2" fmla="*/ 1228669 h 3234521"/>
              <a:gd name="connsiteX3" fmla="*/ 483504 w 1547716"/>
              <a:gd name="connsiteY3" fmla="*/ 1314623 h 3234521"/>
              <a:gd name="connsiteX4" fmla="*/ 239940 w 1547716"/>
              <a:gd name="connsiteY4" fmla="*/ 2897891 h 3234521"/>
              <a:gd name="connsiteX5" fmla="*/ 318785 w 1547716"/>
              <a:gd name="connsiteY5" fmla="*/ 3001666 h 3234521"/>
              <a:gd name="connsiteX6" fmla="*/ 891859 w 1547716"/>
              <a:gd name="connsiteY6" fmla="*/ 3001666 h 3234521"/>
              <a:gd name="connsiteX7" fmla="*/ 1232166 w 1547716"/>
              <a:gd name="connsiteY7" fmla="*/ 3001666 h 3234521"/>
              <a:gd name="connsiteX8" fmla="*/ 1321736 w 1547716"/>
              <a:gd name="connsiteY8" fmla="*/ 2897891 h 3234521"/>
              <a:gd name="connsiteX9" fmla="*/ 1078173 w 1547716"/>
              <a:gd name="connsiteY9" fmla="*/ 1314623 h 3234521"/>
              <a:gd name="connsiteX10" fmla="*/ 1113972 w 1547716"/>
              <a:gd name="connsiteY10" fmla="*/ 1228669 h 3234521"/>
              <a:gd name="connsiteX11" fmla="*/ 1328838 w 1547716"/>
              <a:gd name="connsiteY11" fmla="*/ 766552 h 3234521"/>
              <a:gd name="connsiteX12" fmla="*/ 802361 w 1547716"/>
              <a:gd name="connsiteY12" fmla="*/ 229262 h 3234521"/>
              <a:gd name="connsiteX13" fmla="*/ 780838 w 1547716"/>
              <a:gd name="connsiteY13" fmla="*/ 229262 h 3234521"/>
              <a:gd name="connsiteX14" fmla="*/ 773664 w 1547716"/>
              <a:gd name="connsiteY14" fmla="*/ 0 h 3234521"/>
              <a:gd name="connsiteX15" fmla="*/ 802361 w 1547716"/>
              <a:gd name="connsiteY15" fmla="*/ 0 h 3234521"/>
              <a:gd name="connsiteX16" fmla="*/ 1411140 w 1547716"/>
              <a:gd name="connsiteY16" fmla="*/ 340976 h 3234521"/>
              <a:gd name="connsiteX17" fmla="*/ 1455005 w 1547716"/>
              <a:gd name="connsiteY17" fmla="*/ 419978 h 3234521"/>
              <a:gd name="connsiteX18" fmla="*/ 1455005 w 1547716"/>
              <a:gd name="connsiteY18" fmla="*/ 1159760 h 3234521"/>
              <a:gd name="connsiteX19" fmla="*/ 1415389 w 1547716"/>
              <a:gd name="connsiteY19" fmla="*/ 1227260 h 3234521"/>
              <a:gd name="connsiteX20" fmla="*/ 1310939 w 1547716"/>
              <a:gd name="connsiteY20" fmla="*/ 1354007 h 3234521"/>
              <a:gd name="connsiteX21" fmla="*/ 1543777 w 1547716"/>
              <a:gd name="connsiteY21" fmla="*/ 2861952 h 3234521"/>
              <a:gd name="connsiteX22" fmla="*/ 1472179 w 1547716"/>
              <a:gd name="connsiteY22" fmla="*/ 3119965 h 3234521"/>
              <a:gd name="connsiteX23" fmla="*/ 1232166 w 1547716"/>
              <a:gd name="connsiteY23" fmla="*/ 3234521 h 3234521"/>
              <a:gd name="connsiteX24" fmla="*/ 318785 w 1547716"/>
              <a:gd name="connsiteY24" fmla="*/ 3234521 h 3234521"/>
              <a:gd name="connsiteX25" fmla="*/ 78773 w 1547716"/>
              <a:gd name="connsiteY25" fmla="*/ 3119965 h 3234521"/>
              <a:gd name="connsiteX26" fmla="*/ 7175 w 1547716"/>
              <a:gd name="connsiteY26" fmla="*/ 2861952 h 3234521"/>
              <a:gd name="connsiteX27" fmla="*/ 240013 w 1547716"/>
              <a:gd name="connsiteY27" fmla="*/ 1354007 h 3234521"/>
              <a:gd name="connsiteX28" fmla="*/ 0 w 1547716"/>
              <a:gd name="connsiteY28" fmla="*/ 784521 h 3234521"/>
              <a:gd name="connsiteX29" fmla="*/ 236389 w 1547716"/>
              <a:gd name="connsiteY29" fmla="*/ 218480 h 3234521"/>
              <a:gd name="connsiteX30" fmla="*/ 773664 w 1547716"/>
              <a:gd name="connsiteY30" fmla="*/ 0 h 323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547716" h="3234521">
                <a:moveTo>
                  <a:pt x="780838" y="229262"/>
                </a:moveTo>
                <a:cubicBezTo>
                  <a:pt x="476402" y="229262"/>
                  <a:pt x="232839" y="479937"/>
                  <a:pt x="232839" y="787965"/>
                </a:cubicBezTo>
                <a:cubicBezTo>
                  <a:pt x="232839" y="967062"/>
                  <a:pt x="315162" y="1128339"/>
                  <a:pt x="447705" y="1228669"/>
                </a:cubicBezTo>
                <a:cubicBezTo>
                  <a:pt x="472779" y="1250083"/>
                  <a:pt x="487127" y="1282278"/>
                  <a:pt x="483504" y="1314623"/>
                </a:cubicBezTo>
                <a:lnTo>
                  <a:pt x="239940" y="2897891"/>
                </a:lnTo>
                <a:cubicBezTo>
                  <a:pt x="222041" y="2951501"/>
                  <a:pt x="265014" y="3001666"/>
                  <a:pt x="318785" y="3001666"/>
                </a:cubicBezTo>
                <a:lnTo>
                  <a:pt x="891859" y="3001666"/>
                </a:lnTo>
                <a:lnTo>
                  <a:pt x="1232166" y="3001666"/>
                </a:lnTo>
                <a:cubicBezTo>
                  <a:pt x="1285865" y="3001666"/>
                  <a:pt x="1328838" y="2951501"/>
                  <a:pt x="1321736" y="2897891"/>
                </a:cubicBezTo>
                <a:lnTo>
                  <a:pt x="1078173" y="1314623"/>
                </a:lnTo>
                <a:cubicBezTo>
                  <a:pt x="1070999" y="1282278"/>
                  <a:pt x="1085275" y="1246489"/>
                  <a:pt x="1113972" y="1228669"/>
                </a:cubicBezTo>
                <a:cubicBezTo>
                  <a:pt x="1250066" y="1121151"/>
                  <a:pt x="1332462" y="952836"/>
                  <a:pt x="1328838" y="766552"/>
                </a:cubicBezTo>
                <a:cubicBezTo>
                  <a:pt x="1318113" y="476343"/>
                  <a:pt x="1085275" y="240044"/>
                  <a:pt x="802361" y="229262"/>
                </a:cubicBezTo>
                <a:cubicBezTo>
                  <a:pt x="795187" y="229262"/>
                  <a:pt x="788013" y="229262"/>
                  <a:pt x="780838" y="229262"/>
                </a:cubicBezTo>
                <a:close/>
                <a:moveTo>
                  <a:pt x="773664" y="0"/>
                </a:moveTo>
                <a:cubicBezTo>
                  <a:pt x="784462" y="0"/>
                  <a:pt x="795187" y="0"/>
                  <a:pt x="802361" y="0"/>
                </a:cubicBezTo>
                <a:cubicBezTo>
                  <a:pt x="1053099" y="8985"/>
                  <a:pt x="1275841" y="142446"/>
                  <a:pt x="1411140" y="340976"/>
                </a:cubicBezTo>
                <a:lnTo>
                  <a:pt x="1455005" y="419978"/>
                </a:lnTo>
                <a:lnTo>
                  <a:pt x="1455005" y="1159760"/>
                </a:lnTo>
                <a:lnTo>
                  <a:pt x="1415389" y="1227260"/>
                </a:lnTo>
                <a:cubicBezTo>
                  <a:pt x="1385272" y="1272938"/>
                  <a:pt x="1350343" y="1315484"/>
                  <a:pt x="1310939" y="1354007"/>
                </a:cubicBezTo>
                <a:lnTo>
                  <a:pt x="1543777" y="2861952"/>
                </a:lnTo>
                <a:cubicBezTo>
                  <a:pt x="1558126" y="2955094"/>
                  <a:pt x="1533052" y="3048237"/>
                  <a:pt x="1472179" y="3119965"/>
                </a:cubicBezTo>
                <a:cubicBezTo>
                  <a:pt x="1411234" y="3191544"/>
                  <a:pt x="1325287" y="3234521"/>
                  <a:pt x="1232166" y="3234521"/>
                </a:cubicBezTo>
                <a:lnTo>
                  <a:pt x="318785" y="3234521"/>
                </a:lnTo>
                <a:cubicBezTo>
                  <a:pt x="225664" y="3234521"/>
                  <a:pt x="139718" y="3191544"/>
                  <a:pt x="78773" y="3119965"/>
                </a:cubicBezTo>
                <a:cubicBezTo>
                  <a:pt x="17900" y="3048237"/>
                  <a:pt x="-7175" y="2955094"/>
                  <a:pt x="7175" y="2861952"/>
                </a:cubicBezTo>
                <a:lnTo>
                  <a:pt x="240013" y="1354007"/>
                </a:lnTo>
                <a:cubicBezTo>
                  <a:pt x="85947" y="1203512"/>
                  <a:pt x="0" y="999407"/>
                  <a:pt x="0" y="784521"/>
                </a:cubicBezTo>
                <a:cubicBezTo>
                  <a:pt x="0" y="569485"/>
                  <a:pt x="85947" y="368975"/>
                  <a:pt x="236389" y="218480"/>
                </a:cubicBezTo>
                <a:cubicBezTo>
                  <a:pt x="383281" y="75173"/>
                  <a:pt x="573074" y="0"/>
                  <a:pt x="773664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7561E330-1185-40D2-96A3-5370D7EFAEC0}"/>
              </a:ext>
            </a:extLst>
          </p:cNvPr>
          <p:cNvSpPr/>
          <p:nvPr/>
        </p:nvSpPr>
        <p:spPr>
          <a:xfrm>
            <a:off x="6842237" y="2780109"/>
            <a:ext cx="985048" cy="913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72" y="0"/>
                </a:moveTo>
                <a:lnTo>
                  <a:pt x="4870" y="6268"/>
                </a:lnTo>
                <a:cubicBezTo>
                  <a:pt x="4006" y="6607"/>
                  <a:pt x="3299" y="7115"/>
                  <a:pt x="2592" y="7793"/>
                </a:cubicBezTo>
                <a:cubicBezTo>
                  <a:pt x="1414" y="8979"/>
                  <a:pt x="0" y="11181"/>
                  <a:pt x="0" y="14400"/>
                </a:cubicBezTo>
                <a:cubicBezTo>
                  <a:pt x="0" y="14485"/>
                  <a:pt x="0" y="14654"/>
                  <a:pt x="0" y="14739"/>
                </a:cubicBezTo>
                <a:cubicBezTo>
                  <a:pt x="157" y="18551"/>
                  <a:pt x="3142" y="21600"/>
                  <a:pt x="6676" y="21600"/>
                </a:cubicBezTo>
                <a:lnTo>
                  <a:pt x="21600" y="21600"/>
                </a:lnTo>
                <a:lnTo>
                  <a:pt x="19872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0AF59D70-636D-4A59-AC65-EEB6A634EEB6}"/>
              </a:ext>
            </a:extLst>
          </p:cNvPr>
          <p:cNvSpPr/>
          <p:nvPr/>
        </p:nvSpPr>
        <p:spPr>
          <a:xfrm>
            <a:off x="7451177" y="1490597"/>
            <a:ext cx="1826809" cy="30948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50"/>
                  <a:pt x="4828" y="21600"/>
                  <a:pt x="10800" y="21600"/>
                </a:cubicBezTo>
                <a:cubicBezTo>
                  <a:pt x="16772" y="21600"/>
                  <a:pt x="21600" y="16775"/>
                  <a:pt x="21600" y="10800"/>
                </a:cubicBezTo>
                <a:cubicBezTo>
                  <a:pt x="21600" y="4850"/>
                  <a:pt x="16772" y="0"/>
                  <a:pt x="10800" y="0"/>
                </a:cubicBezTo>
                <a:cubicBezTo>
                  <a:pt x="4828" y="25"/>
                  <a:pt x="0" y="4850"/>
                  <a:pt x="0" y="10800"/>
                </a:cubicBezTo>
                <a:close/>
                <a:moveTo>
                  <a:pt x="6438" y="10800"/>
                </a:moveTo>
                <a:cubicBezTo>
                  <a:pt x="6438" y="7475"/>
                  <a:pt x="8174" y="4650"/>
                  <a:pt x="10631" y="3600"/>
                </a:cubicBezTo>
                <a:cubicBezTo>
                  <a:pt x="13087" y="4650"/>
                  <a:pt x="14824" y="7475"/>
                  <a:pt x="14824" y="10800"/>
                </a:cubicBezTo>
                <a:cubicBezTo>
                  <a:pt x="14824" y="14125"/>
                  <a:pt x="13087" y="16950"/>
                  <a:pt x="10631" y="18000"/>
                </a:cubicBezTo>
                <a:cubicBezTo>
                  <a:pt x="8174" y="16950"/>
                  <a:pt x="6438" y="14125"/>
                  <a:pt x="6438" y="108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1EE276DC-87CA-416C-A624-F894558A413C}"/>
              </a:ext>
            </a:extLst>
          </p:cNvPr>
          <p:cNvSpPr/>
          <p:nvPr/>
        </p:nvSpPr>
        <p:spPr>
          <a:xfrm>
            <a:off x="7640869" y="1945657"/>
            <a:ext cx="716399" cy="21921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00" y="0"/>
                </a:moveTo>
                <a:cubicBezTo>
                  <a:pt x="18144" y="0"/>
                  <a:pt x="19980" y="212"/>
                  <a:pt x="21600" y="635"/>
                </a:cubicBezTo>
                <a:cubicBezTo>
                  <a:pt x="15336" y="2118"/>
                  <a:pt x="10908" y="6106"/>
                  <a:pt x="10908" y="10800"/>
                </a:cubicBezTo>
                <a:cubicBezTo>
                  <a:pt x="10908" y="15494"/>
                  <a:pt x="15336" y="19482"/>
                  <a:pt x="21600" y="20965"/>
                </a:cubicBezTo>
                <a:cubicBezTo>
                  <a:pt x="19872" y="21353"/>
                  <a:pt x="18036" y="21600"/>
                  <a:pt x="16200" y="21600"/>
                </a:cubicBezTo>
                <a:cubicBezTo>
                  <a:pt x="7236" y="21600"/>
                  <a:pt x="0" y="16765"/>
                  <a:pt x="0" y="10800"/>
                </a:cubicBezTo>
                <a:cubicBezTo>
                  <a:pt x="0" y="4835"/>
                  <a:pt x="7236" y="0"/>
                  <a:pt x="1620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ED8E6A30-7DC0-494F-9EB5-D5976E01B612}"/>
              </a:ext>
            </a:extLst>
          </p:cNvPr>
          <p:cNvSpPr/>
          <p:nvPr/>
        </p:nvSpPr>
        <p:spPr>
          <a:xfrm>
            <a:off x="703806" y="2565190"/>
            <a:ext cx="644490" cy="641175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92480FF6-CA5E-4AE0-BD39-D4026A33D661}"/>
              </a:ext>
            </a:extLst>
          </p:cNvPr>
          <p:cNvSpPr/>
          <p:nvPr/>
        </p:nvSpPr>
        <p:spPr>
          <a:xfrm>
            <a:off x="703806" y="3429639"/>
            <a:ext cx="644490" cy="641175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6" name="Shape">
            <a:extLst>
              <a:ext uri="{FF2B5EF4-FFF2-40B4-BE49-F238E27FC236}">
                <a16:creationId xmlns:a16="http://schemas.microsoft.com/office/drawing/2014/main" id="{DC7D4728-6550-4AA2-AED9-2CF99ABA1494}"/>
              </a:ext>
            </a:extLst>
          </p:cNvPr>
          <p:cNvSpPr/>
          <p:nvPr/>
        </p:nvSpPr>
        <p:spPr>
          <a:xfrm>
            <a:off x="703806" y="4294088"/>
            <a:ext cx="644490" cy="641175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7" name="Shape">
            <a:extLst>
              <a:ext uri="{FF2B5EF4-FFF2-40B4-BE49-F238E27FC236}">
                <a16:creationId xmlns:a16="http://schemas.microsoft.com/office/drawing/2014/main" id="{7F34FB45-BD2B-440C-8896-2797013819D9}"/>
              </a:ext>
            </a:extLst>
          </p:cNvPr>
          <p:cNvSpPr/>
          <p:nvPr/>
        </p:nvSpPr>
        <p:spPr>
          <a:xfrm>
            <a:off x="703806" y="5158537"/>
            <a:ext cx="644490" cy="641175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3AD9899B-9658-40D7-BEEF-8EEBA27A5D8F}"/>
              </a:ext>
            </a:extLst>
          </p:cNvPr>
          <p:cNvSpPr txBox="1"/>
          <p:nvPr/>
        </p:nvSpPr>
        <p:spPr>
          <a:xfrm>
            <a:off x="2003759" y="2702513"/>
            <a:ext cx="1382711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b="1" noProof="1"/>
              <a:t>Lorem Ipsum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B0430EA3-27D3-4951-9D30-3A2D6148F270}"/>
              </a:ext>
            </a:extLst>
          </p:cNvPr>
          <p:cNvSpPr txBox="1"/>
          <p:nvPr/>
        </p:nvSpPr>
        <p:spPr>
          <a:xfrm>
            <a:off x="3483602" y="2558884"/>
            <a:ext cx="2681341" cy="65659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>
              <a:lnSpc>
                <a:spcPts val="1100"/>
              </a:lnSpc>
            </a:pPr>
            <a:r>
              <a:rPr lang="en-US" sz="1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249DA80-BBFC-4145-AAD8-D7F552FF3E73}"/>
              </a:ext>
            </a:extLst>
          </p:cNvPr>
          <p:cNvSpPr txBox="1"/>
          <p:nvPr/>
        </p:nvSpPr>
        <p:spPr>
          <a:xfrm>
            <a:off x="2003759" y="3565560"/>
            <a:ext cx="1382711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b="1" noProof="1"/>
              <a:t>Lorem Ipsum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1D356B6-AD49-40D2-BE89-218C3853156D}"/>
              </a:ext>
            </a:extLst>
          </p:cNvPr>
          <p:cNvSpPr txBox="1"/>
          <p:nvPr/>
        </p:nvSpPr>
        <p:spPr>
          <a:xfrm>
            <a:off x="3483602" y="3421931"/>
            <a:ext cx="2681341" cy="65659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>
              <a:lnSpc>
                <a:spcPts val="1100"/>
              </a:lnSpc>
            </a:pPr>
            <a:r>
              <a:rPr lang="en-US" sz="1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107A880-D822-4D3C-836A-861F00A238CA}"/>
              </a:ext>
            </a:extLst>
          </p:cNvPr>
          <p:cNvSpPr txBox="1"/>
          <p:nvPr/>
        </p:nvSpPr>
        <p:spPr>
          <a:xfrm>
            <a:off x="2003759" y="4433404"/>
            <a:ext cx="1382711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b="1" noProof="1"/>
              <a:t>Lorem Ipsum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C3B5DE-5A3F-4B15-86F0-18B9AF21FE7A}"/>
              </a:ext>
            </a:extLst>
          </p:cNvPr>
          <p:cNvSpPr txBox="1"/>
          <p:nvPr/>
        </p:nvSpPr>
        <p:spPr>
          <a:xfrm>
            <a:off x="3483602" y="4289775"/>
            <a:ext cx="2681341" cy="65659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>
              <a:lnSpc>
                <a:spcPts val="1100"/>
              </a:lnSpc>
            </a:pPr>
            <a:r>
              <a:rPr lang="en-US" sz="1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1C61F0C9-7C9F-4FC1-AAB1-82F636E730DF}"/>
              </a:ext>
            </a:extLst>
          </p:cNvPr>
          <p:cNvSpPr txBox="1"/>
          <p:nvPr/>
        </p:nvSpPr>
        <p:spPr>
          <a:xfrm>
            <a:off x="2003759" y="5294044"/>
            <a:ext cx="1382711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8BAC058C-182F-4C26-89C5-315AB0A51756}"/>
              </a:ext>
            </a:extLst>
          </p:cNvPr>
          <p:cNvSpPr txBox="1"/>
          <p:nvPr/>
        </p:nvSpPr>
        <p:spPr>
          <a:xfrm>
            <a:off x="3483602" y="5201711"/>
            <a:ext cx="2681341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3" name="Graphic 77" descr="Users">
            <a:extLst>
              <a:ext uri="{FF2B5EF4-FFF2-40B4-BE49-F238E27FC236}">
                <a16:creationId xmlns:a16="http://schemas.microsoft.com/office/drawing/2014/main" id="{6C653C79-79EE-4BF9-901A-38A74C7D8A89}"/>
              </a:ext>
            </a:extLst>
          </p:cNvPr>
          <p:cNvGrpSpPr/>
          <p:nvPr/>
        </p:nvGrpSpPr>
        <p:grpSpPr>
          <a:xfrm>
            <a:off x="851881" y="3641577"/>
            <a:ext cx="348340" cy="217298"/>
            <a:chOff x="1398214" y="3469541"/>
            <a:chExt cx="380552" cy="237392"/>
          </a:xfrm>
          <a:solidFill>
            <a:srgbClr val="000000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249986BE-C399-4388-85E7-AB388D991FC3}"/>
                </a:ext>
              </a:extLst>
            </p:cNvPr>
            <p:cNvSpPr/>
            <p:nvPr/>
          </p:nvSpPr>
          <p:spPr>
            <a:xfrm>
              <a:off x="1438987" y="3469541"/>
              <a:ext cx="81546" cy="81546"/>
            </a:xfrm>
            <a:custGeom>
              <a:avLst/>
              <a:gdLst>
                <a:gd name="connsiteX0" fmla="*/ 81547 w 81546"/>
                <a:gd name="connsiteY0" fmla="*/ 40773 h 81546"/>
                <a:gd name="connsiteX1" fmla="*/ 40773 w 81546"/>
                <a:gd name="connsiteY1" fmla="*/ 81547 h 81546"/>
                <a:gd name="connsiteX2" fmla="*/ 0 w 81546"/>
                <a:gd name="connsiteY2" fmla="*/ 40773 h 81546"/>
                <a:gd name="connsiteX3" fmla="*/ 40773 w 81546"/>
                <a:gd name="connsiteY3" fmla="*/ 0 h 81546"/>
                <a:gd name="connsiteX4" fmla="*/ 81547 w 81546"/>
                <a:gd name="connsiteY4" fmla="*/ 40773 h 81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546" h="81546">
                  <a:moveTo>
                    <a:pt x="81547" y="40773"/>
                  </a:moveTo>
                  <a:cubicBezTo>
                    <a:pt x="81547" y="63292"/>
                    <a:pt x="63292" y="81547"/>
                    <a:pt x="40773" y="81547"/>
                  </a:cubicBezTo>
                  <a:cubicBezTo>
                    <a:pt x="18255" y="81547"/>
                    <a:pt x="0" y="63292"/>
                    <a:pt x="0" y="40773"/>
                  </a:cubicBezTo>
                  <a:cubicBezTo>
                    <a:pt x="0" y="18255"/>
                    <a:pt x="18255" y="0"/>
                    <a:pt x="40773" y="0"/>
                  </a:cubicBezTo>
                  <a:cubicBezTo>
                    <a:pt x="63292" y="0"/>
                    <a:pt x="81547" y="18255"/>
                    <a:pt x="81547" y="40773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91E9C024-9D8E-47B2-872F-D0759378B54F}"/>
                </a:ext>
              </a:extLst>
            </p:cNvPr>
            <p:cNvSpPr/>
            <p:nvPr/>
          </p:nvSpPr>
          <p:spPr>
            <a:xfrm>
              <a:off x="1656446" y="3469541"/>
              <a:ext cx="81546" cy="81546"/>
            </a:xfrm>
            <a:custGeom>
              <a:avLst/>
              <a:gdLst>
                <a:gd name="connsiteX0" fmla="*/ 81547 w 81546"/>
                <a:gd name="connsiteY0" fmla="*/ 40773 h 81546"/>
                <a:gd name="connsiteX1" fmla="*/ 40773 w 81546"/>
                <a:gd name="connsiteY1" fmla="*/ 81547 h 81546"/>
                <a:gd name="connsiteX2" fmla="*/ 0 w 81546"/>
                <a:gd name="connsiteY2" fmla="*/ 40773 h 81546"/>
                <a:gd name="connsiteX3" fmla="*/ 40773 w 81546"/>
                <a:gd name="connsiteY3" fmla="*/ 0 h 81546"/>
                <a:gd name="connsiteX4" fmla="*/ 81547 w 81546"/>
                <a:gd name="connsiteY4" fmla="*/ 40773 h 81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546" h="81546">
                  <a:moveTo>
                    <a:pt x="81547" y="40773"/>
                  </a:moveTo>
                  <a:cubicBezTo>
                    <a:pt x="81547" y="63292"/>
                    <a:pt x="63292" y="81547"/>
                    <a:pt x="40773" y="81547"/>
                  </a:cubicBezTo>
                  <a:cubicBezTo>
                    <a:pt x="18255" y="81547"/>
                    <a:pt x="0" y="63292"/>
                    <a:pt x="0" y="40773"/>
                  </a:cubicBezTo>
                  <a:cubicBezTo>
                    <a:pt x="0" y="18255"/>
                    <a:pt x="18255" y="0"/>
                    <a:pt x="40773" y="0"/>
                  </a:cubicBezTo>
                  <a:cubicBezTo>
                    <a:pt x="63292" y="0"/>
                    <a:pt x="81547" y="18255"/>
                    <a:pt x="81547" y="40773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7D3D7C0A-A5D5-4A22-9D4D-64509DE52539}"/>
                </a:ext>
              </a:extLst>
            </p:cNvPr>
            <p:cNvSpPr/>
            <p:nvPr/>
          </p:nvSpPr>
          <p:spPr>
            <a:xfrm>
              <a:off x="1506943" y="3625386"/>
              <a:ext cx="163093" cy="81546"/>
            </a:xfrm>
            <a:custGeom>
              <a:avLst/>
              <a:gdLst>
                <a:gd name="connsiteX0" fmla="*/ 163094 w 163093"/>
                <a:gd name="connsiteY0" fmla="*/ 81547 h 81546"/>
                <a:gd name="connsiteX1" fmla="*/ 163094 w 163093"/>
                <a:gd name="connsiteY1" fmla="*/ 40773 h 81546"/>
                <a:gd name="connsiteX2" fmla="*/ 154939 w 163093"/>
                <a:gd name="connsiteY2" fmla="*/ 24464 h 81546"/>
                <a:gd name="connsiteX3" fmla="*/ 115072 w 163093"/>
                <a:gd name="connsiteY3" fmla="*/ 5436 h 81546"/>
                <a:gd name="connsiteX4" fmla="*/ 81547 w 163093"/>
                <a:gd name="connsiteY4" fmla="*/ 0 h 81546"/>
                <a:gd name="connsiteX5" fmla="*/ 48022 w 163093"/>
                <a:gd name="connsiteY5" fmla="*/ 5436 h 81546"/>
                <a:gd name="connsiteX6" fmla="*/ 8155 w 163093"/>
                <a:gd name="connsiteY6" fmla="*/ 24464 h 81546"/>
                <a:gd name="connsiteX7" fmla="*/ 0 w 163093"/>
                <a:gd name="connsiteY7" fmla="*/ 40773 h 81546"/>
                <a:gd name="connsiteX8" fmla="*/ 0 w 163093"/>
                <a:gd name="connsiteY8" fmla="*/ 81547 h 81546"/>
                <a:gd name="connsiteX9" fmla="*/ 163094 w 163093"/>
                <a:gd name="connsiteY9" fmla="*/ 81547 h 81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3093" h="81546">
                  <a:moveTo>
                    <a:pt x="163094" y="81547"/>
                  </a:moveTo>
                  <a:lnTo>
                    <a:pt x="163094" y="40773"/>
                  </a:lnTo>
                  <a:cubicBezTo>
                    <a:pt x="163094" y="34431"/>
                    <a:pt x="160376" y="28088"/>
                    <a:pt x="154939" y="24464"/>
                  </a:cubicBezTo>
                  <a:cubicBezTo>
                    <a:pt x="144066" y="15403"/>
                    <a:pt x="129569" y="9061"/>
                    <a:pt x="115072" y="5436"/>
                  </a:cubicBezTo>
                  <a:cubicBezTo>
                    <a:pt x="105105" y="2718"/>
                    <a:pt x="93326" y="0"/>
                    <a:pt x="81547" y="0"/>
                  </a:cubicBezTo>
                  <a:cubicBezTo>
                    <a:pt x="70674" y="0"/>
                    <a:pt x="58895" y="1812"/>
                    <a:pt x="48022" y="5436"/>
                  </a:cubicBezTo>
                  <a:cubicBezTo>
                    <a:pt x="33525" y="9061"/>
                    <a:pt x="19934" y="16309"/>
                    <a:pt x="8155" y="24464"/>
                  </a:cubicBezTo>
                  <a:cubicBezTo>
                    <a:pt x="2718" y="28994"/>
                    <a:pt x="0" y="34431"/>
                    <a:pt x="0" y="40773"/>
                  </a:cubicBezTo>
                  <a:lnTo>
                    <a:pt x="0" y="81547"/>
                  </a:lnTo>
                  <a:lnTo>
                    <a:pt x="163094" y="81547"/>
                  </a:ln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62C2967-DE56-4F3E-9F0C-528A0EDC1146}"/>
                </a:ext>
              </a:extLst>
            </p:cNvPr>
            <p:cNvSpPr/>
            <p:nvPr/>
          </p:nvSpPr>
          <p:spPr>
            <a:xfrm>
              <a:off x="1547717" y="3532966"/>
              <a:ext cx="81546" cy="81546"/>
            </a:xfrm>
            <a:custGeom>
              <a:avLst/>
              <a:gdLst>
                <a:gd name="connsiteX0" fmla="*/ 81547 w 81546"/>
                <a:gd name="connsiteY0" fmla="*/ 40773 h 81546"/>
                <a:gd name="connsiteX1" fmla="*/ 40773 w 81546"/>
                <a:gd name="connsiteY1" fmla="*/ 81547 h 81546"/>
                <a:gd name="connsiteX2" fmla="*/ 0 w 81546"/>
                <a:gd name="connsiteY2" fmla="*/ 40773 h 81546"/>
                <a:gd name="connsiteX3" fmla="*/ 40773 w 81546"/>
                <a:gd name="connsiteY3" fmla="*/ 0 h 81546"/>
                <a:gd name="connsiteX4" fmla="*/ 81547 w 81546"/>
                <a:gd name="connsiteY4" fmla="*/ 40773 h 81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546" h="81546">
                  <a:moveTo>
                    <a:pt x="81547" y="40773"/>
                  </a:moveTo>
                  <a:cubicBezTo>
                    <a:pt x="81547" y="63292"/>
                    <a:pt x="63292" y="81547"/>
                    <a:pt x="40773" y="81547"/>
                  </a:cubicBezTo>
                  <a:cubicBezTo>
                    <a:pt x="18255" y="81547"/>
                    <a:pt x="0" y="63292"/>
                    <a:pt x="0" y="40773"/>
                  </a:cubicBezTo>
                  <a:cubicBezTo>
                    <a:pt x="0" y="18255"/>
                    <a:pt x="18255" y="0"/>
                    <a:pt x="40773" y="0"/>
                  </a:cubicBezTo>
                  <a:cubicBezTo>
                    <a:pt x="63292" y="0"/>
                    <a:pt x="81547" y="18255"/>
                    <a:pt x="81547" y="40773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008DA57-2984-4DA9-A959-4D2DDAC5A13B}"/>
                </a:ext>
              </a:extLst>
            </p:cNvPr>
            <p:cNvSpPr/>
            <p:nvPr/>
          </p:nvSpPr>
          <p:spPr>
            <a:xfrm>
              <a:off x="1631076" y="3561961"/>
              <a:ext cx="147690" cy="81546"/>
            </a:xfrm>
            <a:custGeom>
              <a:avLst/>
              <a:gdLst>
                <a:gd name="connsiteX0" fmla="*/ 139536 w 147690"/>
                <a:gd name="connsiteY0" fmla="*/ 24464 h 81546"/>
                <a:gd name="connsiteX1" fmla="*/ 99668 w 147690"/>
                <a:gd name="connsiteY1" fmla="*/ 5436 h 81546"/>
                <a:gd name="connsiteX2" fmla="*/ 66144 w 147690"/>
                <a:gd name="connsiteY2" fmla="*/ 0 h 81546"/>
                <a:gd name="connsiteX3" fmla="*/ 32619 w 147690"/>
                <a:gd name="connsiteY3" fmla="*/ 5436 h 81546"/>
                <a:gd name="connsiteX4" fmla="*/ 16309 w 147690"/>
                <a:gd name="connsiteY4" fmla="*/ 11779 h 81546"/>
                <a:gd name="connsiteX5" fmla="*/ 16309 w 147690"/>
                <a:gd name="connsiteY5" fmla="*/ 12685 h 81546"/>
                <a:gd name="connsiteX6" fmla="*/ 0 w 147690"/>
                <a:gd name="connsiteY6" fmla="*/ 52552 h 81546"/>
                <a:gd name="connsiteX7" fmla="*/ 41680 w 147690"/>
                <a:gd name="connsiteY7" fmla="*/ 73392 h 81546"/>
                <a:gd name="connsiteX8" fmla="*/ 48928 w 147690"/>
                <a:gd name="connsiteY8" fmla="*/ 81547 h 81546"/>
                <a:gd name="connsiteX9" fmla="*/ 147691 w 147690"/>
                <a:gd name="connsiteY9" fmla="*/ 81547 h 81546"/>
                <a:gd name="connsiteX10" fmla="*/ 147691 w 147690"/>
                <a:gd name="connsiteY10" fmla="*/ 40773 h 81546"/>
                <a:gd name="connsiteX11" fmla="*/ 139536 w 147690"/>
                <a:gd name="connsiteY11" fmla="*/ 24464 h 81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7690" h="81546">
                  <a:moveTo>
                    <a:pt x="139536" y="24464"/>
                  </a:moveTo>
                  <a:cubicBezTo>
                    <a:pt x="128663" y="15403"/>
                    <a:pt x="114166" y="9061"/>
                    <a:pt x="99668" y="5436"/>
                  </a:cubicBezTo>
                  <a:cubicBezTo>
                    <a:pt x="89702" y="2718"/>
                    <a:pt x="77923" y="0"/>
                    <a:pt x="66144" y="0"/>
                  </a:cubicBezTo>
                  <a:cubicBezTo>
                    <a:pt x="55271" y="0"/>
                    <a:pt x="43492" y="1812"/>
                    <a:pt x="32619" y="5436"/>
                  </a:cubicBezTo>
                  <a:cubicBezTo>
                    <a:pt x="27182" y="7249"/>
                    <a:pt x="21746" y="9061"/>
                    <a:pt x="16309" y="11779"/>
                  </a:cubicBezTo>
                  <a:lnTo>
                    <a:pt x="16309" y="12685"/>
                  </a:lnTo>
                  <a:cubicBezTo>
                    <a:pt x="16309" y="28088"/>
                    <a:pt x="9967" y="42586"/>
                    <a:pt x="0" y="52552"/>
                  </a:cubicBezTo>
                  <a:cubicBezTo>
                    <a:pt x="17215" y="57989"/>
                    <a:pt x="30807" y="65238"/>
                    <a:pt x="41680" y="73392"/>
                  </a:cubicBezTo>
                  <a:cubicBezTo>
                    <a:pt x="44398" y="76110"/>
                    <a:pt x="47116" y="77923"/>
                    <a:pt x="48928" y="81547"/>
                  </a:cubicBezTo>
                  <a:lnTo>
                    <a:pt x="147691" y="81547"/>
                  </a:lnTo>
                  <a:lnTo>
                    <a:pt x="147691" y="40773"/>
                  </a:lnTo>
                  <a:cubicBezTo>
                    <a:pt x="147691" y="34431"/>
                    <a:pt x="144972" y="28088"/>
                    <a:pt x="139536" y="24464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94122373-75F5-4368-8F23-8E0FF7E302E6}"/>
                </a:ext>
              </a:extLst>
            </p:cNvPr>
            <p:cNvSpPr/>
            <p:nvPr/>
          </p:nvSpPr>
          <p:spPr>
            <a:xfrm>
              <a:off x="1398214" y="3561961"/>
              <a:ext cx="147690" cy="81546"/>
            </a:xfrm>
            <a:custGeom>
              <a:avLst/>
              <a:gdLst>
                <a:gd name="connsiteX0" fmla="*/ 106011 w 147690"/>
                <a:gd name="connsiteY0" fmla="*/ 73392 h 81546"/>
                <a:gd name="connsiteX1" fmla="*/ 106011 w 147690"/>
                <a:gd name="connsiteY1" fmla="*/ 73392 h 81546"/>
                <a:gd name="connsiteX2" fmla="*/ 147691 w 147690"/>
                <a:gd name="connsiteY2" fmla="*/ 52552 h 81546"/>
                <a:gd name="connsiteX3" fmla="*/ 131381 w 147690"/>
                <a:gd name="connsiteY3" fmla="*/ 12685 h 81546"/>
                <a:gd name="connsiteX4" fmla="*/ 131381 w 147690"/>
                <a:gd name="connsiteY4" fmla="*/ 10873 h 81546"/>
                <a:gd name="connsiteX5" fmla="*/ 115072 w 147690"/>
                <a:gd name="connsiteY5" fmla="*/ 5436 h 81546"/>
                <a:gd name="connsiteX6" fmla="*/ 81547 w 147690"/>
                <a:gd name="connsiteY6" fmla="*/ 0 h 81546"/>
                <a:gd name="connsiteX7" fmla="*/ 48022 w 147690"/>
                <a:gd name="connsiteY7" fmla="*/ 5436 h 81546"/>
                <a:gd name="connsiteX8" fmla="*/ 8155 w 147690"/>
                <a:gd name="connsiteY8" fmla="*/ 24464 h 81546"/>
                <a:gd name="connsiteX9" fmla="*/ 0 w 147690"/>
                <a:gd name="connsiteY9" fmla="*/ 40773 h 81546"/>
                <a:gd name="connsiteX10" fmla="*/ 0 w 147690"/>
                <a:gd name="connsiteY10" fmla="*/ 81547 h 81546"/>
                <a:gd name="connsiteX11" fmla="*/ 97856 w 147690"/>
                <a:gd name="connsiteY11" fmla="*/ 81547 h 81546"/>
                <a:gd name="connsiteX12" fmla="*/ 106011 w 147690"/>
                <a:gd name="connsiteY12" fmla="*/ 73392 h 81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7690" h="81546">
                  <a:moveTo>
                    <a:pt x="106011" y="73392"/>
                  </a:moveTo>
                  <a:lnTo>
                    <a:pt x="106011" y="73392"/>
                  </a:lnTo>
                  <a:cubicBezTo>
                    <a:pt x="118696" y="64331"/>
                    <a:pt x="133193" y="57083"/>
                    <a:pt x="147691" y="52552"/>
                  </a:cubicBezTo>
                  <a:cubicBezTo>
                    <a:pt x="137724" y="41680"/>
                    <a:pt x="131381" y="28088"/>
                    <a:pt x="131381" y="12685"/>
                  </a:cubicBezTo>
                  <a:cubicBezTo>
                    <a:pt x="131381" y="11779"/>
                    <a:pt x="131381" y="11779"/>
                    <a:pt x="131381" y="10873"/>
                  </a:cubicBezTo>
                  <a:cubicBezTo>
                    <a:pt x="125945" y="9061"/>
                    <a:pt x="120508" y="6343"/>
                    <a:pt x="115072" y="5436"/>
                  </a:cubicBezTo>
                  <a:cubicBezTo>
                    <a:pt x="105105" y="2718"/>
                    <a:pt x="93326" y="0"/>
                    <a:pt x="81547" y="0"/>
                  </a:cubicBezTo>
                  <a:cubicBezTo>
                    <a:pt x="70674" y="0"/>
                    <a:pt x="58895" y="1812"/>
                    <a:pt x="48022" y="5436"/>
                  </a:cubicBezTo>
                  <a:cubicBezTo>
                    <a:pt x="33525" y="9967"/>
                    <a:pt x="19934" y="16309"/>
                    <a:pt x="8155" y="24464"/>
                  </a:cubicBezTo>
                  <a:cubicBezTo>
                    <a:pt x="2718" y="28088"/>
                    <a:pt x="0" y="34431"/>
                    <a:pt x="0" y="40773"/>
                  </a:cubicBezTo>
                  <a:lnTo>
                    <a:pt x="0" y="81547"/>
                  </a:lnTo>
                  <a:lnTo>
                    <a:pt x="97856" y="81547"/>
                  </a:lnTo>
                  <a:cubicBezTo>
                    <a:pt x="100575" y="77923"/>
                    <a:pt x="102387" y="76110"/>
                    <a:pt x="106011" y="73392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0" name="Graphic 78" descr="Puzzle">
            <a:extLst>
              <a:ext uri="{FF2B5EF4-FFF2-40B4-BE49-F238E27FC236}">
                <a16:creationId xmlns:a16="http://schemas.microsoft.com/office/drawing/2014/main" id="{DEB15C3B-7B50-4EA5-A8A9-C1A2DD0C1089}"/>
              </a:ext>
            </a:extLst>
          </p:cNvPr>
          <p:cNvSpPr/>
          <p:nvPr/>
        </p:nvSpPr>
        <p:spPr>
          <a:xfrm>
            <a:off x="860175" y="4448799"/>
            <a:ext cx="331752" cy="331752"/>
          </a:xfrm>
          <a:custGeom>
            <a:avLst/>
            <a:gdLst>
              <a:gd name="connsiteX0" fmla="*/ 234221 w 362430"/>
              <a:gd name="connsiteY0" fmla="*/ 274994 h 362430"/>
              <a:gd name="connsiteX1" fmla="*/ 214740 w 362430"/>
              <a:gd name="connsiteY1" fmla="*/ 215193 h 362430"/>
              <a:gd name="connsiteX2" fmla="*/ 217912 w 362430"/>
              <a:gd name="connsiteY2" fmla="*/ 212022 h 362430"/>
              <a:gd name="connsiteX3" fmla="*/ 278619 w 362430"/>
              <a:gd name="connsiteY3" fmla="*/ 230597 h 362430"/>
              <a:gd name="connsiteX4" fmla="*/ 310784 w 362430"/>
              <a:gd name="connsiteY4" fmla="*/ 256420 h 362430"/>
              <a:gd name="connsiteX5" fmla="*/ 362431 w 362430"/>
              <a:gd name="connsiteY5" fmla="*/ 204773 h 362430"/>
              <a:gd name="connsiteX6" fmla="*/ 285414 w 362430"/>
              <a:gd name="connsiteY6" fmla="*/ 127757 h 362430"/>
              <a:gd name="connsiteX7" fmla="*/ 311237 w 362430"/>
              <a:gd name="connsiteY7" fmla="*/ 95591 h 362430"/>
              <a:gd name="connsiteX8" fmla="*/ 329812 w 362430"/>
              <a:gd name="connsiteY8" fmla="*/ 34884 h 362430"/>
              <a:gd name="connsiteX9" fmla="*/ 326641 w 362430"/>
              <a:gd name="connsiteY9" fmla="*/ 31713 h 362430"/>
              <a:gd name="connsiteX10" fmla="*/ 266840 w 362430"/>
              <a:gd name="connsiteY10" fmla="*/ 51193 h 362430"/>
              <a:gd name="connsiteX11" fmla="*/ 234674 w 362430"/>
              <a:gd name="connsiteY11" fmla="*/ 77017 h 362430"/>
              <a:gd name="connsiteX12" fmla="*/ 157657 w 362430"/>
              <a:gd name="connsiteY12" fmla="*/ 0 h 362430"/>
              <a:gd name="connsiteX13" fmla="*/ 105558 w 362430"/>
              <a:gd name="connsiteY13" fmla="*/ 51646 h 362430"/>
              <a:gd name="connsiteX14" fmla="*/ 131381 w 362430"/>
              <a:gd name="connsiteY14" fmla="*/ 83812 h 362430"/>
              <a:gd name="connsiteX15" fmla="*/ 150862 w 362430"/>
              <a:gd name="connsiteY15" fmla="*/ 143613 h 362430"/>
              <a:gd name="connsiteX16" fmla="*/ 147691 w 362430"/>
              <a:gd name="connsiteY16" fmla="*/ 146785 h 362430"/>
              <a:gd name="connsiteX17" fmla="*/ 86983 w 362430"/>
              <a:gd name="connsiteY17" fmla="*/ 128210 h 362430"/>
              <a:gd name="connsiteX18" fmla="*/ 54818 w 362430"/>
              <a:gd name="connsiteY18" fmla="*/ 102387 h 362430"/>
              <a:gd name="connsiteX19" fmla="*/ 0 w 362430"/>
              <a:gd name="connsiteY19" fmla="*/ 157657 h 362430"/>
              <a:gd name="connsiteX20" fmla="*/ 77017 w 362430"/>
              <a:gd name="connsiteY20" fmla="*/ 234674 h 362430"/>
              <a:gd name="connsiteX21" fmla="*/ 51193 w 362430"/>
              <a:gd name="connsiteY21" fmla="*/ 266840 h 362430"/>
              <a:gd name="connsiteX22" fmla="*/ 32619 w 362430"/>
              <a:gd name="connsiteY22" fmla="*/ 327547 h 362430"/>
              <a:gd name="connsiteX23" fmla="*/ 35790 w 362430"/>
              <a:gd name="connsiteY23" fmla="*/ 330718 h 362430"/>
              <a:gd name="connsiteX24" fmla="*/ 95591 w 362430"/>
              <a:gd name="connsiteY24" fmla="*/ 311237 h 362430"/>
              <a:gd name="connsiteX25" fmla="*/ 127757 w 362430"/>
              <a:gd name="connsiteY25" fmla="*/ 285414 h 362430"/>
              <a:gd name="connsiteX26" fmla="*/ 204773 w 362430"/>
              <a:gd name="connsiteY26" fmla="*/ 362431 h 362430"/>
              <a:gd name="connsiteX27" fmla="*/ 260044 w 362430"/>
              <a:gd name="connsiteY27" fmla="*/ 307160 h 362430"/>
              <a:gd name="connsiteX28" fmla="*/ 234221 w 362430"/>
              <a:gd name="connsiteY28" fmla="*/ 274994 h 362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62430" h="362430">
                <a:moveTo>
                  <a:pt x="234221" y="274994"/>
                </a:moveTo>
                <a:cubicBezTo>
                  <a:pt x="204320" y="275900"/>
                  <a:pt x="193447" y="237392"/>
                  <a:pt x="214740" y="215193"/>
                </a:cubicBezTo>
                <a:lnTo>
                  <a:pt x="217912" y="212022"/>
                </a:lnTo>
                <a:cubicBezTo>
                  <a:pt x="240110" y="190729"/>
                  <a:pt x="279525" y="200696"/>
                  <a:pt x="278619" y="230597"/>
                </a:cubicBezTo>
                <a:cubicBezTo>
                  <a:pt x="278166" y="247812"/>
                  <a:pt x="298552" y="268652"/>
                  <a:pt x="310784" y="256420"/>
                </a:cubicBezTo>
                <a:lnTo>
                  <a:pt x="362431" y="204773"/>
                </a:lnTo>
                <a:lnTo>
                  <a:pt x="285414" y="127757"/>
                </a:lnTo>
                <a:cubicBezTo>
                  <a:pt x="273182" y="115525"/>
                  <a:pt x="294022" y="95138"/>
                  <a:pt x="311237" y="95591"/>
                </a:cubicBezTo>
                <a:cubicBezTo>
                  <a:pt x="341138" y="96497"/>
                  <a:pt x="351105" y="57083"/>
                  <a:pt x="329812" y="34884"/>
                </a:cubicBezTo>
                <a:lnTo>
                  <a:pt x="326641" y="31713"/>
                </a:lnTo>
                <a:cubicBezTo>
                  <a:pt x="304442" y="10420"/>
                  <a:pt x="265934" y="21293"/>
                  <a:pt x="266840" y="51193"/>
                </a:cubicBezTo>
                <a:cubicBezTo>
                  <a:pt x="267293" y="68409"/>
                  <a:pt x="246906" y="89249"/>
                  <a:pt x="234674" y="77017"/>
                </a:cubicBezTo>
                <a:lnTo>
                  <a:pt x="157657" y="0"/>
                </a:lnTo>
                <a:lnTo>
                  <a:pt x="105558" y="51646"/>
                </a:lnTo>
                <a:cubicBezTo>
                  <a:pt x="93326" y="63878"/>
                  <a:pt x="114166" y="84265"/>
                  <a:pt x="131381" y="83812"/>
                </a:cubicBezTo>
                <a:cubicBezTo>
                  <a:pt x="161282" y="82906"/>
                  <a:pt x="172155" y="121414"/>
                  <a:pt x="150862" y="143613"/>
                </a:cubicBezTo>
                <a:lnTo>
                  <a:pt x="147691" y="146785"/>
                </a:lnTo>
                <a:cubicBezTo>
                  <a:pt x="125492" y="168077"/>
                  <a:pt x="86077" y="158110"/>
                  <a:pt x="86983" y="128210"/>
                </a:cubicBezTo>
                <a:cubicBezTo>
                  <a:pt x="87436" y="110994"/>
                  <a:pt x="67050" y="90155"/>
                  <a:pt x="54818" y="102387"/>
                </a:cubicBezTo>
                <a:lnTo>
                  <a:pt x="0" y="157657"/>
                </a:lnTo>
                <a:lnTo>
                  <a:pt x="77017" y="234674"/>
                </a:lnTo>
                <a:cubicBezTo>
                  <a:pt x="89249" y="246906"/>
                  <a:pt x="68409" y="267293"/>
                  <a:pt x="51193" y="266840"/>
                </a:cubicBezTo>
                <a:cubicBezTo>
                  <a:pt x="21293" y="265934"/>
                  <a:pt x="11326" y="305348"/>
                  <a:pt x="32619" y="327547"/>
                </a:cubicBezTo>
                <a:lnTo>
                  <a:pt x="35790" y="330718"/>
                </a:lnTo>
                <a:cubicBezTo>
                  <a:pt x="57989" y="352011"/>
                  <a:pt x="96497" y="341138"/>
                  <a:pt x="95591" y="311237"/>
                </a:cubicBezTo>
                <a:cubicBezTo>
                  <a:pt x="95138" y="294022"/>
                  <a:pt x="115525" y="273182"/>
                  <a:pt x="127757" y="285414"/>
                </a:cubicBezTo>
                <a:lnTo>
                  <a:pt x="204773" y="362431"/>
                </a:lnTo>
                <a:lnTo>
                  <a:pt x="260044" y="307160"/>
                </a:lnTo>
                <a:cubicBezTo>
                  <a:pt x="272276" y="294928"/>
                  <a:pt x="251889" y="274541"/>
                  <a:pt x="234221" y="274994"/>
                </a:cubicBezTo>
                <a:close/>
              </a:path>
            </a:pathLst>
          </a:custGeom>
          <a:solidFill>
            <a:srgbClr val="000000"/>
          </a:solidFill>
          <a:ln w="446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1" name="Graphic 79" descr="Lightbulb">
            <a:extLst>
              <a:ext uri="{FF2B5EF4-FFF2-40B4-BE49-F238E27FC236}">
                <a16:creationId xmlns:a16="http://schemas.microsoft.com/office/drawing/2014/main" id="{02C132DC-DA17-4991-8406-5290D40E6CAB}"/>
              </a:ext>
            </a:extLst>
          </p:cNvPr>
          <p:cNvGrpSpPr/>
          <p:nvPr/>
        </p:nvGrpSpPr>
        <p:grpSpPr>
          <a:xfrm>
            <a:off x="827000" y="5280073"/>
            <a:ext cx="398103" cy="398103"/>
            <a:chOff x="1371032" y="5259554"/>
            <a:chExt cx="434917" cy="434917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9BB209E-E9EC-44E5-A5D3-538D46A7A4D3}"/>
                </a:ext>
              </a:extLst>
            </p:cNvPr>
            <p:cNvSpPr/>
            <p:nvPr/>
          </p:nvSpPr>
          <p:spPr>
            <a:xfrm>
              <a:off x="1529595" y="5549498"/>
              <a:ext cx="117790" cy="27182"/>
            </a:xfrm>
            <a:custGeom>
              <a:avLst/>
              <a:gdLst>
                <a:gd name="connsiteX0" fmla="*/ 13591 w 117790"/>
                <a:gd name="connsiteY0" fmla="*/ 0 h 27182"/>
                <a:gd name="connsiteX1" fmla="*/ 104199 w 117790"/>
                <a:gd name="connsiteY1" fmla="*/ 0 h 27182"/>
                <a:gd name="connsiteX2" fmla="*/ 117790 w 117790"/>
                <a:gd name="connsiteY2" fmla="*/ 13591 h 27182"/>
                <a:gd name="connsiteX3" fmla="*/ 104199 w 117790"/>
                <a:gd name="connsiteY3" fmla="*/ 27182 h 27182"/>
                <a:gd name="connsiteX4" fmla="*/ 13591 w 117790"/>
                <a:gd name="connsiteY4" fmla="*/ 27182 h 27182"/>
                <a:gd name="connsiteX5" fmla="*/ 0 w 117790"/>
                <a:gd name="connsiteY5" fmla="*/ 13591 h 27182"/>
                <a:gd name="connsiteX6" fmla="*/ 13591 w 117790"/>
                <a:gd name="connsiteY6" fmla="*/ 0 h 27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7790" h="27182">
                  <a:moveTo>
                    <a:pt x="13591" y="0"/>
                  </a:moveTo>
                  <a:lnTo>
                    <a:pt x="104199" y="0"/>
                  </a:lnTo>
                  <a:cubicBezTo>
                    <a:pt x="111901" y="0"/>
                    <a:pt x="117790" y="5890"/>
                    <a:pt x="117790" y="13591"/>
                  </a:cubicBezTo>
                  <a:cubicBezTo>
                    <a:pt x="117790" y="21293"/>
                    <a:pt x="111901" y="27182"/>
                    <a:pt x="104199" y="27182"/>
                  </a:cubicBezTo>
                  <a:lnTo>
                    <a:pt x="13591" y="27182"/>
                  </a:lnTo>
                  <a:cubicBezTo>
                    <a:pt x="5889" y="27182"/>
                    <a:pt x="0" y="21293"/>
                    <a:pt x="0" y="13591"/>
                  </a:cubicBezTo>
                  <a:cubicBezTo>
                    <a:pt x="0" y="5890"/>
                    <a:pt x="5889" y="0"/>
                    <a:pt x="13591" y="0"/>
                  </a:cubicBezTo>
                  <a:close/>
                </a:path>
              </a:pathLst>
            </a:custGeom>
            <a:solidFill>
              <a:schemeClr val="bg1"/>
            </a:solidFill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4444D0D-F964-48EE-8C7D-A774673F8936}"/>
                </a:ext>
              </a:extLst>
            </p:cNvPr>
            <p:cNvSpPr/>
            <p:nvPr/>
          </p:nvSpPr>
          <p:spPr>
            <a:xfrm>
              <a:off x="1529595" y="5594802"/>
              <a:ext cx="117790" cy="27182"/>
            </a:xfrm>
            <a:custGeom>
              <a:avLst/>
              <a:gdLst>
                <a:gd name="connsiteX0" fmla="*/ 13591 w 117790"/>
                <a:gd name="connsiteY0" fmla="*/ 0 h 27182"/>
                <a:gd name="connsiteX1" fmla="*/ 104199 w 117790"/>
                <a:gd name="connsiteY1" fmla="*/ 0 h 27182"/>
                <a:gd name="connsiteX2" fmla="*/ 117790 w 117790"/>
                <a:gd name="connsiteY2" fmla="*/ 13591 h 27182"/>
                <a:gd name="connsiteX3" fmla="*/ 104199 w 117790"/>
                <a:gd name="connsiteY3" fmla="*/ 27182 h 27182"/>
                <a:gd name="connsiteX4" fmla="*/ 13591 w 117790"/>
                <a:gd name="connsiteY4" fmla="*/ 27182 h 27182"/>
                <a:gd name="connsiteX5" fmla="*/ 0 w 117790"/>
                <a:gd name="connsiteY5" fmla="*/ 13591 h 27182"/>
                <a:gd name="connsiteX6" fmla="*/ 13591 w 117790"/>
                <a:gd name="connsiteY6" fmla="*/ 0 h 27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7790" h="27182">
                  <a:moveTo>
                    <a:pt x="13591" y="0"/>
                  </a:moveTo>
                  <a:lnTo>
                    <a:pt x="104199" y="0"/>
                  </a:lnTo>
                  <a:cubicBezTo>
                    <a:pt x="111901" y="0"/>
                    <a:pt x="117790" y="5890"/>
                    <a:pt x="117790" y="13591"/>
                  </a:cubicBezTo>
                  <a:cubicBezTo>
                    <a:pt x="117790" y="21293"/>
                    <a:pt x="111901" y="27182"/>
                    <a:pt x="104199" y="27182"/>
                  </a:cubicBezTo>
                  <a:lnTo>
                    <a:pt x="13591" y="27182"/>
                  </a:lnTo>
                  <a:cubicBezTo>
                    <a:pt x="5889" y="27182"/>
                    <a:pt x="0" y="21293"/>
                    <a:pt x="0" y="13591"/>
                  </a:cubicBezTo>
                  <a:cubicBezTo>
                    <a:pt x="0" y="5890"/>
                    <a:pt x="5889" y="0"/>
                    <a:pt x="13591" y="0"/>
                  </a:cubicBezTo>
                  <a:close/>
                </a:path>
              </a:pathLst>
            </a:custGeom>
            <a:solidFill>
              <a:schemeClr val="bg1"/>
            </a:solidFill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1BCFA7C-0C3C-4D2C-B45C-FE7634748F46}"/>
                </a:ext>
              </a:extLst>
            </p:cNvPr>
            <p:cNvSpPr/>
            <p:nvPr/>
          </p:nvSpPr>
          <p:spPr>
            <a:xfrm>
              <a:off x="1559042" y="5640106"/>
              <a:ext cx="58895" cy="27182"/>
            </a:xfrm>
            <a:custGeom>
              <a:avLst/>
              <a:gdLst>
                <a:gd name="connsiteX0" fmla="*/ 0 w 58895"/>
                <a:gd name="connsiteY0" fmla="*/ 0 h 27182"/>
                <a:gd name="connsiteX1" fmla="*/ 29448 w 58895"/>
                <a:gd name="connsiteY1" fmla="*/ 27182 h 27182"/>
                <a:gd name="connsiteX2" fmla="*/ 58895 w 58895"/>
                <a:gd name="connsiteY2" fmla="*/ 0 h 27182"/>
                <a:gd name="connsiteX3" fmla="*/ 0 w 58895"/>
                <a:gd name="connsiteY3" fmla="*/ 0 h 27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895" h="27182">
                  <a:moveTo>
                    <a:pt x="0" y="0"/>
                  </a:moveTo>
                  <a:cubicBezTo>
                    <a:pt x="1359" y="15403"/>
                    <a:pt x="14044" y="27182"/>
                    <a:pt x="29448" y="27182"/>
                  </a:cubicBezTo>
                  <a:cubicBezTo>
                    <a:pt x="44851" y="27182"/>
                    <a:pt x="57536" y="15403"/>
                    <a:pt x="5889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49D1926-0F7A-463B-B06C-1385022BBDCB}"/>
                </a:ext>
              </a:extLst>
            </p:cNvPr>
            <p:cNvSpPr/>
            <p:nvPr/>
          </p:nvSpPr>
          <p:spPr>
            <a:xfrm>
              <a:off x="1470700" y="5286736"/>
              <a:ext cx="235580" cy="244640"/>
            </a:xfrm>
            <a:custGeom>
              <a:avLst/>
              <a:gdLst>
                <a:gd name="connsiteX0" fmla="*/ 117790 w 235580"/>
                <a:gd name="connsiteY0" fmla="*/ 0 h 244640"/>
                <a:gd name="connsiteX1" fmla="*/ 117790 w 235580"/>
                <a:gd name="connsiteY1" fmla="*/ 0 h 244640"/>
                <a:gd name="connsiteX2" fmla="*/ 117790 w 235580"/>
                <a:gd name="connsiteY2" fmla="*/ 0 h 244640"/>
                <a:gd name="connsiteX3" fmla="*/ 0 w 235580"/>
                <a:gd name="connsiteY3" fmla="*/ 116431 h 244640"/>
                <a:gd name="connsiteX4" fmla="*/ 0 w 235580"/>
                <a:gd name="connsiteY4" fmla="*/ 120508 h 244640"/>
                <a:gd name="connsiteX5" fmla="*/ 8155 w 235580"/>
                <a:gd name="connsiteY5" fmla="*/ 161282 h 244640"/>
                <a:gd name="connsiteX6" fmla="*/ 28541 w 235580"/>
                <a:gd name="connsiteY6" fmla="*/ 194807 h 244640"/>
                <a:gd name="connsiteX7" fmla="*/ 56177 w 235580"/>
                <a:gd name="connsiteY7" fmla="*/ 239657 h 244640"/>
                <a:gd name="connsiteX8" fmla="*/ 64331 w 235580"/>
                <a:gd name="connsiteY8" fmla="*/ 244641 h 244640"/>
                <a:gd name="connsiteX9" fmla="*/ 171249 w 235580"/>
                <a:gd name="connsiteY9" fmla="*/ 244641 h 244640"/>
                <a:gd name="connsiteX10" fmla="*/ 179403 w 235580"/>
                <a:gd name="connsiteY10" fmla="*/ 239657 h 244640"/>
                <a:gd name="connsiteX11" fmla="*/ 207039 w 235580"/>
                <a:gd name="connsiteY11" fmla="*/ 194807 h 244640"/>
                <a:gd name="connsiteX12" fmla="*/ 227425 w 235580"/>
                <a:gd name="connsiteY12" fmla="*/ 161282 h 244640"/>
                <a:gd name="connsiteX13" fmla="*/ 235580 w 235580"/>
                <a:gd name="connsiteY13" fmla="*/ 120508 h 244640"/>
                <a:gd name="connsiteX14" fmla="*/ 235580 w 235580"/>
                <a:gd name="connsiteY14" fmla="*/ 116431 h 244640"/>
                <a:gd name="connsiteX15" fmla="*/ 117790 w 235580"/>
                <a:gd name="connsiteY15" fmla="*/ 0 h 244640"/>
                <a:gd name="connsiteX16" fmla="*/ 208398 w 235580"/>
                <a:gd name="connsiteY16" fmla="*/ 120055 h 244640"/>
                <a:gd name="connsiteX17" fmla="*/ 202055 w 235580"/>
                <a:gd name="connsiteY17" fmla="*/ 151768 h 244640"/>
                <a:gd name="connsiteX18" fmla="*/ 186652 w 235580"/>
                <a:gd name="connsiteY18" fmla="*/ 176685 h 244640"/>
                <a:gd name="connsiteX19" fmla="*/ 160376 w 235580"/>
                <a:gd name="connsiteY19" fmla="*/ 217459 h 244640"/>
                <a:gd name="connsiteX20" fmla="*/ 117790 w 235580"/>
                <a:gd name="connsiteY20" fmla="*/ 217459 h 244640"/>
                <a:gd name="connsiteX21" fmla="*/ 75657 w 235580"/>
                <a:gd name="connsiteY21" fmla="*/ 217459 h 244640"/>
                <a:gd name="connsiteX22" fmla="*/ 49381 w 235580"/>
                <a:gd name="connsiteY22" fmla="*/ 176685 h 244640"/>
                <a:gd name="connsiteX23" fmla="*/ 33978 w 235580"/>
                <a:gd name="connsiteY23" fmla="*/ 151768 h 244640"/>
                <a:gd name="connsiteX24" fmla="*/ 27635 w 235580"/>
                <a:gd name="connsiteY24" fmla="*/ 120055 h 244640"/>
                <a:gd name="connsiteX25" fmla="*/ 27635 w 235580"/>
                <a:gd name="connsiteY25" fmla="*/ 116431 h 244640"/>
                <a:gd name="connsiteX26" fmla="*/ 118243 w 235580"/>
                <a:gd name="connsiteY26" fmla="*/ 26729 h 244640"/>
                <a:gd name="connsiteX27" fmla="*/ 118243 w 235580"/>
                <a:gd name="connsiteY27" fmla="*/ 26729 h 244640"/>
                <a:gd name="connsiteX28" fmla="*/ 118243 w 235580"/>
                <a:gd name="connsiteY28" fmla="*/ 26729 h 244640"/>
                <a:gd name="connsiteX29" fmla="*/ 118243 w 235580"/>
                <a:gd name="connsiteY29" fmla="*/ 26729 h 244640"/>
                <a:gd name="connsiteX30" fmla="*/ 118243 w 235580"/>
                <a:gd name="connsiteY30" fmla="*/ 26729 h 244640"/>
                <a:gd name="connsiteX31" fmla="*/ 118243 w 235580"/>
                <a:gd name="connsiteY31" fmla="*/ 26729 h 244640"/>
                <a:gd name="connsiteX32" fmla="*/ 118243 w 235580"/>
                <a:gd name="connsiteY32" fmla="*/ 26729 h 244640"/>
                <a:gd name="connsiteX33" fmla="*/ 208851 w 235580"/>
                <a:gd name="connsiteY33" fmla="*/ 116431 h 244640"/>
                <a:gd name="connsiteX34" fmla="*/ 208851 w 235580"/>
                <a:gd name="connsiteY34" fmla="*/ 120055 h 244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35580" h="244640">
                  <a:moveTo>
                    <a:pt x="117790" y="0"/>
                  </a:moveTo>
                  <a:cubicBezTo>
                    <a:pt x="117790" y="0"/>
                    <a:pt x="117790" y="0"/>
                    <a:pt x="117790" y="0"/>
                  </a:cubicBezTo>
                  <a:cubicBezTo>
                    <a:pt x="117790" y="0"/>
                    <a:pt x="117790" y="0"/>
                    <a:pt x="117790" y="0"/>
                  </a:cubicBezTo>
                  <a:cubicBezTo>
                    <a:pt x="53459" y="453"/>
                    <a:pt x="1359" y="52099"/>
                    <a:pt x="0" y="116431"/>
                  </a:cubicBezTo>
                  <a:lnTo>
                    <a:pt x="0" y="120508"/>
                  </a:lnTo>
                  <a:cubicBezTo>
                    <a:pt x="453" y="134552"/>
                    <a:pt x="3171" y="148144"/>
                    <a:pt x="8155" y="161282"/>
                  </a:cubicBezTo>
                  <a:cubicBezTo>
                    <a:pt x="13138" y="173514"/>
                    <a:pt x="19934" y="184840"/>
                    <a:pt x="28541" y="194807"/>
                  </a:cubicBezTo>
                  <a:cubicBezTo>
                    <a:pt x="39414" y="206586"/>
                    <a:pt x="51193" y="229691"/>
                    <a:pt x="56177" y="239657"/>
                  </a:cubicBezTo>
                  <a:cubicBezTo>
                    <a:pt x="57536" y="242829"/>
                    <a:pt x="60707" y="244641"/>
                    <a:pt x="64331" y="244641"/>
                  </a:cubicBezTo>
                  <a:lnTo>
                    <a:pt x="171249" y="244641"/>
                  </a:lnTo>
                  <a:cubicBezTo>
                    <a:pt x="174873" y="244641"/>
                    <a:pt x="178044" y="242829"/>
                    <a:pt x="179403" y="239657"/>
                  </a:cubicBezTo>
                  <a:cubicBezTo>
                    <a:pt x="184387" y="229691"/>
                    <a:pt x="196166" y="206586"/>
                    <a:pt x="207039" y="194807"/>
                  </a:cubicBezTo>
                  <a:cubicBezTo>
                    <a:pt x="215646" y="184840"/>
                    <a:pt x="222895" y="173514"/>
                    <a:pt x="227425" y="161282"/>
                  </a:cubicBezTo>
                  <a:cubicBezTo>
                    <a:pt x="232409" y="148144"/>
                    <a:pt x="235127" y="134552"/>
                    <a:pt x="235580" y="120508"/>
                  </a:cubicBezTo>
                  <a:lnTo>
                    <a:pt x="235580" y="116431"/>
                  </a:lnTo>
                  <a:cubicBezTo>
                    <a:pt x="234221" y="52099"/>
                    <a:pt x="182122" y="453"/>
                    <a:pt x="117790" y="0"/>
                  </a:cubicBezTo>
                  <a:close/>
                  <a:moveTo>
                    <a:pt x="208398" y="120055"/>
                  </a:moveTo>
                  <a:cubicBezTo>
                    <a:pt x="207945" y="130928"/>
                    <a:pt x="205680" y="141801"/>
                    <a:pt x="202055" y="151768"/>
                  </a:cubicBezTo>
                  <a:cubicBezTo>
                    <a:pt x="198431" y="160829"/>
                    <a:pt x="193447" y="169436"/>
                    <a:pt x="186652" y="176685"/>
                  </a:cubicBezTo>
                  <a:cubicBezTo>
                    <a:pt x="176232" y="189370"/>
                    <a:pt x="167171" y="202961"/>
                    <a:pt x="160376" y="217459"/>
                  </a:cubicBezTo>
                  <a:lnTo>
                    <a:pt x="117790" y="217459"/>
                  </a:lnTo>
                  <a:lnTo>
                    <a:pt x="75657" y="217459"/>
                  </a:lnTo>
                  <a:cubicBezTo>
                    <a:pt x="68409" y="202961"/>
                    <a:pt x="59348" y="189370"/>
                    <a:pt x="49381" y="176685"/>
                  </a:cubicBezTo>
                  <a:cubicBezTo>
                    <a:pt x="43039" y="169436"/>
                    <a:pt x="37602" y="160829"/>
                    <a:pt x="33978" y="151768"/>
                  </a:cubicBezTo>
                  <a:cubicBezTo>
                    <a:pt x="29901" y="141801"/>
                    <a:pt x="28088" y="130928"/>
                    <a:pt x="27635" y="120055"/>
                  </a:cubicBezTo>
                  <a:lnTo>
                    <a:pt x="27635" y="116431"/>
                  </a:lnTo>
                  <a:cubicBezTo>
                    <a:pt x="28541" y="67050"/>
                    <a:pt x="68862" y="27182"/>
                    <a:pt x="118243" y="26729"/>
                  </a:cubicBezTo>
                  <a:lnTo>
                    <a:pt x="118243" y="26729"/>
                  </a:lnTo>
                  <a:lnTo>
                    <a:pt x="118243" y="26729"/>
                  </a:lnTo>
                  <a:cubicBezTo>
                    <a:pt x="118243" y="26729"/>
                    <a:pt x="118243" y="26729"/>
                    <a:pt x="118243" y="26729"/>
                  </a:cubicBezTo>
                  <a:cubicBezTo>
                    <a:pt x="118243" y="26729"/>
                    <a:pt x="118243" y="26729"/>
                    <a:pt x="118243" y="26729"/>
                  </a:cubicBezTo>
                  <a:lnTo>
                    <a:pt x="118243" y="26729"/>
                  </a:lnTo>
                  <a:lnTo>
                    <a:pt x="118243" y="26729"/>
                  </a:lnTo>
                  <a:cubicBezTo>
                    <a:pt x="167624" y="27182"/>
                    <a:pt x="207945" y="66597"/>
                    <a:pt x="208851" y="116431"/>
                  </a:cubicBezTo>
                  <a:lnTo>
                    <a:pt x="208851" y="120055"/>
                  </a:lnTo>
                  <a:close/>
                </a:path>
              </a:pathLst>
            </a:custGeom>
            <a:solidFill>
              <a:schemeClr val="bg1"/>
            </a:solidFill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6" name="Graphic 80" descr="Rocket">
            <a:extLst>
              <a:ext uri="{FF2B5EF4-FFF2-40B4-BE49-F238E27FC236}">
                <a16:creationId xmlns:a16="http://schemas.microsoft.com/office/drawing/2014/main" id="{1DC3FAE5-EF00-4DC9-BBCE-D11D65237D06}"/>
              </a:ext>
            </a:extLst>
          </p:cNvPr>
          <p:cNvGrpSpPr/>
          <p:nvPr/>
        </p:nvGrpSpPr>
        <p:grpSpPr>
          <a:xfrm>
            <a:off x="827000" y="2686726"/>
            <a:ext cx="398103" cy="398103"/>
            <a:chOff x="1371032" y="2426392"/>
            <a:chExt cx="434917" cy="434917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D5C0C90-3E27-4632-A4D6-C670DE12B1A7}"/>
                </a:ext>
              </a:extLst>
            </p:cNvPr>
            <p:cNvSpPr/>
            <p:nvPr/>
          </p:nvSpPr>
          <p:spPr>
            <a:xfrm>
              <a:off x="1687705" y="2462048"/>
              <a:ext cx="83115" cy="79867"/>
            </a:xfrm>
            <a:custGeom>
              <a:avLst/>
              <a:gdLst>
                <a:gd name="connsiteX0" fmla="*/ 81094 w 83115"/>
                <a:gd name="connsiteY0" fmla="*/ 2398 h 79867"/>
                <a:gd name="connsiteX1" fmla="*/ 0 w 83115"/>
                <a:gd name="connsiteY1" fmla="*/ 12365 h 79867"/>
                <a:gd name="connsiteX2" fmla="*/ 37149 w 83115"/>
                <a:gd name="connsiteY2" fmla="*/ 41813 h 79867"/>
                <a:gd name="connsiteX3" fmla="*/ 67050 w 83115"/>
                <a:gd name="connsiteY3" fmla="*/ 79868 h 79867"/>
                <a:gd name="connsiteX4" fmla="*/ 81094 w 83115"/>
                <a:gd name="connsiteY4" fmla="*/ 2398 h 79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115" h="79867">
                  <a:moveTo>
                    <a:pt x="81094" y="2398"/>
                  </a:moveTo>
                  <a:cubicBezTo>
                    <a:pt x="74751" y="-3944"/>
                    <a:pt x="33978" y="3304"/>
                    <a:pt x="0" y="12365"/>
                  </a:cubicBezTo>
                  <a:cubicBezTo>
                    <a:pt x="12232" y="19614"/>
                    <a:pt x="24917" y="29581"/>
                    <a:pt x="37149" y="41813"/>
                  </a:cubicBezTo>
                  <a:cubicBezTo>
                    <a:pt x="49834" y="54498"/>
                    <a:pt x="59801" y="67183"/>
                    <a:pt x="67050" y="79868"/>
                  </a:cubicBezTo>
                  <a:cubicBezTo>
                    <a:pt x="76110" y="44984"/>
                    <a:pt x="87889" y="8741"/>
                    <a:pt x="81094" y="2398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C9E9BB9-64ED-4AC1-9B29-D84E696A51CF}"/>
                </a:ext>
              </a:extLst>
            </p:cNvPr>
            <p:cNvSpPr/>
            <p:nvPr/>
          </p:nvSpPr>
          <p:spPr>
            <a:xfrm>
              <a:off x="1405946" y="2586597"/>
              <a:ext cx="110510" cy="105700"/>
            </a:xfrm>
            <a:custGeom>
              <a:avLst/>
              <a:gdLst>
                <a:gd name="connsiteX0" fmla="*/ 110511 w 110510"/>
                <a:gd name="connsiteY0" fmla="*/ 6966 h 105700"/>
                <a:gd name="connsiteX1" fmla="*/ 95108 w 110510"/>
                <a:gd name="connsiteY1" fmla="*/ 1076 h 105700"/>
                <a:gd name="connsiteX2" fmla="*/ 76986 w 110510"/>
                <a:gd name="connsiteY2" fmla="*/ 4700 h 105700"/>
                <a:gd name="connsiteX3" fmla="*/ 4953 w 110510"/>
                <a:gd name="connsiteY3" fmla="*/ 76733 h 105700"/>
                <a:gd name="connsiteX4" fmla="*/ 20356 w 110510"/>
                <a:gd name="connsiteY4" fmla="*/ 105275 h 105700"/>
                <a:gd name="connsiteX5" fmla="*/ 80610 w 110510"/>
                <a:gd name="connsiteY5" fmla="*/ 91684 h 105700"/>
                <a:gd name="connsiteX6" fmla="*/ 110511 w 110510"/>
                <a:gd name="connsiteY6" fmla="*/ 6966 h 105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510" h="105700">
                  <a:moveTo>
                    <a:pt x="110511" y="6966"/>
                  </a:moveTo>
                  <a:lnTo>
                    <a:pt x="95108" y="1076"/>
                  </a:lnTo>
                  <a:cubicBezTo>
                    <a:pt x="88765" y="-1189"/>
                    <a:pt x="81969" y="170"/>
                    <a:pt x="76986" y="4700"/>
                  </a:cubicBezTo>
                  <a:lnTo>
                    <a:pt x="4953" y="76733"/>
                  </a:lnTo>
                  <a:cubicBezTo>
                    <a:pt x="-6826" y="88513"/>
                    <a:pt x="4047" y="108899"/>
                    <a:pt x="20356" y="105275"/>
                  </a:cubicBezTo>
                  <a:lnTo>
                    <a:pt x="80610" y="91684"/>
                  </a:lnTo>
                  <a:cubicBezTo>
                    <a:pt x="85594" y="69032"/>
                    <a:pt x="93748" y="38678"/>
                    <a:pt x="110511" y="6966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9FCD943-D3EF-4BA8-9D78-E70E9A51FF9E}"/>
                </a:ext>
              </a:extLst>
            </p:cNvPr>
            <p:cNvSpPr/>
            <p:nvPr/>
          </p:nvSpPr>
          <p:spPr>
            <a:xfrm>
              <a:off x="1539128" y="2711806"/>
              <a:ext cx="105909" cy="113881"/>
            </a:xfrm>
            <a:custGeom>
              <a:avLst/>
              <a:gdLst>
                <a:gd name="connsiteX0" fmla="*/ 97384 w 105909"/>
                <a:gd name="connsiteY0" fmla="*/ 0 h 113881"/>
                <a:gd name="connsiteX1" fmla="*/ 14478 w 105909"/>
                <a:gd name="connsiteY1" fmla="*/ 28994 h 113881"/>
                <a:gd name="connsiteX2" fmla="*/ 434 w 105909"/>
                <a:gd name="connsiteY2" fmla="*/ 93326 h 113881"/>
                <a:gd name="connsiteX3" fmla="*/ 28975 w 105909"/>
                <a:gd name="connsiteY3" fmla="*/ 108729 h 113881"/>
                <a:gd name="connsiteX4" fmla="*/ 101008 w 105909"/>
                <a:gd name="connsiteY4" fmla="*/ 36696 h 113881"/>
                <a:gd name="connsiteX5" fmla="*/ 104633 w 105909"/>
                <a:gd name="connsiteY5" fmla="*/ 18575 h 113881"/>
                <a:gd name="connsiteX6" fmla="*/ 97384 w 105909"/>
                <a:gd name="connsiteY6" fmla="*/ 0 h 113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909" h="113881">
                  <a:moveTo>
                    <a:pt x="97384" y="0"/>
                  </a:moveTo>
                  <a:cubicBezTo>
                    <a:pt x="67030" y="15856"/>
                    <a:pt x="38036" y="24464"/>
                    <a:pt x="14478" y="28994"/>
                  </a:cubicBezTo>
                  <a:lnTo>
                    <a:pt x="434" y="93326"/>
                  </a:lnTo>
                  <a:cubicBezTo>
                    <a:pt x="-3191" y="109635"/>
                    <a:pt x="16743" y="120961"/>
                    <a:pt x="28975" y="108729"/>
                  </a:cubicBezTo>
                  <a:lnTo>
                    <a:pt x="101008" y="36696"/>
                  </a:lnTo>
                  <a:cubicBezTo>
                    <a:pt x="105539" y="32166"/>
                    <a:pt x="107351" y="24917"/>
                    <a:pt x="104633" y="18575"/>
                  </a:cubicBezTo>
                  <a:lnTo>
                    <a:pt x="97384" y="0"/>
                  </a:ln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8AC65DC-3923-45FB-B8F2-4C43E80294F7}"/>
                </a:ext>
              </a:extLst>
            </p:cNvPr>
            <p:cNvSpPr/>
            <p:nvPr/>
          </p:nvSpPr>
          <p:spPr>
            <a:xfrm>
              <a:off x="1502413" y="2482568"/>
              <a:ext cx="243734" cy="243281"/>
            </a:xfrm>
            <a:custGeom>
              <a:avLst/>
              <a:gdLst>
                <a:gd name="connsiteX0" fmla="*/ 160829 w 243734"/>
                <a:gd name="connsiteY0" fmla="*/ 0 h 243281"/>
                <a:gd name="connsiteX1" fmla="*/ 74298 w 243734"/>
                <a:gd name="connsiteY1" fmla="*/ 58895 h 243281"/>
                <a:gd name="connsiteX2" fmla="*/ 0 w 243734"/>
                <a:gd name="connsiteY2" fmla="*/ 215193 h 243281"/>
                <a:gd name="connsiteX3" fmla="*/ 28088 w 243734"/>
                <a:gd name="connsiteY3" fmla="*/ 243282 h 243281"/>
                <a:gd name="connsiteX4" fmla="*/ 184840 w 243734"/>
                <a:gd name="connsiteY4" fmla="*/ 169436 h 243281"/>
                <a:gd name="connsiteX5" fmla="*/ 243735 w 243734"/>
                <a:gd name="connsiteY5" fmla="*/ 83359 h 243281"/>
                <a:gd name="connsiteX6" fmla="*/ 209304 w 243734"/>
                <a:gd name="connsiteY6" fmla="*/ 33525 h 243281"/>
                <a:gd name="connsiteX7" fmla="*/ 160829 w 243734"/>
                <a:gd name="connsiteY7" fmla="*/ 0 h 243281"/>
                <a:gd name="connsiteX8" fmla="*/ 183934 w 243734"/>
                <a:gd name="connsiteY8" fmla="*/ 97856 h 243281"/>
                <a:gd name="connsiteX9" fmla="*/ 145425 w 243734"/>
                <a:gd name="connsiteY9" fmla="*/ 97856 h 243281"/>
                <a:gd name="connsiteX10" fmla="*/ 145425 w 243734"/>
                <a:gd name="connsiteY10" fmla="*/ 59348 h 243281"/>
                <a:gd name="connsiteX11" fmla="*/ 183934 w 243734"/>
                <a:gd name="connsiteY11" fmla="*/ 59348 h 243281"/>
                <a:gd name="connsiteX12" fmla="*/ 183934 w 243734"/>
                <a:gd name="connsiteY12" fmla="*/ 97856 h 243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3734" h="243281">
                  <a:moveTo>
                    <a:pt x="160829" y="0"/>
                  </a:moveTo>
                  <a:cubicBezTo>
                    <a:pt x="134099" y="10873"/>
                    <a:pt x="103746" y="29448"/>
                    <a:pt x="74298" y="58895"/>
                  </a:cubicBezTo>
                  <a:cubicBezTo>
                    <a:pt x="20387" y="112807"/>
                    <a:pt x="4530" y="178044"/>
                    <a:pt x="0" y="215193"/>
                  </a:cubicBezTo>
                  <a:lnTo>
                    <a:pt x="28088" y="243282"/>
                  </a:lnTo>
                  <a:cubicBezTo>
                    <a:pt x="65238" y="238751"/>
                    <a:pt x="130928" y="223348"/>
                    <a:pt x="184840" y="169436"/>
                  </a:cubicBezTo>
                  <a:cubicBezTo>
                    <a:pt x="214287" y="139989"/>
                    <a:pt x="232862" y="110088"/>
                    <a:pt x="243735" y="83359"/>
                  </a:cubicBezTo>
                  <a:cubicBezTo>
                    <a:pt x="237845" y="68409"/>
                    <a:pt x="226066" y="50740"/>
                    <a:pt x="209304" y="33525"/>
                  </a:cubicBezTo>
                  <a:cubicBezTo>
                    <a:pt x="192994" y="17669"/>
                    <a:pt x="175779" y="5890"/>
                    <a:pt x="160829" y="0"/>
                  </a:cubicBezTo>
                  <a:close/>
                  <a:moveTo>
                    <a:pt x="183934" y="97856"/>
                  </a:moveTo>
                  <a:cubicBezTo>
                    <a:pt x="173514" y="108276"/>
                    <a:pt x="156298" y="108276"/>
                    <a:pt x="145425" y="97856"/>
                  </a:cubicBezTo>
                  <a:cubicBezTo>
                    <a:pt x="135005" y="87436"/>
                    <a:pt x="135005" y="70221"/>
                    <a:pt x="145425" y="59348"/>
                  </a:cubicBezTo>
                  <a:cubicBezTo>
                    <a:pt x="155845" y="48928"/>
                    <a:pt x="173061" y="48928"/>
                    <a:pt x="183934" y="59348"/>
                  </a:cubicBezTo>
                  <a:cubicBezTo>
                    <a:pt x="194354" y="70221"/>
                    <a:pt x="194354" y="87436"/>
                    <a:pt x="183934" y="97856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2482C0D-3083-482C-A912-DB7094EF92F2}"/>
                </a:ext>
              </a:extLst>
            </p:cNvPr>
            <p:cNvSpPr/>
            <p:nvPr/>
          </p:nvSpPr>
          <p:spPr>
            <a:xfrm>
              <a:off x="1449053" y="2714684"/>
              <a:ext cx="64525" cy="64659"/>
            </a:xfrm>
            <a:custGeom>
              <a:avLst/>
              <a:gdLst>
                <a:gd name="connsiteX0" fmla="*/ 52907 w 64525"/>
                <a:gd name="connsiteY0" fmla="*/ 11619 h 64659"/>
                <a:gd name="connsiteX1" fmla="*/ 31614 w 64525"/>
                <a:gd name="connsiteY1" fmla="*/ 7088 h 64659"/>
                <a:gd name="connsiteX2" fmla="*/ 1260 w 64525"/>
                <a:gd name="connsiteY2" fmla="*/ 63265 h 64659"/>
                <a:gd name="connsiteX3" fmla="*/ 57437 w 64525"/>
                <a:gd name="connsiteY3" fmla="*/ 32911 h 64659"/>
                <a:gd name="connsiteX4" fmla="*/ 52907 w 64525"/>
                <a:gd name="connsiteY4" fmla="*/ 11619 h 64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525" h="64659">
                  <a:moveTo>
                    <a:pt x="52907" y="11619"/>
                  </a:moveTo>
                  <a:cubicBezTo>
                    <a:pt x="45658" y="4370"/>
                    <a:pt x="46564" y="-7862"/>
                    <a:pt x="31614" y="7088"/>
                  </a:cubicBezTo>
                  <a:cubicBezTo>
                    <a:pt x="16664" y="22039"/>
                    <a:pt x="-5535" y="56016"/>
                    <a:pt x="1260" y="63265"/>
                  </a:cubicBezTo>
                  <a:cubicBezTo>
                    <a:pt x="8509" y="70514"/>
                    <a:pt x="42487" y="47862"/>
                    <a:pt x="57437" y="32911"/>
                  </a:cubicBezTo>
                  <a:cubicBezTo>
                    <a:pt x="72387" y="17508"/>
                    <a:pt x="60155" y="18414"/>
                    <a:pt x="52907" y="11619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716590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10274</TotalTime>
  <Words>373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Block List &amp; Key – Slide Template</vt:lpstr>
      <vt:lpstr>Vertical Block List &amp; Key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Block List &amp; Key</dc:title>
  <dc:creator>PresentationGO.com</dc:creator>
  <dc:description>© Copyright PresentationGO.com</dc:description>
  <dcterms:created xsi:type="dcterms:W3CDTF">2014-11-26T05:14:11Z</dcterms:created>
  <dcterms:modified xsi:type="dcterms:W3CDTF">2020-01-22T18:24:03Z</dcterms:modified>
  <cp:category>Text &amp; Tables</cp:category>
</cp:coreProperties>
</file>