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30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0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0C9E6A0-B63A-4051-8533-4F41A533BCA7}"/>
              </a:ext>
            </a:extLst>
          </p:cNvPr>
          <p:cNvSpPr/>
          <p:nvPr/>
        </p:nvSpPr>
        <p:spPr>
          <a:xfrm>
            <a:off x="1634271" y="3703631"/>
            <a:ext cx="5907299" cy="88207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37360" tIns="34290" rIns="10058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B647E98A-672F-4158-AFDF-238A18B89300}"/>
              </a:ext>
            </a:extLst>
          </p:cNvPr>
          <p:cNvSpPr/>
          <p:nvPr/>
        </p:nvSpPr>
        <p:spPr>
          <a:xfrm>
            <a:off x="887672" y="3822689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7B5FCFC-D6FD-4EFB-996F-7CDCEC72E117}"/>
              </a:ext>
            </a:extLst>
          </p:cNvPr>
          <p:cNvSpPr/>
          <p:nvPr/>
        </p:nvSpPr>
        <p:spPr>
          <a:xfrm>
            <a:off x="6733673" y="3817418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F58341A-17BF-4ABD-AE7A-5A4B270E6C6A}"/>
              </a:ext>
            </a:extLst>
          </p:cNvPr>
          <p:cNvCxnSpPr/>
          <p:nvPr/>
        </p:nvCxnSpPr>
        <p:spPr>
          <a:xfrm>
            <a:off x="3211063" y="3766847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hape">
            <a:extLst>
              <a:ext uri="{FF2B5EF4-FFF2-40B4-BE49-F238E27FC236}">
                <a16:creationId xmlns:a16="http://schemas.microsoft.com/office/drawing/2014/main" id="{4C0A579B-6F2A-40C7-9A92-0EBDDE482944}"/>
              </a:ext>
            </a:extLst>
          </p:cNvPr>
          <p:cNvSpPr/>
          <p:nvPr/>
        </p:nvSpPr>
        <p:spPr>
          <a:xfrm>
            <a:off x="1634271" y="4906836"/>
            <a:ext cx="5907299" cy="8820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34290" rIns="17373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E95EA48-AFCE-4BEA-9B19-84F06C0896B0}"/>
              </a:ext>
            </a:extLst>
          </p:cNvPr>
          <p:cNvSpPr/>
          <p:nvPr/>
        </p:nvSpPr>
        <p:spPr>
          <a:xfrm>
            <a:off x="5932937" y="5025895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A134CEE-C889-4D4F-B1C7-7A08A2E66ACF}"/>
              </a:ext>
            </a:extLst>
          </p:cNvPr>
          <p:cNvSpPr/>
          <p:nvPr/>
        </p:nvSpPr>
        <p:spPr>
          <a:xfrm>
            <a:off x="1760704" y="5020624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6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D9A055-1EB9-44A9-97C1-539021588A8B}"/>
              </a:ext>
            </a:extLst>
          </p:cNvPr>
          <p:cNvCxnSpPr/>
          <p:nvPr/>
        </p:nvCxnSpPr>
        <p:spPr>
          <a:xfrm>
            <a:off x="5932937" y="4970052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hape">
            <a:extLst>
              <a:ext uri="{FF2B5EF4-FFF2-40B4-BE49-F238E27FC236}">
                <a16:creationId xmlns:a16="http://schemas.microsoft.com/office/drawing/2014/main" id="{A36989E3-A7DA-4EA5-82E2-2072F8A53D0F}"/>
              </a:ext>
            </a:extLst>
          </p:cNvPr>
          <p:cNvSpPr/>
          <p:nvPr/>
        </p:nvSpPr>
        <p:spPr>
          <a:xfrm>
            <a:off x="1634271" y="1297223"/>
            <a:ext cx="5907299" cy="88207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37360" tIns="34290" rIns="10058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E5B7ECE-A742-4094-89A4-017ABFF0317D}"/>
              </a:ext>
            </a:extLst>
          </p:cNvPr>
          <p:cNvSpPr/>
          <p:nvPr/>
        </p:nvSpPr>
        <p:spPr>
          <a:xfrm>
            <a:off x="887672" y="1416281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77425E4-4D44-43F7-ACB3-550349958A5D}"/>
              </a:ext>
            </a:extLst>
          </p:cNvPr>
          <p:cNvSpPr/>
          <p:nvPr/>
        </p:nvSpPr>
        <p:spPr>
          <a:xfrm>
            <a:off x="6733673" y="1411010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D58999-8461-487D-BDE6-8C8C3A9E0F94}"/>
              </a:ext>
            </a:extLst>
          </p:cNvPr>
          <p:cNvCxnSpPr/>
          <p:nvPr/>
        </p:nvCxnSpPr>
        <p:spPr>
          <a:xfrm>
            <a:off x="3211063" y="1360439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">
            <a:extLst>
              <a:ext uri="{FF2B5EF4-FFF2-40B4-BE49-F238E27FC236}">
                <a16:creationId xmlns:a16="http://schemas.microsoft.com/office/drawing/2014/main" id="{F90F0AA9-8C14-401C-B87A-1AD7A9B95797}"/>
              </a:ext>
            </a:extLst>
          </p:cNvPr>
          <p:cNvSpPr/>
          <p:nvPr/>
        </p:nvSpPr>
        <p:spPr>
          <a:xfrm>
            <a:off x="1634271" y="2500427"/>
            <a:ext cx="5907299" cy="8820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34290" rIns="17373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8D4A821-759D-4539-8866-F9CD3BCADDEE}"/>
              </a:ext>
            </a:extLst>
          </p:cNvPr>
          <p:cNvSpPr/>
          <p:nvPr/>
        </p:nvSpPr>
        <p:spPr>
          <a:xfrm>
            <a:off x="5932937" y="2619485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D7FC4443-797B-4AB0-B3C4-06107466596D}"/>
              </a:ext>
            </a:extLst>
          </p:cNvPr>
          <p:cNvSpPr/>
          <p:nvPr/>
        </p:nvSpPr>
        <p:spPr>
          <a:xfrm>
            <a:off x="1760704" y="2614214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F57941E-8743-46F2-B357-4AE263118780}"/>
              </a:ext>
            </a:extLst>
          </p:cNvPr>
          <p:cNvCxnSpPr/>
          <p:nvPr/>
        </p:nvCxnSpPr>
        <p:spPr>
          <a:xfrm>
            <a:off x="5932937" y="2563643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75" descr="Lightbulb">
            <a:extLst>
              <a:ext uri="{FF2B5EF4-FFF2-40B4-BE49-F238E27FC236}">
                <a16:creationId xmlns:a16="http://schemas.microsoft.com/office/drawing/2014/main" id="{EDDA2B0E-714E-4820-A031-53975B51CF20}"/>
              </a:ext>
            </a:extLst>
          </p:cNvPr>
          <p:cNvGrpSpPr/>
          <p:nvPr/>
        </p:nvGrpSpPr>
        <p:grpSpPr>
          <a:xfrm>
            <a:off x="1042492" y="1519069"/>
            <a:ext cx="438379" cy="438379"/>
            <a:chOff x="1042492" y="1519069"/>
            <a:chExt cx="438379" cy="43837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569905C-665C-4DFD-B305-3129FDFA801D}"/>
                </a:ext>
              </a:extLst>
            </p:cNvPr>
            <p:cNvSpPr/>
            <p:nvPr/>
          </p:nvSpPr>
          <p:spPr>
            <a:xfrm>
              <a:off x="1202317" y="1811321"/>
              <a:ext cx="118727" cy="27398"/>
            </a:xfrm>
            <a:custGeom>
              <a:avLst/>
              <a:gdLst>
                <a:gd name="connsiteX0" fmla="*/ 13699 w 118727"/>
                <a:gd name="connsiteY0" fmla="*/ 0 h 27398"/>
                <a:gd name="connsiteX1" fmla="*/ 105028 w 118727"/>
                <a:gd name="connsiteY1" fmla="*/ 0 h 27398"/>
                <a:gd name="connsiteX2" fmla="*/ 118728 w 118727"/>
                <a:gd name="connsiteY2" fmla="*/ 13699 h 27398"/>
                <a:gd name="connsiteX3" fmla="*/ 105028 w 118727"/>
                <a:gd name="connsiteY3" fmla="*/ 27399 h 27398"/>
                <a:gd name="connsiteX4" fmla="*/ 13699 w 118727"/>
                <a:gd name="connsiteY4" fmla="*/ 27399 h 27398"/>
                <a:gd name="connsiteX5" fmla="*/ 0 w 118727"/>
                <a:gd name="connsiteY5" fmla="*/ 13699 h 27398"/>
                <a:gd name="connsiteX6" fmla="*/ 13699 w 118727"/>
                <a:gd name="connsiteY6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727" h="27398">
                  <a:moveTo>
                    <a:pt x="13699" y="0"/>
                  </a:moveTo>
                  <a:lnTo>
                    <a:pt x="105028" y="0"/>
                  </a:lnTo>
                  <a:cubicBezTo>
                    <a:pt x="112791" y="0"/>
                    <a:pt x="118728" y="5936"/>
                    <a:pt x="118728" y="13699"/>
                  </a:cubicBezTo>
                  <a:cubicBezTo>
                    <a:pt x="118728" y="21462"/>
                    <a:pt x="112791" y="27399"/>
                    <a:pt x="105028" y="27399"/>
                  </a:cubicBezTo>
                  <a:lnTo>
                    <a:pt x="13699" y="27399"/>
                  </a:lnTo>
                  <a:cubicBezTo>
                    <a:pt x="5936" y="27399"/>
                    <a:pt x="0" y="21462"/>
                    <a:pt x="0" y="13699"/>
                  </a:cubicBezTo>
                  <a:cubicBezTo>
                    <a:pt x="0" y="5936"/>
                    <a:pt x="5936" y="0"/>
                    <a:pt x="13699" y="0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006C31-E2E8-42E6-B81D-4C6826540A16}"/>
                </a:ext>
              </a:extLst>
            </p:cNvPr>
            <p:cNvSpPr/>
            <p:nvPr/>
          </p:nvSpPr>
          <p:spPr>
            <a:xfrm>
              <a:off x="1202317" y="1856986"/>
              <a:ext cx="118727" cy="27398"/>
            </a:xfrm>
            <a:custGeom>
              <a:avLst/>
              <a:gdLst>
                <a:gd name="connsiteX0" fmla="*/ 13699 w 118727"/>
                <a:gd name="connsiteY0" fmla="*/ 0 h 27398"/>
                <a:gd name="connsiteX1" fmla="*/ 105028 w 118727"/>
                <a:gd name="connsiteY1" fmla="*/ 0 h 27398"/>
                <a:gd name="connsiteX2" fmla="*/ 118728 w 118727"/>
                <a:gd name="connsiteY2" fmla="*/ 13699 h 27398"/>
                <a:gd name="connsiteX3" fmla="*/ 105028 w 118727"/>
                <a:gd name="connsiteY3" fmla="*/ 27399 h 27398"/>
                <a:gd name="connsiteX4" fmla="*/ 13699 w 118727"/>
                <a:gd name="connsiteY4" fmla="*/ 27399 h 27398"/>
                <a:gd name="connsiteX5" fmla="*/ 0 w 118727"/>
                <a:gd name="connsiteY5" fmla="*/ 13699 h 27398"/>
                <a:gd name="connsiteX6" fmla="*/ 13699 w 118727"/>
                <a:gd name="connsiteY6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727" h="27398">
                  <a:moveTo>
                    <a:pt x="13699" y="0"/>
                  </a:moveTo>
                  <a:lnTo>
                    <a:pt x="105028" y="0"/>
                  </a:lnTo>
                  <a:cubicBezTo>
                    <a:pt x="112791" y="0"/>
                    <a:pt x="118728" y="5936"/>
                    <a:pt x="118728" y="13699"/>
                  </a:cubicBezTo>
                  <a:cubicBezTo>
                    <a:pt x="118728" y="21462"/>
                    <a:pt x="112791" y="27399"/>
                    <a:pt x="105028" y="27399"/>
                  </a:cubicBezTo>
                  <a:lnTo>
                    <a:pt x="13699" y="27399"/>
                  </a:lnTo>
                  <a:cubicBezTo>
                    <a:pt x="5936" y="27399"/>
                    <a:pt x="0" y="21462"/>
                    <a:pt x="0" y="13699"/>
                  </a:cubicBezTo>
                  <a:cubicBezTo>
                    <a:pt x="0" y="5936"/>
                    <a:pt x="5936" y="0"/>
                    <a:pt x="13699" y="0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01FC120-C55E-4A55-A756-56D3F712581E}"/>
                </a:ext>
              </a:extLst>
            </p:cNvPr>
            <p:cNvSpPr/>
            <p:nvPr/>
          </p:nvSpPr>
          <p:spPr>
            <a:xfrm>
              <a:off x="1231999" y="1902650"/>
              <a:ext cx="59363" cy="27398"/>
            </a:xfrm>
            <a:custGeom>
              <a:avLst/>
              <a:gdLst>
                <a:gd name="connsiteX0" fmla="*/ 0 w 59363"/>
                <a:gd name="connsiteY0" fmla="*/ 0 h 27398"/>
                <a:gd name="connsiteX1" fmla="*/ 29682 w 59363"/>
                <a:gd name="connsiteY1" fmla="*/ 27399 h 27398"/>
                <a:gd name="connsiteX2" fmla="*/ 59364 w 59363"/>
                <a:gd name="connsiteY2" fmla="*/ 0 h 27398"/>
                <a:gd name="connsiteX3" fmla="*/ 0 w 59363"/>
                <a:gd name="connsiteY3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363" h="27398">
                  <a:moveTo>
                    <a:pt x="0" y="0"/>
                  </a:moveTo>
                  <a:cubicBezTo>
                    <a:pt x="1370" y="15526"/>
                    <a:pt x="14156" y="27399"/>
                    <a:pt x="29682" y="27399"/>
                  </a:cubicBezTo>
                  <a:cubicBezTo>
                    <a:pt x="45208" y="27399"/>
                    <a:pt x="57994" y="15526"/>
                    <a:pt x="5936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256D1A-0D3C-4860-8A16-9CA55644A803}"/>
                </a:ext>
              </a:extLst>
            </p:cNvPr>
            <p:cNvSpPr/>
            <p:nvPr/>
          </p:nvSpPr>
          <p:spPr>
            <a:xfrm>
              <a:off x="1142953" y="1546467"/>
              <a:ext cx="237455" cy="246588"/>
            </a:xfrm>
            <a:custGeom>
              <a:avLst/>
              <a:gdLst>
                <a:gd name="connsiteX0" fmla="*/ 118728 w 237455"/>
                <a:gd name="connsiteY0" fmla="*/ 0 h 246588"/>
                <a:gd name="connsiteX1" fmla="*/ 118728 w 237455"/>
                <a:gd name="connsiteY1" fmla="*/ 0 h 246588"/>
                <a:gd name="connsiteX2" fmla="*/ 118728 w 237455"/>
                <a:gd name="connsiteY2" fmla="*/ 0 h 246588"/>
                <a:gd name="connsiteX3" fmla="*/ 0 w 237455"/>
                <a:gd name="connsiteY3" fmla="*/ 117358 h 246588"/>
                <a:gd name="connsiteX4" fmla="*/ 0 w 237455"/>
                <a:gd name="connsiteY4" fmla="*/ 121468 h 246588"/>
                <a:gd name="connsiteX5" fmla="*/ 8220 w 237455"/>
                <a:gd name="connsiteY5" fmla="*/ 162566 h 246588"/>
                <a:gd name="connsiteX6" fmla="*/ 28769 w 237455"/>
                <a:gd name="connsiteY6" fmla="*/ 196357 h 246588"/>
                <a:gd name="connsiteX7" fmla="*/ 56624 w 237455"/>
                <a:gd name="connsiteY7" fmla="*/ 241565 h 246588"/>
                <a:gd name="connsiteX8" fmla="*/ 64844 w 237455"/>
                <a:gd name="connsiteY8" fmla="*/ 246588 h 246588"/>
                <a:gd name="connsiteX9" fmla="*/ 172612 w 237455"/>
                <a:gd name="connsiteY9" fmla="*/ 246588 h 246588"/>
                <a:gd name="connsiteX10" fmla="*/ 180831 w 237455"/>
                <a:gd name="connsiteY10" fmla="*/ 241565 h 246588"/>
                <a:gd name="connsiteX11" fmla="*/ 208687 w 237455"/>
                <a:gd name="connsiteY11" fmla="*/ 196357 h 246588"/>
                <a:gd name="connsiteX12" fmla="*/ 229236 w 237455"/>
                <a:gd name="connsiteY12" fmla="*/ 162566 h 246588"/>
                <a:gd name="connsiteX13" fmla="*/ 237455 w 237455"/>
                <a:gd name="connsiteY13" fmla="*/ 121468 h 246588"/>
                <a:gd name="connsiteX14" fmla="*/ 237455 w 237455"/>
                <a:gd name="connsiteY14" fmla="*/ 117358 h 246588"/>
                <a:gd name="connsiteX15" fmla="*/ 118728 w 237455"/>
                <a:gd name="connsiteY15" fmla="*/ 0 h 246588"/>
                <a:gd name="connsiteX16" fmla="*/ 210057 w 237455"/>
                <a:gd name="connsiteY16" fmla="*/ 121011 h 246588"/>
                <a:gd name="connsiteX17" fmla="*/ 203664 w 237455"/>
                <a:gd name="connsiteY17" fmla="*/ 152976 h 246588"/>
                <a:gd name="connsiteX18" fmla="*/ 188138 w 237455"/>
                <a:gd name="connsiteY18" fmla="*/ 178091 h 246588"/>
                <a:gd name="connsiteX19" fmla="*/ 161652 w 237455"/>
                <a:gd name="connsiteY19" fmla="*/ 219190 h 246588"/>
                <a:gd name="connsiteX20" fmla="*/ 118728 w 237455"/>
                <a:gd name="connsiteY20" fmla="*/ 219190 h 246588"/>
                <a:gd name="connsiteX21" fmla="*/ 76260 w 237455"/>
                <a:gd name="connsiteY21" fmla="*/ 219190 h 246588"/>
                <a:gd name="connsiteX22" fmla="*/ 49774 w 237455"/>
                <a:gd name="connsiteY22" fmla="*/ 178091 h 246588"/>
                <a:gd name="connsiteX23" fmla="*/ 34248 w 237455"/>
                <a:gd name="connsiteY23" fmla="*/ 152976 h 246588"/>
                <a:gd name="connsiteX24" fmla="*/ 27855 w 237455"/>
                <a:gd name="connsiteY24" fmla="*/ 121011 h 246588"/>
                <a:gd name="connsiteX25" fmla="*/ 27855 w 237455"/>
                <a:gd name="connsiteY25" fmla="*/ 117358 h 246588"/>
                <a:gd name="connsiteX26" fmla="*/ 119184 w 237455"/>
                <a:gd name="connsiteY26" fmla="*/ 26942 h 246588"/>
                <a:gd name="connsiteX27" fmla="*/ 119184 w 237455"/>
                <a:gd name="connsiteY27" fmla="*/ 26942 h 246588"/>
                <a:gd name="connsiteX28" fmla="*/ 119184 w 237455"/>
                <a:gd name="connsiteY28" fmla="*/ 26942 h 246588"/>
                <a:gd name="connsiteX29" fmla="*/ 119184 w 237455"/>
                <a:gd name="connsiteY29" fmla="*/ 26942 h 246588"/>
                <a:gd name="connsiteX30" fmla="*/ 119184 w 237455"/>
                <a:gd name="connsiteY30" fmla="*/ 26942 h 246588"/>
                <a:gd name="connsiteX31" fmla="*/ 119184 w 237455"/>
                <a:gd name="connsiteY31" fmla="*/ 26942 h 246588"/>
                <a:gd name="connsiteX32" fmla="*/ 119184 w 237455"/>
                <a:gd name="connsiteY32" fmla="*/ 26942 h 246588"/>
                <a:gd name="connsiteX33" fmla="*/ 210513 w 237455"/>
                <a:gd name="connsiteY33" fmla="*/ 117358 h 246588"/>
                <a:gd name="connsiteX34" fmla="*/ 210513 w 237455"/>
                <a:gd name="connsiteY34" fmla="*/ 121011 h 24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7455" h="246588">
                  <a:moveTo>
                    <a:pt x="118728" y="0"/>
                  </a:moveTo>
                  <a:cubicBezTo>
                    <a:pt x="118728" y="0"/>
                    <a:pt x="118728" y="0"/>
                    <a:pt x="118728" y="0"/>
                  </a:cubicBezTo>
                  <a:cubicBezTo>
                    <a:pt x="118728" y="0"/>
                    <a:pt x="118728" y="0"/>
                    <a:pt x="118728" y="0"/>
                  </a:cubicBezTo>
                  <a:cubicBezTo>
                    <a:pt x="53884" y="457"/>
                    <a:pt x="1370" y="52514"/>
                    <a:pt x="0" y="117358"/>
                  </a:cubicBezTo>
                  <a:lnTo>
                    <a:pt x="0" y="121468"/>
                  </a:lnTo>
                  <a:cubicBezTo>
                    <a:pt x="457" y="135624"/>
                    <a:pt x="3197" y="149323"/>
                    <a:pt x="8220" y="162566"/>
                  </a:cubicBezTo>
                  <a:cubicBezTo>
                    <a:pt x="13243" y="174895"/>
                    <a:pt x="20092" y="186311"/>
                    <a:pt x="28769" y="196357"/>
                  </a:cubicBezTo>
                  <a:cubicBezTo>
                    <a:pt x="39728" y="208230"/>
                    <a:pt x="51601" y="231519"/>
                    <a:pt x="56624" y="241565"/>
                  </a:cubicBezTo>
                  <a:cubicBezTo>
                    <a:pt x="57994" y="244762"/>
                    <a:pt x="61190" y="246588"/>
                    <a:pt x="64844" y="246588"/>
                  </a:cubicBezTo>
                  <a:lnTo>
                    <a:pt x="172612" y="246588"/>
                  </a:lnTo>
                  <a:cubicBezTo>
                    <a:pt x="176265" y="246588"/>
                    <a:pt x="179461" y="244762"/>
                    <a:pt x="180831" y="241565"/>
                  </a:cubicBezTo>
                  <a:cubicBezTo>
                    <a:pt x="185854" y="231519"/>
                    <a:pt x="197727" y="208230"/>
                    <a:pt x="208687" y="196357"/>
                  </a:cubicBezTo>
                  <a:cubicBezTo>
                    <a:pt x="217363" y="186311"/>
                    <a:pt x="224669" y="174895"/>
                    <a:pt x="229236" y="162566"/>
                  </a:cubicBezTo>
                  <a:cubicBezTo>
                    <a:pt x="234259" y="149323"/>
                    <a:pt x="236999" y="135624"/>
                    <a:pt x="237455" y="121468"/>
                  </a:cubicBezTo>
                  <a:lnTo>
                    <a:pt x="237455" y="117358"/>
                  </a:lnTo>
                  <a:cubicBezTo>
                    <a:pt x="236085" y="52514"/>
                    <a:pt x="183571" y="457"/>
                    <a:pt x="118728" y="0"/>
                  </a:cubicBezTo>
                  <a:close/>
                  <a:moveTo>
                    <a:pt x="210057" y="121011"/>
                  </a:moveTo>
                  <a:cubicBezTo>
                    <a:pt x="209600" y="131970"/>
                    <a:pt x="207317" y="142930"/>
                    <a:pt x="203664" y="152976"/>
                  </a:cubicBezTo>
                  <a:cubicBezTo>
                    <a:pt x="200010" y="162109"/>
                    <a:pt x="194987" y="170785"/>
                    <a:pt x="188138" y="178091"/>
                  </a:cubicBezTo>
                  <a:cubicBezTo>
                    <a:pt x="177635" y="190878"/>
                    <a:pt x="168502" y="204577"/>
                    <a:pt x="161652" y="219190"/>
                  </a:cubicBezTo>
                  <a:lnTo>
                    <a:pt x="118728" y="219190"/>
                  </a:lnTo>
                  <a:lnTo>
                    <a:pt x="76260" y="219190"/>
                  </a:lnTo>
                  <a:cubicBezTo>
                    <a:pt x="68953" y="204577"/>
                    <a:pt x="59820" y="190878"/>
                    <a:pt x="49774" y="178091"/>
                  </a:cubicBezTo>
                  <a:cubicBezTo>
                    <a:pt x="43381" y="170785"/>
                    <a:pt x="37902" y="162109"/>
                    <a:pt x="34248" y="152976"/>
                  </a:cubicBezTo>
                  <a:cubicBezTo>
                    <a:pt x="30139" y="142930"/>
                    <a:pt x="28312" y="131970"/>
                    <a:pt x="27855" y="121011"/>
                  </a:cubicBezTo>
                  <a:lnTo>
                    <a:pt x="27855" y="117358"/>
                  </a:lnTo>
                  <a:cubicBezTo>
                    <a:pt x="28769" y="67583"/>
                    <a:pt x="69410" y="27399"/>
                    <a:pt x="119184" y="26942"/>
                  </a:cubicBezTo>
                  <a:lnTo>
                    <a:pt x="119184" y="26942"/>
                  </a:lnTo>
                  <a:lnTo>
                    <a:pt x="119184" y="26942"/>
                  </a:lnTo>
                  <a:cubicBezTo>
                    <a:pt x="119184" y="26942"/>
                    <a:pt x="119184" y="26942"/>
                    <a:pt x="119184" y="26942"/>
                  </a:cubicBezTo>
                  <a:cubicBezTo>
                    <a:pt x="119184" y="26942"/>
                    <a:pt x="119184" y="26942"/>
                    <a:pt x="119184" y="26942"/>
                  </a:cubicBezTo>
                  <a:lnTo>
                    <a:pt x="119184" y="26942"/>
                  </a:lnTo>
                  <a:lnTo>
                    <a:pt x="119184" y="26942"/>
                  </a:lnTo>
                  <a:cubicBezTo>
                    <a:pt x="168959" y="27399"/>
                    <a:pt x="209600" y="67127"/>
                    <a:pt x="210513" y="117358"/>
                  </a:cubicBezTo>
                  <a:lnTo>
                    <a:pt x="210513" y="12101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8" descr="Single gear">
            <a:extLst>
              <a:ext uri="{FF2B5EF4-FFF2-40B4-BE49-F238E27FC236}">
                <a16:creationId xmlns:a16="http://schemas.microsoft.com/office/drawing/2014/main" id="{F4ECA13D-BEA7-4C69-87AE-5ACC4D7F1C71}"/>
              </a:ext>
            </a:extLst>
          </p:cNvPr>
          <p:cNvSpPr/>
          <p:nvPr/>
        </p:nvSpPr>
        <p:spPr>
          <a:xfrm>
            <a:off x="1106422" y="3989407"/>
            <a:ext cx="310975" cy="310518"/>
          </a:xfrm>
          <a:custGeom>
            <a:avLst/>
            <a:gdLst>
              <a:gd name="connsiteX0" fmla="*/ 155259 w 310975"/>
              <a:gd name="connsiteY0" fmla="*/ 210057 h 310518"/>
              <a:gd name="connsiteX1" fmla="*/ 100462 w 310975"/>
              <a:gd name="connsiteY1" fmla="*/ 155259 h 310518"/>
              <a:gd name="connsiteX2" fmla="*/ 155259 w 310975"/>
              <a:gd name="connsiteY2" fmla="*/ 100462 h 310518"/>
              <a:gd name="connsiteX3" fmla="*/ 210057 w 310975"/>
              <a:gd name="connsiteY3" fmla="*/ 155259 h 310518"/>
              <a:gd name="connsiteX4" fmla="*/ 155259 w 310975"/>
              <a:gd name="connsiteY4" fmla="*/ 210057 h 310518"/>
              <a:gd name="connsiteX5" fmla="*/ 278553 w 310975"/>
              <a:gd name="connsiteY5" fmla="*/ 121011 h 310518"/>
              <a:gd name="connsiteX6" fmla="*/ 266681 w 310975"/>
              <a:gd name="connsiteY6" fmla="*/ 92699 h 310518"/>
              <a:gd name="connsiteX7" fmla="*/ 278097 w 310975"/>
              <a:gd name="connsiteY7" fmla="*/ 58451 h 310518"/>
              <a:gd name="connsiteX8" fmla="*/ 252068 w 310975"/>
              <a:gd name="connsiteY8" fmla="*/ 32422 h 310518"/>
              <a:gd name="connsiteX9" fmla="*/ 217820 w 310975"/>
              <a:gd name="connsiteY9" fmla="*/ 43838 h 310518"/>
              <a:gd name="connsiteX10" fmla="*/ 189051 w 310975"/>
              <a:gd name="connsiteY10" fmla="*/ 31965 h 310518"/>
              <a:gd name="connsiteX11" fmla="*/ 173525 w 310975"/>
              <a:gd name="connsiteY11" fmla="*/ 0 h 310518"/>
              <a:gd name="connsiteX12" fmla="*/ 136993 w 310975"/>
              <a:gd name="connsiteY12" fmla="*/ 0 h 310518"/>
              <a:gd name="connsiteX13" fmla="*/ 121011 w 310975"/>
              <a:gd name="connsiteY13" fmla="*/ 31965 h 310518"/>
              <a:gd name="connsiteX14" fmla="*/ 92699 w 310975"/>
              <a:gd name="connsiteY14" fmla="*/ 43838 h 310518"/>
              <a:gd name="connsiteX15" fmla="*/ 58451 w 310975"/>
              <a:gd name="connsiteY15" fmla="*/ 32422 h 310518"/>
              <a:gd name="connsiteX16" fmla="*/ 32422 w 310975"/>
              <a:gd name="connsiteY16" fmla="*/ 58451 h 310518"/>
              <a:gd name="connsiteX17" fmla="*/ 43838 w 310975"/>
              <a:gd name="connsiteY17" fmla="*/ 92699 h 310518"/>
              <a:gd name="connsiteX18" fmla="*/ 31965 w 310975"/>
              <a:gd name="connsiteY18" fmla="*/ 121468 h 310518"/>
              <a:gd name="connsiteX19" fmla="*/ 0 w 310975"/>
              <a:gd name="connsiteY19" fmla="*/ 136993 h 310518"/>
              <a:gd name="connsiteX20" fmla="*/ 0 w 310975"/>
              <a:gd name="connsiteY20" fmla="*/ 173525 h 310518"/>
              <a:gd name="connsiteX21" fmla="*/ 31965 w 310975"/>
              <a:gd name="connsiteY21" fmla="*/ 189508 h 310518"/>
              <a:gd name="connsiteX22" fmla="*/ 43838 w 310975"/>
              <a:gd name="connsiteY22" fmla="*/ 217820 h 310518"/>
              <a:gd name="connsiteX23" fmla="*/ 32422 w 310975"/>
              <a:gd name="connsiteY23" fmla="*/ 252068 h 310518"/>
              <a:gd name="connsiteX24" fmla="*/ 58451 w 310975"/>
              <a:gd name="connsiteY24" fmla="*/ 278097 h 310518"/>
              <a:gd name="connsiteX25" fmla="*/ 92699 w 310975"/>
              <a:gd name="connsiteY25" fmla="*/ 266681 h 310518"/>
              <a:gd name="connsiteX26" fmla="*/ 121468 w 310975"/>
              <a:gd name="connsiteY26" fmla="*/ 278553 h 310518"/>
              <a:gd name="connsiteX27" fmla="*/ 137450 w 310975"/>
              <a:gd name="connsiteY27" fmla="*/ 310518 h 310518"/>
              <a:gd name="connsiteX28" fmla="*/ 173982 w 310975"/>
              <a:gd name="connsiteY28" fmla="*/ 310518 h 310518"/>
              <a:gd name="connsiteX29" fmla="*/ 189964 w 310975"/>
              <a:gd name="connsiteY29" fmla="*/ 278553 h 310518"/>
              <a:gd name="connsiteX30" fmla="*/ 218276 w 310975"/>
              <a:gd name="connsiteY30" fmla="*/ 266681 h 310518"/>
              <a:gd name="connsiteX31" fmla="*/ 252525 w 310975"/>
              <a:gd name="connsiteY31" fmla="*/ 278097 h 310518"/>
              <a:gd name="connsiteX32" fmla="*/ 278553 w 310975"/>
              <a:gd name="connsiteY32" fmla="*/ 252068 h 310518"/>
              <a:gd name="connsiteX33" fmla="*/ 267137 w 310975"/>
              <a:gd name="connsiteY33" fmla="*/ 217820 h 310518"/>
              <a:gd name="connsiteX34" fmla="*/ 279010 w 310975"/>
              <a:gd name="connsiteY34" fmla="*/ 189051 h 310518"/>
              <a:gd name="connsiteX35" fmla="*/ 310975 w 310975"/>
              <a:gd name="connsiteY35" fmla="*/ 173068 h 310518"/>
              <a:gd name="connsiteX36" fmla="*/ 310975 w 310975"/>
              <a:gd name="connsiteY36" fmla="*/ 136537 h 310518"/>
              <a:gd name="connsiteX37" fmla="*/ 278553 w 310975"/>
              <a:gd name="connsiteY37" fmla="*/ 121011 h 3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0975" h="310518">
                <a:moveTo>
                  <a:pt x="155259" y="210057"/>
                </a:moveTo>
                <a:cubicBezTo>
                  <a:pt x="125121" y="210057"/>
                  <a:pt x="100462" y="185398"/>
                  <a:pt x="100462" y="155259"/>
                </a:cubicBezTo>
                <a:cubicBezTo>
                  <a:pt x="100462" y="125121"/>
                  <a:pt x="125121" y="100462"/>
                  <a:pt x="155259" y="100462"/>
                </a:cubicBezTo>
                <a:cubicBezTo>
                  <a:pt x="185398" y="100462"/>
                  <a:pt x="210057" y="125121"/>
                  <a:pt x="210057" y="155259"/>
                </a:cubicBezTo>
                <a:cubicBezTo>
                  <a:pt x="210057" y="185398"/>
                  <a:pt x="185398" y="210057"/>
                  <a:pt x="155259" y="210057"/>
                </a:cubicBezTo>
                <a:close/>
                <a:moveTo>
                  <a:pt x="278553" y="121011"/>
                </a:moveTo>
                <a:cubicBezTo>
                  <a:pt x="275813" y="110965"/>
                  <a:pt x="271704" y="101375"/>
                  <a:pt x="266681" y="92699"/>
                </a:cubicBezTo>
                <a:lnTo>
                  <a:pt x="278097" y="58451"/>
                </a:lnTo>
                <a:lnTo>
                  <a:pt x="252068" y="32422"/>
                </a:lnTo>
                <a:lnTo>
                  <a:pt x="217820" y="43838"/>
                </a:lnTo>
                <a:cubicBezTo>
                  <a:pt x="208687" y="38815"/>
                  <a:pt x="199097" y="34705"/>
                  <a:pt x="189051" y="31965"/>
                </a:cubicBezTo>
                <a:lnTo>
                  <a:pt x="173525" y="0"/>
                </a:lnTo>
                <a:lnTo>
                  <a:pt x="136993" y="0"/>
                </a:lnTo>
                <a:lnTo>
                  <a:pt x="121011" y="31965"/>
                </a:lnTo>
                <a:cubicBezTo>
                  <a:pt x="110965" y="34705"/>
                  <a:pt x="101375" y="38815"/>
                  <a:pt x="92699" y="43838"/>
                </a:cubicBezTo>
                <a:lnTo>
                  <a:pt x="58451" y="32422"/>
                </a:lnTo>
                <a:lnTo>
                  <a:pt x="32422" y="58451"/>
                </a:lnTo>
                <a:lnTo>
                  <a:pt x="43838" y="92699"/>
                </a:lnTo>
                <a:cubicBezTo>
                  <a:pt x="38815" y="101832"/>
                  <a:pt x="34705" y="111421"/>
                  <a:pt x="31965" y="121468"/>
                </a:cubicBezTo>
                <a:lnTo>
                  <a:pt x="0" y="136993"/>
                </a:lnTo>
                <a:lnTo>
                  <a:pt x="0" y="173525"/>
                </a:lnTo>
                <a:lnTo>
                  <a:pt x="31965" y="189508"/>
                </a:lnTo>
                <a:cubicBezTo>
                  <a:pt x="34705" y="199554"/>
                  <a:pt x="38815" y="209143"/>
                  <a:pt x="43838" y="217820"/>
                </a:cubicBezTo>
                <a:lnTo>
                  <a:pt x="32422" y="252068"/>
                </a:lnTo>
                <a:lnTo>
                  <a:pt x="58451" y="278097"/>
                </a:lnTo>
                <a:lnTo>
                  <a:pt x="92699" y="266681"/>
                </a:lnTo>
                <a:cubicBezTo>
                  <a:pt x="101832" y="271704"/>
                  <a:pt x="111421" y="275813"/>
                  <a:pt x="121468" y="278553"/>
                </a:cubicBezTo>
                <a:lnTo>
                  <a:pt x="137450" y="310518"/>
                </a:lnTo>
                <a:lnTo>
                  <a:pt x="173982" y="310518"/>
                </a:lnTo>
                <a:lnTo>
                  <a:pt x="189964" y="278553"/>
                </a:lnTo>
                <a:cubicBezTo>
                  <a:pt x="200010" y="275813"/>
                  <a:pt x="209600" y="271704"/>
                  <a:pt x="218276" y="266681"/>
                </a:cubicBezTo>
                <a:lnTo>
                  <a:pt x="252525" y="278097"/>
                </a:lnTo>
                <a:lnTo>
                  <a:pt x="278553" y="252068"/>
                </a:lnTo>
                <a:lnTo>
                  <a:pt x="267137" y="217820"/>
                </a:lnTo>
                <a:cubicBezTo>
                  <a:pt x="272160" y="208687"/>
                  <a:pt x="276270" y="199097"/>
                  <a:pt x="279010" y="189051"/>
                </a:cubicBezTo>
                <a:lnTo>
                  <a:pt x="310975" y="173068"/>
                </a:lnTo>
                <a:lnTo>
                  <a:pt x="310975" y="136537"/>
                </a:lnTo>
                <a:lnTo>
                  <a:pt x="278553" y="121011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76" descr="Hourglass">
            <a:extLst>
              <a:ext uri="{FF2B5EF4-FFF2-40B4-BE49-F238E27FC236}">
                <a16:creationId xmlns:a16="http://schemas.microsoft.com/office/drawing/2014/main" id="{AC36BF06-3507-4FFF-A3C0-E5032422441B}"/>
              </a:ext>
            </a:extLst>
          </p:cNvPr>
          <p:cNvSpPr/>
          <p:nvPr/>
        </p:nvSpPr>
        <p:spPr>
          <a:xfrm>
            <a:off x="7759331" y="2758804"/>
            <a:ext cx="255721" cy="365315"/>
          </a:xfrm>
          <a:custGeom>
            <a:avLst/>
            <a:gdLst>
              <a:gd name="connsiteX0" fmla="*/ 153433 w 255721"/>
              <a:gd name="connsiteY0" fmla="*/ 206860 h 365315"/>
              <a:gd name="connsiteX1" fmla="*/ 194531 w 255721"/>
              <a:gd name="connsiteY1" fmla="*/ 264854 h 365315"/>
              <a:gd name="connsiteX2" fmla="*/ 61190 w 255721"/>
              <a:gd name="connsiteY2" fmla="*/ 264854 h 365315"/>
              <a:gd name="connsiteX3" fmla="*/ 102288 w 255721"/>
              <a:gd name="connsiteY3" fmla="*/ 206860 h 365315"/>
              <a:gd name="connsiteX4" fmla="*/ 114161 w 255721"/>
              <a:gd name="connsiteY4" fmla="*/ 182658 h 365315"/>
              <a:gd name="connsiteX5" fmla="*/ 102288 w 255721"/>
              <a:gd name="connsiteY5" fmla="*/ 158456 h 365315"/>
              <a:gd name="connsiteX6" fmla="*/ 39728 w 255721"/>
              <a:gd name="connsiteY6" fmla="*/ 27399 h 365315"/>
              <a:gd name="connsiteX7" fmla="*/ 216450 w 255721"/>
              <a:gd name="connsiteY7" fmla="*/ 27399 h 365315"/>
              <a:gd name="connsiteX8" fmla="*/ 153889 w 255721"/>
              <a:gd name="connsiteY8" fmla="*/ 158456 h 365315"/>
              <a:gd name="connsiteX9" fmla="*/ 141560 w 255721"/>
              <a:gd name="connsiteY9" fmla="*/ 182658 h 365315"/>
              <a:gd name="connsiteX10" fmla="*/ 153433 w 255721"/>
              <a:gd name="connsiteY10" fmla="*/ 206860 h 365315"/>
              <a:gd name="connsiteX11" fmla="*/ 243392 w 255721"/>
              <a:gd name="connsiteY11" fmla="*/ 27399 h 365315"/>
              <a:gd name="connsiteX12" fmla="*/ 255721 w 255721"/>
              <a:gd name="connsiteY12" fmla="*/ 27399 h 365315"/>
              <a:gd name="connsiteX13" fmla="*/ 255721 w 255721"/>
              <a:gd name="connsiteY13" fmla="*/ 0 h 365315"/>
              <a:gd name="connsiteX14" fmla="*/ 0 w 255721"/>
              <a:gd name="connsiteY14" fmla="*/ 0 h 365315"/>
              <a:gd name="connsiteX15" fmla="*/ 0 w 255721"/>
              <a:gd name="connsiteY15" fmla="*/ 27399 h 365315"/>
              <a:gd name="connsiteX16" fmla="*/ 11873 w 255721"/>
              <a:gd name="connsiteY16" fmla="*/ 27399 h 365315"/>
              <a:gd name="connsiteX17" fmla="*/ 88589 w 255721"/>
              <a:gd name="connsiteY17" fmla="*/ 182658 h 365315"/>
              <a:gd name="connsiteX18" fmla="*/ 11873 w 255721"/>
              <a:gd name="connsiteY18" fmla="*/ 337917 h 365315"/>
              <a:gd name="connsiteX19" fmla="*/ 0 w 255721"/>
              <a:gd name="connsiteY19" fmla="*/ 337917 h 365315"/>
              <a:gd name="connsiteX20" fmla="*/ 0 w 255721"/>
              <a:gd name="connsiteY20" fmla="*/ 365316 h 365315"/>
              <a:gd name="connsiteX21" fmla="*/ 255721 w 255721"/>
              <a:gd name="connsiteY21" fmla="*/ 365316 h 365315"/>
              <a:gd name="connsiteX22" fmla="*/ 255721 w 255721"/>
              <a:gd name="connsiteY22" fmla="*/ 337917 h 365315"/>
              <a:gd name="connsiteX23" fmla="*/ 243392 w 255721"/>
              <a:gd name="connsiteY23" fmla="*/ 337917 h 365315"/>
              <a:gd name="connsiteX24" fmla="*/ 166675 w 255721"/>
              <a:gd name="connsiteY24" fmla="*/ 182658 h 365315"/>
              <a:gd name="connsiteX25" fmla="*/ 243392 w 255721"/>
              <a:gd name="connsiteY25" fmla="*/ 27399 h 3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5721" h="365315">
                <a:moveTo>
                  <a:pt x="153433" y="206860"/>
                </a:moveTo>
                <a:cubicBezTo>
                  <a:pt x="168959" y="219190"/>
                  <a:pt x="183571" y="240652"/>
                  <a:pt x="194531" y="264854"/>
                </a:cubicBezTo>
                <a:lnTo>
                  <a:pt x="61190" y="264854"/>
                </a:lnTo>
                <a:cubicBezTo>
                  <a:pt x="72607" y="240652"/>
                  <a:pt x="86763" y="218733"/>
                  <a:pt x="102288" y="206860"/>
                </a:cubicBezTo>
                <a:cubicBezTo>
                  <a:pt x="109595" y="200924"/>
                  <a:pt x="114161" y="192247"/>
                  <a:pt x="114161" y="182658"/>
                </a:cubicBezTo>
                <a:cubicBezTo>
                  <a:pt x="114161" y="173068"/>
                  <a:pt x="109595" y="164392"/>
                  <a:pt x="102288" y="158456"/>
                </a:cubicBezTo>
                <a:cubicBezTo>
                  <a:pt x="71237" y="134254"/>
                  <a:pt x="44295" y="72150"/>
                  <a:pt x="39728" y="27399"/>
                </a:cubicBezTo>
                <a:lnTo>
                  <a:pt x="216450" y="27399"/>
                </a:lnTo>
                <a:cubicBezTo>
                  <a:pt x="211427" y="72150"/>
                  <a:pt x="184941" y="134254"/>
                  <a:pt x="153889" y="158456"/>
                </a:cubicBezTo>
                <a:cubicBezTo>
                  <a:pt x="146126" y="164392"/>
                  <a:pt x="141560" y="173068"/>
                  <a:pt x="141560" y="182658"/>
                </a:cubicBezTo>
                <a:cubicBezTo>
                  <a:pt x="141560" y="192247"/>
                  <a:pt x="146126" y="200924"/>
                  <a:pt x="153433" y="206860"/>
                </a:cubicBezTo>
                <a:close/>
                <a:moveTo>
                  <a:pt x="243392" y="27399"/>
                </a:moveTo>
                <a:lnTo>
                  <a:pt x="255721" y="27399"/>
                </a:lnTo>
                <a:lnTo>
                  <a:pt x="255721" y="0"/>
                </a:lnTo>
                <a:lnTo>
                  <a:pt x="0" y="0"/>
                </a:lnTo>
                <a:lnTo>
                  <a:pt x="0" y="27399"/>
                </a:lnTo>
                <a:lnTo>
                  <a:pt x="11873" y="27399"/>
                </a:lnTo>
                <a:cubicBezTo>
                  <a:pt x="16896" y="78086"/>
                  <a:pt x="46121" y="152063"/>
                  <a:pt x="88589" y="182658"/>
                </a:cubicBezTo>
                <a:cubicBezTo>
                  <a:pt x="46121" y="213253"/>
                  <a:pt x="16439" y="287230"/>
                  <a:pt x="11873" y="337917"/>
                </a:cubicBezTo>
                <a:lnTo>
                  <a:pt x="0" y="337917"/>
                </a:lnTo>
                <a:lnTo>
                  <a:pt x="0" y="365316"/>
                </a:lnTo>
                <a:lnTo>
                  <a:pt x="255721" y="365316"/>
                </a:lnTo>
                <a:lnTo>
                  <a:pt x="255721" y="337917"/>
                </a:lnTo>
                <a:lnTo>
                  <a:pt x="243392" y="337917"/>
                </a:lnTo>
                <a:cubicBezTo>
                  <a:pt x="238825" y="287230"/>
                  <a:pt x="209143" y="213253"/>
                  <a:pt x="166675" y="182658"/>
                </a:cubicBezTo>
                <a:cubicBezTo>
                  <a:pt x="209143" y="152063"/>
                  <a:pt x="238825" y="78086"/>
                  <a:pt x="243392" y="27399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aphic 77" descr="Target">
            <a:extLst>
              <a:ext uri="{FF2B5EF4-FFF2-40B4-BE49-F238E27FC236}">
                <a16:creationId xmlns:a16="http://schemas.microsoft.com/office/drawing/2014/main" id="{B2C35956-EB5F-4526-ACD4-CB5DC62C2314}"/>
              </a:ext>
            </a:extLst>
          </p:cNvPr>
          <p:cNvGrpSpPr/>
          <p:nvPr/>
        </p:nvGrpSpPr>
        <p:grpSpPr>
          <a:xfrm>
            <a:off x="7668003" y="5128683"/>
            <a:ext cx="438379" cy="438379"/>
            <a:chOff x="7668003" y="5128683"/>
            <a:chExt cx="438379" cy="43837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FDD4EA6-BE5A-46DC-BF83-6412EB67BFCD}"/>
                </a:ext>
              </a:extLst>
            </p:cNvPr>
            <p:cNvSpPr/>
            <p:nvPr/>
          </p:nvSpPr>
          <p:spPr>
            <a:xfrm>
              <a:off x="7850660" y="5311340"/>
              <a:ext cx="73063" cy="73063"/>
            </a:xfrm>
            <a:custGeom>
              <a:avLst/>
              <a:gdLst>
                <a:gd name="connsiteX0" fmla="*/ 36532 w 73063"/>
                <a:gd name="connsiteY0" fmla="*/ 73063 h 73063"/>
                <a:gd name="connsiteX1" fmla="*/ 0 w 73063"/>
                <a:gd name="connsiteY1" fmla="*/ 36532 h 73063"/>
                <a:gd name="connsiteX2" fmla="*/ 36532 w 73063"/>
                <a:gd name="connsiteY2" fmla="*/ 0 h 73063"/>
                <a:gd name="connsiteX3" fmla="*/ 73063 w 73063"/>
                <a:gd name="connsiteY3" fmla="*/ 36532 h 73063"/>
                <a:gd name="connsiteX4" fmla="*/ 36532 w 73063"/>
                <a:gd name="connsiteY4" fmla="*/ 73063 h 73063"/>
                <a:gd name="connsiteX5" fmla="*/ 36532 w 73063"/>
                <a:gd name="connsiteY5" fmla="*/ 18266 h 73063"/>
                <a:gd name="connsiteX6" fmla="*/ 18266 w 73063"/>
                <a:gd name="connsiteY6" fmla="*/ 36532 h 73063"/>
                <a:gd name="connsiteX7" fmla="*/ 36532 w 73063"/>
                <a:gd name="connsiteY7" fmla="*/ 54797 h 73063"/>
                <a:gd name="connsiteX8" fmla="*/ 54797 w 73063"/>
                <a:gd name="connsiteY8" fmla="*/ 36532 h 73063"/>
                <a:gd name="connsiteX9" fmla="*/ 36532 w 73063"/>
                <a:gd name="connsiteY9" fmla="*/ 18266 h 7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63" h="73063">
                  <a:moveTo>
                    <a:pt x="36532" y="73063"/>
                  </a:moveTo>
                  <a:cubicBezTo>
                    <a:pt x="16356" y="73063"/>
                    <a:pt x="0" y="56708"/>
                    <a:pt x="0" y="36532"/>
                  </a:cubicBezTo>
                  <a:cubicBezTo>
                    <a:pt x="0" y="16356"/>
                    <a:pt x="16356" y="0"/>
                    <a:pt x="36532" y="0"/>
                  </a:cubicBezTo>
                  <a:cubicBezTo>
                    <a:pt x="56708" y="0"/>
                    <a:pt x="73063" y="16356"/>
                    <a:pt x="73063" y="36532"/>
                  </a:cubicBezTo>
                  <a:cubicBezTo>
                    <a:pt x="73063" y="56708"/>
                    <a:pt x="56708" y="73063"/>
                    <a:pt x="36532" y="73063"/>
                  </a:cubicBezTo>
                  <a:close/>
                  <a:moveTo>
                    <a:pt x="36532" y="18266"/>
                  </a:moveTo>
                  <a:cubicBezTo>
                    <a:pt x="26444" y="18266"/>
                    <a:pt x="18266" y="26444"/>
                    <a:pt x="18266" y="36532"/>
                  </a:cubicBezTo>
                  <a:cubicBezTo>
                    <a:pt x="18266" y="46619"/>
                    <a:pt x="26444" y="54797"/>
                    <a:pt x="36532" y="54797"/>
                  </a:cubicBezTo>
                  <a:cubicBezTo>
                    <a:pt x="46619" y="54797"/>
                    <a:pt x="54797" y="46619"/>
                    <a:pt x="54797" y="36532"/>
                  </a:cubicBezTo>
                  <a:cubicBezTo>
                    <a:pt x="54797" y="26444"/>
                    <a:pt x="46619" y="18266"/>
                    <a:pt x="36532" y="18266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8DFE58-0621-4D1C-8D9D-51FBFE0F11C5}"/>
                </a:ext>
              </a:extLst>
            </p:cNvPr>
            <p:cNvSpPr/>
            <p:nvPr/>
          </p:nvSpPr>
          <p:spPr>
            <a:xfrm>
              <a:off x="7699968" y="5160648"/>
              <a:ext cx="374448" cy="374448"/>
            </a:xfrm>
            <a:custGeom>
              <a:avLst/>
              <a:gdLst>
                <a:gd name="connsiteX0" fmla="*/ 347050 w 374448"/>
                <a:gd name="connsiteY0" fmla="*/ 178091 h 374448"/>
                <a:gd name="connsiteX1" fmla="*/ 196357 w 374448"/>
                <a:gd name="connsiteY1" fmla="*/ 27399 h 374448"/>
                <a:gd name="connsiteX2" fmla="*/ 196357 w 374448"/>
                <a:gd name="connsiteY2" fmla="*/ 0 h 374448"/>
                <a:gd name="connsiteX3" fmla="*/ 178091 w 374448"/>
                <a:gd name="connsiteY3" fmla="*/ 0 h 374448"/>
                <a:gd name="connsiteX4" fmla="*/ 178091 w 374448"/>
                <a:gd name="connsiteY4" fmla="*/ 27399 h 374448"/>
                <a:gd name="connsiteX5" fmla="*/ 27399 w 374448"/>
                <a:gd name="connsiteY5" fmla="*/ 178091 h 374448"/>
                <a:gd name="connsiteX6" fmla="*/ 0 w 374448"/>
                <a:gd name="connsiteY6" fmla="*/ 178091 h 374448"/>
                <a:gd name="connsiteX7" fmla="*/ 0 w 374448"/>
                <a:gd name="connsiteY7" fmla="*/ 196357 h 374448"/>
                <a:gd name="connsiteX8" fmla="*/ 27399 w 374448"/>
                <a:gd name="connsiteY8" fmla="*/ 196357 h 374448"/>
                <a:gd name="connsiteX9" fmla="*/ 178091 w 374448"/>
                <a:gd name="connsiteY9" fmla="*/ 347050 h 374448"/>
                <a:gd name="connsiteX10" fmla="*/ 178091 w 374448"/>
                <a:gd name="connsiteY10" fmla="*/ 374449 h 374448"/>
                <a:gd name="connsiteX11" fmla="*/ 196357 w 374448"/>
                <a:gd name="connsiteY11" fmla="*/ 374449 h 374448"/>
                <a:gd name="connsiteX12" fmla="*/ 196357 w 374448"/>
                <a:gd name="connsiteY12" fmla="*/ 347050 h 374448"/>
                <a:gd name="connsiteX13" fmla="*/ 347050 w 374448"/>
                <a:gd name="connsiteY13" fmla="*/ 196357 h 374448"/>
                <a:gd name="connsiteX14" fmla="*/ 374449 w 374448"/>
                <a:gd name="connsiteY14" fmla="*/ 196357 h 374448"/>
                <a:gd name="connsiteX15" fmla="*/ 374449 w 374448"/>
                <a:gd name="connsiteY15" fmla="*/ 178091 h 374448"/>
                <a:gd name="connsiteX16" fmla="*/ 279284 w 374448"/>
                <a:gd name="connsiteY16" fmla="*/ 196357 h 374448"/>
                <a:gd name="connsiteX17" fmla="*/ 196357 w 374448"/>
                <a:gd name="connsiteY17" fmla="*/ 279284 h 374448"/>
                <a:gd name="connsiteX18" fmla="*/ 196357 w 374448"/>
                <a:gd name="connsiteY18" fmla="*/ 242022 h 374448"/>
                <a:gd name="connsiteX19" fmla="*/ 178091 w 374448"/>
                <a:gd name="connsiteY19" fmla="*/ 242022 h 374448"/>
                <a:gd name="connsiteX20" fmla="*/ 178091 w 374448"/>
                <a:gd name="connsiteY20" fmla="*/ 279284 h 374448"/>
                <a:gd name="connsiteX21" fmla="*/ 95165 w 374448"/>
                <a:gd name="connsiteY21" fmla="*/ 196357 h 374448"/>
                <a:gd name="connsiteX22" fmla="*/ 132427 w 374448"/>
                <a:gd name="connsiteY22" fmla="*/ 196357 h 374448"/>
                <a:gd name="connsiteX23" fmla="*/ 132427 w 374448"/>
                <a:gd name="connsiteY23" fmla="*/ 178091 h 374448"/>
                <a:gd name="connsiteX24" fmla="*/ 95165 w 374448"/>
                <a:gd name="connsiteY24" fmla="*/ 178091 h 374448"/>
                <a:gd name="connsiteX25" fmla="*/ 178091 w 374448"/>
                <a:gd name="connsiteY25" fmla="*/ 95165 h 374448"/>
                <a:gd name="connsiteX26" fmla="*/ 178091 w 374448"/>
                <a:gd name="connsiteY26" fmla="*/ 132427 h 374448"/>
                <a:gd name="connsiteX27" fmla="*/ 196357 w 374448"/>
                <a:gd name="connsiteY27" fmla="*/ 132427 h 374448"/>
                <a:gd name="connsiteX28" fmla="*/ 196357 w 374448"/>
                <a:gd name="connsiteY28" fmla="*/ 95165 h 374448"/>
                <a:gd name="connsiteX29" fmla="*/ 279284 w 374448"/>
                <a:gd name="connsiteY29" fmla="*/ 178091 h 374448"/>
                <a:gd name="connsiteX30" fmla="*/ 242022 w 374448"/>
                <a:gd name="connsiteY30" fmla="*/ 178091 h 374448"/>
                <a:gd name="connsiteX31" fmla="*/ 242022 w 374448"/>
                <a:gd name="connsiteY31" fmla="*/ 196357 h 374448"/>
                <a:gd name="connsiteX32" fmla="*/ 178091 w 374448"/>
                <a:gd name="connsiteY32" fmla="*/ 54797 h 374448"/>
                <a:gd name="connsiteX33" fmla="*/ 178091 w 374448"/>
                <a:gd name="connsiteY33" fmla="*/ 76853 h 374448"/>
                <a:gd name="connsiteX34" fmla="*/ 76808 w 374448"/>
                <a:gd name="connsiteY34" fmla="*/ 178091 h 374448"/>
                <a:gd name="connsiteX35" fmla="*/ 54797 w 374448"/>
                <a:gd name="connsiteY35" fmla="*/ 178091 h 374448"/>
                <a:gd name="connsiteX36" fmla="*/ 178091 w 374448"/>
                <a:gd name="connsiteY36" fmla="*/ 54797 h 374448"/>
                <a:gd name="connsiteX37" fmla="*/ 54797 w 374448"/>
                <a:gd name="connsiteY37" fmla="*/ 196357 h 374448"/>
                <a:gd name="connsiteX38" fmla="*/ 76853 w 374448"/>
                <a:gd name="connsiteY38" fmla="*/ 196357 h 374448"/>
                <a:gd name="connsiteX39" fmla="*/ 178091 w 374448"/>
                <a:gd name="connsiteY39" fmla="*/ 297641 h 374448"/>
                <a:gd name="connsiteX40" fmla="*/ 178091 w 374448"/>
                <a:gd name="connsiteY40" fmla="*/ 319651 h 374448"/>
                <a:gd name="connsiteX41" fmla="*/ 54797 w 374448"/>
                <a:gd name="connsiteY41" fmla="*/ 196357 h 374448"/>
                <a:gd name="connsiteX42" fmla="*/ 196357 w 374448"/>
                <a:gd name="connsiteY42" fmla="*/ 319651 h 374448"/>
                <a:gd name="connsiteX43" fmla="*/ 196357 w 374448"/>
                <a:gd name="connsiteY43" fmla="*/ 297641 h 374448"/>
                <a:gd name="connsiteX44" fmla="*/ 297641 w 374448"/>
                <a:gd name="connsiteY44" fmla="*/ 196357 h 374448"/>
                <a:gd name="connsiteX45" fmla="*/ 319651 w 374448"/>
                <a:gd name="connsiteY45" fmla="*/ 196357 h 374448"/>
                <a:gd name="connsiteX46" fmla="*/ 196357 w 374448"/>
                <a:gd name="connsiteY46" fmla="*/ 319651 h 374448"/>
                <a:gd name="connsiteX47" fmla="*/ 297641 w 374448"/>
                <a:gd name="connsiteY47" fmla="*/ 178091 h 374448"/>
                <a:gd name="connsiteX48" fmla="*/ 196357 w 374448"/>
                <a:gd name="connsiteY48" fmla="*/ 76808 h 374448"/>
                <a:gd name="connsiteX49" fmla="*/ 196357 w 374448"/>
                <a:gd name="connsiteY49" fmla="*/ 54797 h 374448"/>
                <a:gd name="connsiteX50" fmla="*/ 319651 w 374448"/>
                <a:gd name="connsiteY50" fmla="*/ 178091 h 374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74448" h="374448">
                  <a:moveTo>
                    <a:pt x="347050" y="178091"/>
                  </a:moveTo>
                  <a:cubicBezTo>
                    <a:pt x="342262" y="96932"/>
                    <a:pt x="277517" y="32187"/>
                    <a:pt x="196357" y="27399"/>
                  </a:cubicBezTo>
                  <a:lnTo>
                    <a:pt x="196357" y="0"/>
                  </a:lnTo>
                  <a:lnTo>
                    <a:pt x="178091" y="0"/>
                  </a:lnTo>
                  <a:lnTo>
                    <a:pt x="178091" y="27399"/>
                  </a:lnTo>
                  <a:cubicBezTo>
                    <a:pt x="96932" y="32187"/>
                    <a:pt x="32187" y="96932"/>
                    <a:pt x="27399" y="178091"/>
                  </a:cubicBezTo>
                  <a:lnTo>
                    <a:pt x="0" y="178091"/>
                  </a:lnTo>
                  <a:lnTo>
                    <a:pt x="0" y="196357"/>
                  </a:lnTo>
                  <a:lnTo>
                    <a:pt x="27399" y="196357"/>
                  </a:lnTo>
                  <a:cubicBezTo>
                    <a:pt x="32187" y="277517"/>
                    <a:pt x="96932" y="342262"/>
                    <a:pt x="178091" y="347050"/>
                  </a:cubicBezTo>
                  <a:lnTo>
                    <a:pt x="178091" y="374449"/>
                  </a:lnTo>
                  <a:lnTo>
                    <a:pt x="196357" y="374449"/>
                  </a:lnTo>
                  <a:lnTo>
                    <a:pt x="196357" y="347050"/>
                  </a:lnTo>
                  <a:cubicBezTo>
                    <a:pt x="277517" y="342262"/>
                    <a:pt x="342262" y="277517"/>
                    <a:pt x="347050" y="196357"/>
                  </a:cubicBezTo>
                  <a:lnTo>
                    <a:pt x="374449" y="196357"/>
                  </a:lnTo>
                  <a:lnTo>
                    <a:pt x="374449" y="178091"/>
                  </a:lnTo>
                  <a:close/>
                  <a:moveTo>
                    <a:pt x="279284" y="196357"/>
                  </a:moveTo>
                  <a:cubicBezTo>
                    <a:pt x="274896" y="240211"/>
                    <a:pt x="240211" y="274896"/>
                    <a:pt x="196357" y="279284"/>
                  </a:cubicBezTo>
                  <a:lnTo>
                    <a:pt x="196357" y="242022"/>
                  </a:lnTo>
                  <a:lnTo>
                    <a:pt x="178091" y="242022"/>
                  </a:lnTo>
                  <a:lnTo>
                    <a:pt x="178091" y="279284"/>
                  </a:lnTo>
                  <a:cubicBezTo>
                    <a:pt x="134238" y="274896"/>
                    <a:pt x="99553" y="240211"/>
                    <a:pt x="95165" y="196357"/>
                  </a:cubicBezTo>
                  <a:lnTo>
                    <a:pt x="132427" y="196357"/>
                  </a:lnTo>
                  <a:lnTo>
                    <a:pt x="132427" y="178091"/>
                  </a:lnTo>
                  <a:lnTo>
                    <a:pt x="95165" y="178091"/>
                  </a:lnTo>
                  <a:cubicBezTo>
                    <a:pt x="99553" y="134238"/>
                    <a:pt x="134238" y="99553"/>
                    <a:pt x="178091" y="95165"/>
                  </a:cubicBezTo>
                  <a:lnTo>
                    <a:pt x="178091" y="132427"/>
                  </a:lnTo>
                  <a:lnTo>
                    <a:pt x="196357" y="132427"/>
                  </a:lnTo>
                  <a:lnTo>
                    <a:pt x="196357" y="95165"/>
                  </a:lnTo>
                  <a:cubicBezTo>
                    <a:pt x="240211" y="99553"/>
                    <a:pt x="274896" y="134238"/>
                    <a:pt x="279284" y="178091"/>
                  </a:cubicBezTo>
                  <a:lnTo>
                    <a:pt x="242022" y="178091"/>
                  </a:lnTo>
                  <a:lnTo>
                    <a:pt x="242022" y="196357"/>
                  </a:lnTo>
                  <a:close/>
                  <a:moveTo>
                    <a:pt x="178091" y="54797"/>
                  </a:moveTo>
                  <a:lnTo>
                    <a:pt x="178091" y="76853"/>
                  </a:lnTo>
                  <a:cubicBezTo>
                    <a:pt x="124159" y="81383"/>
                    <a:pt x="81362" y="124161"/>
                    <a:pt x="76808" y="178091"/>
                  </a:cubicBezTo>
                  <a:lnTo>
                    <a:pt x="54797" y="178091"/>
                  </a:lnTo>
                  <a:cubicBezTo>
                    <a:pt x="59494" y="112041"/>
                    <a:pt x="112041" y="59494"/>
                    <a:pt x="178091" y="54797"/>
                  </a:cubicBezTo>
                  <a:close/>
                  <a:moveTo>
                    <a:pt x="54797" y="196357"/>
                  </a:moveTo>
                  <a:lnTo>
                    <a:pt x="76853" y="196357"/>
                  </a:lnTo>
                  <a:cubicBezTo>
                    <a:pt x="81383" y="250290"/>
                    <a:pt x="124161" y="293087"/>
                    <a:pt x="178091" y="297641"/>
                  </a:cubicBezTo>
                  <a:lnTo>
                    <a:pt x="178091" y="319651"/>
                  </a:lnTo>
                  <a:cubicBezTo>
                    <a:pt x="112041" y="314955"/>
                    <a:pt x="59494" y="262408"/>
                    <a:pt x="54797" y="196357"/>
                  </a:cubicBezTo>
                  <a:close/>
                  <a:moveTo>
                    <a:pt x="196357" y="319651"/>
                  </a:moveTo>
                  <a:lnTo>
                    <a:pt x="196357" y="297641"/>
                  </a:lnTo>
                  <a:cubicBezTo>
                    <a:pt x="250306" y="293108"/>
                    <a:pt x="293108" y="250306"/>
                    <a:pt x="297641" y="196357"/>
                  </a:cubicBezTo>
                  <a:lnTo>
                    <a:pt x="319651" y="196357"/>
                  </a:lnTo>
                  <a:cubicBezTo>
                    <a:pt x="314955" y="262408"/>
                    <a:pt x="262408" y="314955"/>
                    <a:pt x="196357" y="319651"/>
                  </a:cubicBezTo>
                  <a:close/>
                  <a:moveTo>
                    <a:pt x="297641" y="178091"/>
                  </a:moveTo>
                  <a:cubicBezTo>
                    <a:pt x="293108" y="124143"/>
                    <a:pt x="250306" y="81341"/>
                    <a:pt x="196357" y="76808"/>
                  </a:cubicBezTo>
                  <a:lnTo>
                    <a:pt x="196357" y="54797"/>
                  </a:lnTo>
                  <a:cubicBezTo>
                    <a:pt x="262408" y="59494"/>
                    <a:pt x="314955" y="112041"/>
                    <a:pt x="319651" y="17809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990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0C9E6A0-B63A-4051-8533-4F41A533BCA7}"/>
              </a:ext>
            </a:extLst>
          </p:cNvPr>
          <p:cNvSpPr/>
          <p:nvPr/>
        </p:nvSpPr>
        <p:spPr>
          <a:xfrm>
            <a:off x="1634271" y="3703631"/>
            <a:ext cx="5907299" cy="88207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37360" tIns="34290" rIns="10058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B647E98A-672F-4158-AFDF-238A18B89300}"/>
              </a:ext>
            </a:extLst>
          </p:cNvPr>
          <p:cNvSpPr/>
          <p:nvPr/>
        </p:nvSpPr>
        <p:spPr>
          <a:xfrm>
            <a:off x="887672" y="3822689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7B5FCFC-D6FD-4EFB-996F-7CDCEC72E117}"/>
              </a:ext>
            </a:extLst>
          </p:cNvPr>
          <p:cNvSpPr/>
          <p:nvPr/>
        </p:nvSpPr>
        <p:spPr>
          <a:xfrm>
            <a:off x="6733673" y="3817418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F58341A-17BF-4ABD-AE7A-5A4B270E6C6A}"/>
              </a:ext>
            </a:extLst>
          </p:cNvPr>
          <p:cNvCxnSpPr/>
          <p:nvPr/>
        </p:nvCxnSpPr>
        <p:spPr>
          <a:xfrm>
            <a:off x="3211063" y="3766847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hape">
            <a:extLst>
              <a:ext uri="{FF2B5EF4-FFF2-40B4-BE49-F238E27FC236}">
                <a16:creationId xmlns:a16="http://schemas.microsoft.com/office/drawing/2014/main" id="{4C0A579B-6F2A-40C7-9A92-0EBDDE482944}"/>
              </a:ext>
            </a:extLst>
          </p:cNvPr>
          <p:cNvSpPr/>
          <p:nvPr/>
        </p:nvSpPr>
        <p:spPr>
          <a:xfrm>
            <a:off x="1634271" y="4906836"/>
            <a:ext cx="5907299" cy="8820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34290" rIns="17373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E95EA48-AFCE-4BEA-9B19-84F06C0896B0}"/>
              </a:ext>
            </a:extLst>
          </p:cNvPr>
          <p:cNvSpPr/>
          <p:nvPr/>
        </p:nvSpPr>
        <p:spPr>
          <a:xfrm>
            <a:off x="5932937" y="5025895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A134CEE-C889-4D4F-B1C7-7A08A2E66ACF}"/>
              </a:ext>
            </a:extLst>
          </p:cNvPr>
          <p:cNvSpPr/>
          <p:nvPr/>
        </p:nvSpPr>
        <p:spPr>
          <a:xfrm>
            <a:off x="1760704" y="5020624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6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D9A055-1EB9-44A9-97C1-539021588A8B}"/>
              </a:ext>
            </a:extLst>
          </p:cNvPr>
          <p:cNvCxnSpPr/>
          <p:nvPr/>
        </p:nvCxnSpPr>
        <p:spPr>
          <a:xfrm>
            <a:off x="5932937" y="4970052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hape">
            <a:extLst>
              <a:ext uri="{FF2B5EF4-FFF2-40B4-BE49-F238E27FC236}">
                <a16:creationId xmlns:a16="http://schemas.microsoft.com/office/drawing/2014/main" id="{A36989E3-A7DA-4EA5-82E2-2072F8A53D0F}"/>
              </a:ext>
            </a:extLst>
          </p:cNvPr>
          <p:cNvSpPr/>
          <p:nvPr/>
        </p:nvSpPr>
        <p:spPr>
          <a:xfrm>
            <a:off x="1634271" y="1297223"/>
            <a:ext cx="5907299" cy="88207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37360" tIns="34290" rIns="10058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E5B7ECE-A742-4094-89A4-017ABFF0317D}"/>
              </a:ext>
            </a:extLst>
          </p:cNvPr>
          <p:cNvSpPr/>
          <p:nvPr/>
        </p:nvSpPr>
        <p:spPr>
          <a:xfrm>
            <a:off x="887672" y="1416281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77425E4-4D44-43F7-ACB3-550349958A5D}"/>
              </a:ext>
            </a:extLst>
          </p:cNvPr>
          <p:cNvSpPr/>
          <p:nvPr/>
        </p:nvSpPr>
        <p:spPr>
          <a:xfrm>
            <a:off x="6733673" y="1411010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D58999-8461-487D-BDE6-8C8C3A9E0F94}"/>
              </a:ext>
            </a:extLst>
          </p:cNvPr>
          <p:cNvCxnSpPr/>
          <p:nvPr/>
        </p:nvCxnSpPr>
        <p:spPr>
          <a:xfrm>
            <a:off x="3211063" y="1360439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">
            <a:extLst>
              <a:ext uri="{FF2B5EF4-FFF2-40B4-BE49-F238E27FC236}">
                <a16:creationId xmlns:a16="http://schemas.microsoft.com/office/drawing/2014/main" id="{F90F0AA9-8C14-401C-B87A-1AD7A9B95797}"/>
              </a:ext>
            </a:extLst>
          </p:cNvPr>
          <p:cNvSpPr/>
          <p:nvPr/>
        </p:nvSpPr>
        <p:spPr>
          <a:xfrm>
            <a:off x="1634271" y="2500427"/>
            <a:ext cx="5907299" cy="8820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34290" rIns="17373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5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8D4A821-759D-4539-8866-F9CD3BCADDEE}"/>
              </a:ext>
            </a:extLst>
          </p:cNvPr>
          <p:cNvSpPr/>
          <p:nvPr/>
        </p:nvSpPr>
        <p:spPr>
          <a:xfrm>
            <a:off x="5932937" y="2619485"/>
            <a:ext cx="2323391" cy="643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D7FC4443-797B-4AB0-B3C4-06107466596D}"/>
              </a:ext>
            </a:extLst>
          </p:cNvPr>
          <p:cNvSpPr/>
          <p:nvPr/>
        </p:nvSpPr>
        <p:spPr>
          <a:xfrm>
            <a:off x="1760704" y="2614214"/>
            <a:ext cx="654497" cy="65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50" b="1" noProof="1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F57941E-8743-46F2-B357-4AE263118780}"/>
              </a:ext>
            </a:extLst>
          </p:cNvPr>
          <p:cNvCxnSpPr/>
          <p:nvPr/>
        </p:nvCxnSpPr>
        <p:spPr>
          <a:xfrm>
            <a:off x="5932937" y="2563643"/>
            <a:ext cx="0" cy="7556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75" descr="Lightbulb">
            <a:extLst>
              <a:ext uri="{FF2B5EF4-FFF2-40B4-BE49-F238E27FC236}">
                <a16:creationId xmlns:a16="http://schemas.microsoft.com/office/drawing/2014/main" id="{EDDA2B0E-714E-4820-A031-53975B51CF20}"/>
              </a:ext>
            </a:extLst>
          </p:cNvPr>
          <p:cNvGrpSpPr/>
          <p:nvPr/>
        </p:nvGrpSpPr>
        <p:grpSpPr>
          <a:xfrm>
            <a:off x="1042492" y="1519069"/>
            <a:ext cx="438379" cy="438379"/>
            <a:chOff x="1042492" y="1519069"/>
            <a:chExt cx="438379" cy="43837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569905C-665C-4DFD-B305-3129FDFA801D}"/>
                </a:ext>
              </a:extLst>
            </p:cNvPr>
            <p:cNvSpPr/>
            <p:nvPr/>
          </p:nvSpPr>
          <p:spPr>
            <a:xfrm>
              <a:off x="1202317" y="1811321"/>
              <a:ext cx="118727" cy="27398"/>
            </a:xfrm>
            <a:custGeom>
              <a:avLst/>
              <a:gdLst>
                <a:gd name="connsiteX0" fmla="*/ 13699 w 118727"/>
                <a:gd name="connsiteY0" fmla="*/ 0 h 27398"/>
                <a:gd name="connsiteX1" fmla="*/ 105028 w 118727"/>
                <a:gd name="connsiteY1" fmla="*/ 0 h 27398"/>
                <a:gd name="connsiteX2" fmla="*/ 118728 w 118727"/>
                <a:gd name="connsiteY2" fmla="*/ 13699 h 27398"/>
                <a:gd name="connsiteX3" fmla="*/ 105028 w 118727"/>
                <a:gd name="connsiteY3" fmla="*/ 27399 h 27398"/>
                <a:gd name="connsiteX4" fmla="*/ 13699 w 118727"/>
                <a:gd name="connsiteY4" fmla="*/ 27399 h 27398"/>
                <a:gd name="connsiteX5" fmla="*/ 0 w 118727"/>
                <a:gd name="connsiteY5" fmla="*/ 13699 h 27398"/>
                <a:gd name="connsiteX6" fmla="*/ 13699 w 118727"/>
                <a:gd name="connsiteY6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727" h="27398">
                  <a:moveTo>
                    <a:pt x="13699" y="0"/>
                  </a:moveTo>
                  <a:lnTo>
                    <a:pt x="105028" y="0"/>
                  </a:lnTo>
                  <a:cubicBezTo>
                    <a:pt x="112791" y="0"/>
                    <a:pt x="118728" y="5936"/>
                    <a:pt x="118728" y="13699"/>
                  </a:cubicBezTo>
                  <a:cubicBezTo>
                    <a:pt x="118728" y="21462"/>
                    <a:pt x="112791" y="27399"/>
                    <a:pt x="105028" y="27399"/>
                  </a:cubicBezTo>
                  <a:lnTo>
                    <a:pt x="13699" y="27399"/>
                  </a:lnTo>
                  <a:cubicBezTo>
                    <a:pt x="5936" y="27399"/>
                    <a:pt x="0" y="21462"/>
                    <a:pt x="0" y="13699"/>
                  </a:cubicBezTo>
                  <a:cubicBezTo>
                    <a:pt x="0" y="5936"/>
                    <a:pt x="5936" y="0"/>
                    <a:pt x="13699" y="0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006C31-E2E8-42E6-B81D-4C6826540A16}"/>
                </a:ext>
              </a:extLst>
            </p:cNvPr>
            <p:cNvSpPr/>
            <p:nvPr/>
          </p:nvSpPr>
          <p:spPr>
            <a:xfrm>
              <a:off x="1202317" y="1856986"/>
              <a:ext cx="118727" cy="27398"/>
            </a:xfrm>
            <a:custGeom>
              <a:avLst/>
              <a:gdLst>
                <a:gd name="connsiteX0" fmla="*/ 13699 w 118727"/>
                <a:gd name="connsiteY0" fmla="*/ 0 h 27398"/>
                <a:gd name="connsiteX1" fmla="*/ 105028 w 118727"/>
                <a:gd name="connsiteY1" fmla="*/ 0 h 27398"/>
                <a:gd name="connsiteX2" fmla="*/ 118728 w 118727"/>
                <a:gd name="connsiteY2" fmla="*/ 13699 h 27398"/>
                <a:gd name="connsiteX3" fmla="*/ 105028 w 118727"/>
                <a:gd name="connsiteY3" fmla="*/ 27399 h 27398"/>
                <a:gd name="connsiteX4" fmla="*/ 13699 w 118727"/>
                <a:gd name="connsiteY4" fmla="*/ 27399 h 27398"/>
                <a:gd name="connsiteX5" fmla="*/ 0 w 118727"/>
                <a:gd name="connsiteY5" fmla="*/ 13699 h 27398"/>
                <a:gd name="connsiteX6" fmla="*/ 13699 w 118727"/>
                <a:gd name="connsiteY6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727" h="27398">
                  <a:moveTo>
                    <a:pt x="13699" y="0"/>
                  </a:moveTo>
                  <a:lnTo>
                    <a:pt x="105028" y="0"/>
                  </a:lnTo>
                  <a:cubicBezTo>
                    <a:pt x="112791" y="0"/>
                    <a:pt x="118728" y="5936"/>
                    <a:pt x="118728" y="13699"/>
                  </a:cubicBezTo>
                  <a:cubicBezTo>
                    <a:pt x="118728" y="21462"/>
                    <a:pt x="112791" y="27399"/>
                    <a:pt x="105028" y="27399"/>
                  </a:cubicBezTo>
                  <a:lnTo>
                    <a:pt x="13699" y="27399"/>
                  </a:lnTo>
                  <a:cubicBezTo>
                    <a:pt x="5936" y="27399"/>
                    <a:pt x="0" y="21462"/>
                    <a:pt x="0" y="13699"/>
                  </a:cubicBezTo>
                  <a:cubicBezTo>
                    <a:pt x="0" y="5936"/>
                    <a:pt x="5936" y="0"/>
                    <a:pt x="13699" y="0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01FC120-C55E-4A55-A756-56D3F712581E}"/>
                </a:ext>
              </a:extLst>
            </p:cNvPr>
            <p:cNvSpPr/>
            <p:nvPr/>
          </p:nvSpPr>
          <p:spPr>
            <a:xfrm>
              <a:off x="1231999" y="1902650"/>
              <a:ext cx="59363" cy="27398"/>
            </a:xfrm>
            <a:custGeom>
              <a:avLst/>
              <a:gdLst>
                <a:gd name="connsiteX0" fmla="*/ 0 w 59363"/>
                <a:gd name="connsiteY0" fmla="*/ 0 h 27398"/>
                <a:gd name="connsiteX1" fmla="*/ 29682 w 59363"/>
                <a:gd name="connsiteY1" fmla="*/ 27399 h 27398"/>
                <a:gd name="connsiteX2" fmla="*/ 59364 w 59363"/>
                <a:gd name="connsiteY2" fmla="*/ 0 h 27398"/>
                <a:gd name="connsiteX3" fmla="*/ 0 w 59363"/>
                <a:gd name="connsiteY3" fmla="*/ 0 h 2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363" h="27398">
                  <a:moveTo>
                    <a:pt x="0" y="0"/>
                  </a:moveTo>
                  <a:cubicBezTo>
                    <a:pt x="1370" y="15526"/>
                    <a:pt x="14156" y="27399"/>
                    <a:pt x="29682" y="27399"/>
                  </a:cubicBezTo>
                  <a:cubicBezTo>
                    <a:pt x="45208" y="27399"/>
                    <a:pt x="57994" y="15526"/>
                    <a:pt x="5936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256D1A-0D3C-4860-8A16-9CA55644A803}"/>
                </a:ext>
              </a:extLst>
            </p:cNvPr>
            <p:cNvSpPr/>
            <p:nvPr/>
          </p:nvSpPr>
          <p:spPr>
            <a:xfrm>
              <a:off x="1142953" y="1546467"/>
              <a:ext cx="237455" cy="246588"/>
            </a:xfrm>
            <a:custGeom>
              <a:avLst/>
              <a:gdLst>
                <a:gd name="connsiteX0" fmla="*/ 118728 w 237455"/>
                <a:gd name="connsiteY0" fmla="*/ 0 h 246588"/>
                <a:gd name="connsiteX1" fmla="*/ 118728 w 237455"/>
                <a:gd name="connsiteY1" fmla="*/ 0 h 246588"/>
                <a:gd name="connsiteX2" fmla="*/ 118728 w 237455"/>
                <a:gd name="connsiteY2" fmla="*/ 0 h 246588"/>
                <a:gd name="connsiteX3" fmla="*/ 0 w 237455"/>
                <a:gd name="connsiteY3" fmla="*/ 117358 h 246588"/>
                <a:gd name="connsiteX4" fmla="*/ 0 w 237455"/>
                <a:gd name="connsiteY4" fmla="*/ 121468 h 246588"/>
                <a:gd name="connsiteX5" fmla="*/ 8220 w 237455"/>
                <a:gd name="connsiteY5" fmla="*/ 162566 h 246588"/>
                <a:gd name="connsiteX6" fmla="*/ 28769 w 237455"/>
                <a:gd name="connsiteY6" fmla="*/ 196357 h 246588"/>
                <a:gd name="connsiteX7" fmla="*/ 56624 w 237455"/>
                <a:gd name="connsiteY7" fmla="*/ 241565 h 246588"/>
                <a:gd name="connsiteX8" fmla="*/ 64844 w 237455"/>
                <a:gd name="connsiteY8" fmla="*/ 246588 h 246588"/>
                <a:gd name="connsiteX9" fmla="*/ 172612 w 237455"/>
                <a:gd name="connsiteY9" fmla="*/ 246588 h 246588"/>
                <a:gd name="connsiteX10" fmla="*/ 180831 w 237455"/>
                <a:gd name="connsiteY10" fmla="*/ 241565 h 246588"/>
                <a:gd name="connsiteX11" fmla="*/ 208687 w 237455"/>
                <a:gd name="connsiteY11" fmla="*/ 196357 h 246588"/>
                <a:gd name="connsiteX12" fmla="*/ 229236 w 237455"/>
                <a:gd name="connsiteY12" fmla="*/ 162566 h 246588"/>
                <a:gd name="connsiteX13" fmla="*/ 237455 w 237455"/>
                <a:gd name="connsiteY13" fmla="*/ 121468 h 246588"/>
                <a:gd name="connsiteX14" fmla="*/ 237455 w 237455"/>
                <a:gd name="connsiteY14" fmla="*/ 117358 h 246588"/>
                <a:gd name="connsiteX15" fmla="*/ 118728 w 237455"/>
                <a:gd name="connsiteY15" fmla="*/ 0 h 246588"/>
                <a:gd name="connsiteX16" fmla="*/ 210057 w 237455"/>
                <a:gd name="connsiteY16" fmla="*/ 121011 h 246588"/>
                <a:gd name="connsiteX17" fmla="*/ 203664 w 237455"/>
                <a:gd name="connsiteY17" fmla="*/ 152976 h 246588"/>
                <a:gd name="connsiteX18" fmla="*/ 188138 w 237455"/>
                <a:gd name="connsiteY18" fmla="*/ 178091 h 246588"/>
                <a:gd name="connsiteX19" fmla="*/ 161652 w 237455"/>
                <a:gd name="connsiteY19" fmla="*/ 219190 h 246588"/>
                <a:gd name="connsiteX20" fmla="*/ 118728 w 237455"/>
                <a:gd name="connsiteY20" fmla="*/ 219190 h 246588"/>
                <a:gd name="connsiteX21" fmla="*/ 76260 w 237455"/>
                <a:gd name="connsiteY21" fmla="*/ 219190 h 246588"/>
                <a:gd name="connsiteX22" fmla="*/ 49774 w 237455"/>
                <a:gd name="connsiteY22" fmla="*/ 178091 h 246588"/>
                <a:gd name="connsiteX23" fmla="*/ 34248 w 237455"/>
                <a:gd name="connsiteY23" fmla="*/ 152976 h 246588"/>
                <a:gd name="connsiteX24" fmla="*/ 27855 w 237455"/>
                <a:gd name="connsiteY24" fmla="*/ 121011 h 246588"/>
                <a:gd name="connsiteX25" fmla="*/ 27855 w 237455"/>
                <a:gd name="connsiteY25" fmla="*/ 117358 h 246588"/>
                <a:gd name="connsiteX26" fmla="*/ 119184 w 237455"/>
                <a:gd name="connsiteY26" fmla="*/ 26942 h 246588"/>
                <a:gd name="connsiteX27" fmla="*/ 119184 w 237455"/>
                <a:gd name="connsiteY27" fmla="*/ 26942 h 246588"/>
                <a:gd name="connsiteX28" fmla="*/ 119184 w 237455"/>
                <a:gd name="connsiteY28" fmla="*/ 26942 h 246588"/>
                <a:gd name="connsiteX29" fmla="*/ 119184 w 237455"/>
                <a:gd name="connsiteY29" fmla="*/ 26942 h 246588"/>
                <a:gd name="connsiteX30" fmla="*/ 119184 w 237455"/>
                <a:gd name="connsiteY30" fmla="*/ 26942 h 246588"/>
                <a:gd name="connsiteX31" fmla="*/ 119184 w 237455"/>
                <a:gd name="connsiteY31" fmla="*/ 26942 h 246588"/>
                <a:gd name="connsiteX32" fmla="*/ 119184 w 237455"/>
                <a:gd name="connsiteY32" fmla="*/ 26942 h 246588"/>
                <a:gd name="connsiteX33" fmla="*/ 210513 w 237455"/>
                <a:gd name="connsiteY33" fmla="*/ 117358 h 246588"/>
                <a:gd name="connsiteX34" fmla="*/ 210513 w 237455"/>
                <a:gd name="connsiteY34" fmla="*/ 121011 h 24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7455" h="246588">
                  <a:moveTo>
                    <a:pt x="118728" y="0"/>
                  </a:moveTo>
                  <a:cubicBezTo>
                    <a:pt x="118728" y="0"/>
                    <a:pt x="118728" y="0"/>
                    <a:pt x="118728" y="0"/>
                  </a:cubicBezTo>
                  <a:cubicBezTo>
                    <a:pt x="118728" y="0"/>
                    <a:pt x="118728" y="0"/>
                    <a:pt x="118728" y="0"/>
                  </a:cubicBezTo>
                  <a:cubicBezTo>
                    <a:pt x="53884" y="457"/>
                    <a:pt x="1370" y="52514"/>
                    <a:pt x="0" y="117358"/>
                  </a:cubicBezTo>
                  <a:lnTo>
                    <a:pt x="0" y="121468"/>
                  </a:lnTo>
                  <a:cubicBezTo>
                    <a:pt x="457" y="135624"/>
                    <a:pt x="3197" y="149323"/>
                    <a:pt x="8220" y="162566"/>
                  </a:cubicBezTo>
                  <a:cubicBezTo>
                    <a:pt x="13243" y="174895"/>
                    <a:pt x="20092" y="186311"/>
                    <a:pt x="28769" y="196357"/>
                  </a:cubicBezTo>
                  <a:cubicBezTo>
                    <a:pt x="39728" y="208230"/>
                    <a:pt x="51601" y="231519"/>
                    <a:pt x="56624" y="241565"/>
                  </a:cubicBezTo>
                  <a:cubicBezTo>
                    <a:pt x="57994" y="244762"/>
                    <a:pt x="61190" y="246588"/>
                    <a:pt x="64844" y="246588"/>
                  </a:cubicBezTo>
                  <a:lnTo>
                    <a:pt x="172612" y="246588"/>
                  </a:lnTo>
                  <a:cubicBezTo>
                    <a:pt x="176265" y="246588"/>
                    <a:pt x="179461" y="244762"/>
                    <a:pt x="180831" y="241565"/>
                  </a:cubicBezTo>
                  <a:cubicBezTo>
                    <a:pt x="185854" y="231519"/>
                    <a:pt x="197727" y="208230"/>
                    <a:pt x="208687" y="196357"/>
                  </a:cubicBezTo>
                  <a:cubicBezTo>
                    <a:pt x="217363" y="186311"/>
                    <a:pt x="224669" y="174895"/>
                    <a:pt x="229236" y="162566"/>
                  </a:cubicBezTo>
                  <a:cubicBezTo>
                    <a:pt x="234259" y="149323"/>
                    <a:pt x="236999" y="135624"/>
                    <a:pt x="237455" y="121468"/>
                  </a:cubicBezTo>
                  <a:lnTo>
                    <a:pt x="237455" y="117358"/>
                  </a:lnTo>
                  <a:cubicBezTo>
                    <a:pt x="236085" y="52514"/>
                    <a:pt x="183571" y="457"/>
                    <a:pt x="118728" y="0"/>
                  </a:cubicBezTo>
                  <a:close/>
                  <a:moveTo>
                    <a:pt x="210057" y="121011"/>
                  </a:moveTo>
                  <a:cubicBezTo>
                    <a:pt x="209600" y="131970"/>
                    <a:pt x="207317" y="142930"/>
                    <a:pt x="203664" y="152976"/>
                  </a:cubicBezTo>
                  <a:cubicBezTo>
                    <a:pt x="200010" y="162109"/>
                    <a:pt x="194987" y="170785"/>
                    <a:pt x="188138" y="178091"/>
                  </a:cubicBezTo>
                  <a:cubicBezTo>
                    <a:pt x="177635" y="190878"/>
                    <a:pt x="168502" y="204577"/>
                    <a:pt x="161652" y="219190"/>
                  </a:cubicBezTo>
                  <a:lnTo>
                    <a:pt x="118728" y="219190"/>
                  </a:lnTo>
                  <a:lnTo>
                    <a:pt x="76260" y="219190"/>
                  </a:lnTo>
                  <a:cubicBezTo>
                    <a:pt x="68953" y="204577"/>
                    <a:pt x="59820" y="190878"/>
                    <a:pt x="49774" y="178091"/>
                  </a:cubicBezTo>
                  <a:cubicBezTo>
                    <a:pt x="43381" y="170785"/>
                    <a:pt x="37902" y="162109"/>
                    <a:pt x="34248" y="152976"/>
                  </a:cubicBezTo>
                  <a:cubicBezTo>
                    <a:pt x="30139" y="142930"/>
                    <a:pt x="28312" y="131970"/>
                    <a:pt x="27855" y="121011"/>
                  </a:cubicBezTo>
                  <a:lnTo>
                    <a:pt x="27855" y="117358"/>
                  </a:lnTo>
                  <a:cubicBezTo>
                    <a:pt x="28769" y="67583"/>
                    <a:pt x="69410" y="27399"/>
                    <a:pt x="119184" y="26942"/>
                  </a:cubicBezTo>
                  <a:lnTo>
                    <a:pt x="119184" y="26942"/>
                  </a:lnTo>
                  <a:lnTo>
                    <a:pt x="119184" y="26942"/>
                  </a:lnTo>
                  <a:cubicBezTo>
                    <a:pt x="119184" y="26942"/>
                    <a:pt x="119184" y="26942"/>
                    <a:pt x="119184" y="26942"/>
                  </a:cubicBezTo>
                  <a:cubicBezTo>
                    <a:pt x="119184" y="26942"/>
                    <a:pt x="119184" y="26942"/>
                    <a:pt x="119184" y="26942"/>
                  </a:cubicBezTo>
                  <a:lnTo>
                    <a:pt x="119184" y="26942"/>
                  </a:lnTo>
                  <a:lnTo>
                    <a:pt x="119184" y="26942"/>
                  </a:lnTo>
                  <a:cubicBezTo>
                    <a:pt x="168959" y="27399"/>
                    <a:pt x="209600" y="67127"/>
                    <a:pt x="210513" y="117358"/>
                  </a:cubicBezTo>
                  <a:lnTo>
                    <a:pt x="210513" y="12101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8" descr="Single gear">
            <a:extLst>
              <a:ext uri="{FF2B5EF4-FFF2-40B4-BE49-F238E27FC236}">
                <a16:creationId xmlns:a16="http://schemas.microsoft.com/office/drawing/2014/main" id="{F4ECA13D-BEA7-4C69-87AE-5ACC4D7F1C71}"/>
              </a:ext>
            </a:extLst>
          </p:cNvPr>
          <p:cNvSpPr/>
          <p:nvPr/>
        </p:nvSpPr>
        <p:spPr>
          <a:xfrm>
            <a:off x="1106422" y="3989407"/>
            <a:ext cx="310975" cy="310518"/>
          </a:xfrm>
          <a:custGeom>
            <a:avLst/>
            <a:gdLst>
              <a:gd name="connsiteX0" fmla="*/ 155259 w 310975"/>
              <a:gd name="connsiteY0" fmla="*/ 210057 h 310518"/>
              <a:gd name="connsiteX1" fmla="*/ 100462 w 310975"/>
              <a:gd name="connsiteY1" fmla="*/ 155259 h 310518"/>
              <a:gd name="connsiteX2" fmla="*/ 155259 w 310975"/>
              <a:gd name="connsiteY2" fmla="*/ 100462 h 310518"/>
              <a:gd name="connsiteX3" fmla="*/ 210057 w 310975"/>
              <a:gd name="connsiteY3" fmla="*/ 155259 h 310518"/>
              <a:gd name="connsiteX4" fmla="*/ 155259 w 310975"/>
              <a:gd name="connsiteY4" fmla="*/ 210057 h 310518"/>
              <a:gd name="connsiteX5" fmla="*/ 278553 w 310975"/>
              <a:gd name="connsiteY5" fmla="*/ 121011 h 310518"/>
              <a:gd name="connsiteX6" fmla="*/ 266681 w 310975"/>
              <a:gd name="connsiteY6" fmla="*/ 92699 h 310518"/>
              <a:gd name="connsiteX7" fmla="*/ 278097 w 310975"/>
              <a:gd name="connsiteY7" fmla="*/ 58451 h 310518"/>
              <a:gd name="connsiteX8" fmla="*/ 252068 w 310975"/>
              <a:gd name="connsiteY8" fmla="*/ 32422 h 310518"/>
              <a:gd name="connsiteX9" fmla="*/ 217820 w 310975"/>
              <a:gd name="connsiteY9" fmla="*/ 43838 h 310518"/>
              <a:gd name="connsiteX10" fmla="*/ 189051 w 310975"/>
              <a:gd name="connsiteY10" fmla="*/ 31965 h 310518"/>
              <a:gd name="connsiteX11" fmla="*/ 173525 w 310975"/>
              <a:gd name="connsiteY11" fmla="*/ 0 h 310518"/>
              <a:gd name="connsiteX12" fmla="*/ 136993 w 310975"/>
              <a:gd name="connsiteY12" fmla="*/ 0 h 310518"/>
              <a:gd name="connsiteX13" fmla="*/ 121011 w 310975"/>
              <a:gd name="connsiteY13" fmla="*/ 31965 h 310518"/>
              <a:gd name="connsiteX14" fmla="*/ 92699 w 310975"/>
              <a:gd name="connsiteY14" fmla="*/ 43838 h 310518"/>
              <a:gd name="connsiteX15" fmla="*/ 58451 w 310975"/>
              <a:gd name="connsiteY15" fmla="*/ 32422 h 310518"/>
              <a:gd name="connsiteX16" fmla="*/ 32422 w 310975"/>
              <a:gd name="connsiteY16" fmla="*/ 58451 h 310518"/>
              <a:gd name="connsiteX17" fmla="*/ 43838 w 310975"/>
              <a:gd name="connsiteY17" fmla="*/ 92699 h 310518"/>
              <a:gd name="connsiteX18" fmla="*/ 31965 w 310975"/>
              <a:gd name="connsiteY18" fmla="*/ 121468 h 310518"/>
              <a:gd name="connsiteX19" fmla="*/ 0 w 310975"/>
              <a:gd name="connsiteY19" fmla="*/ 136993 h 310518"/>
              <a:gd name="connsiteX20" fmla="*/ 0 w 310975"/>
              <a:gd name="connsiteY20" fmla="*/ 173525 h 310518"/>
              <a:gd name="connsiteX21" fmla="*/ 31965 w 310975"/>
              <a:gd name="connsiteY21" fmla="*/ 189508 h 310518"/>
              <a:gd name="connsiteX22" fmla="*/ 43838 w 310975"/>
              <a:gd name="connsiteY22" fmla="*/ 217820 h 310518"/>
              <a:gd name="connsiteX23" fmla="*/ 32422 w 310975"/>
              <a:gd name="connsiteY23" fmla="*/ 252068 h 310518"/>
              <a:gd name="connsiteX24" fmla="*/ 58451 w 310975"/>
              <a:gd name="connsiteY24" fmla="*/ 278097 h 310518"/>
              <a:gd name="connsiteX25" fmla="*/ 92699 w 310975"/>
              <a:gd name="connsiteY25" fmla="*/ 266681 h 310518"/>
              <a:gd name="connsiteX26" fmla="*/ 121468 w 310975"/>
              <a:gd name="connsiteY26" fmla="*/ 278553 h 310518"/>
              <a:gd name="connsiteX27" fmla="*/ 137450 w 310975"/>
              <a:gd name="connsiteY27" fmla="*/ 310518 h 310518"/>
              <a:gd name="connsiteX28" fmla="*/ 173982 w 310975"/>
              <a:gd name="connsiteY28" fmla="*/ 310518 h 310518"/>
              <a:gd name="connsiteX29" fmla="*/ 189964 w 310975"/>
              <a:gd name="connsiteY29" fmla="*/ 278553 h 310518"/>
              <a:gd name="connsiteX30" fmla="*/ 218276 w 310975"/>
              <a:gd name="connsiteY30" fmla="*/ 266681 h 310518"/>
              <a:gd name="connsiteX31" fmla="*/ 252525 w 310975"/>
              <a:gd name="connsiteY31" fmla="*/ 278097 h 310518"/>
              <a:gd name="connsiteX32" fmla="*/ 278553 w 310975"/>
              <a:gd name="connsiteY32" fmla="*/ 252068 h 310518"/>
              <a:gd name="connsiteX33" fmla="*/ 267137 w 310975"/>
              <a:gd name="connsiteY33" fmla="*/ 217820 h 310518"/>
              <a:gd name="connsiteX34" fmla="*/ 279010 w 310975"/>
              <a:gd name="connsiteY34" fmla="*/ 189051 h 310518"/>
              <a:gd name="connsiteX35" fmla="*/ 310975 w 310975"/>
              <a:gd name="connsiteY35" fmla="*/ 173068 h 310518"/>
              <a:gd name="connsiteX36" fmla="*/ 310975 w 310975"/>
              <a:gd name="connsiteY36" fmla="*/ 136537 h 310518"/>
              <a:gd name="connsiteX37" fmla="*/ 278553 w 310975"/>
              <a:gd name="connsiteY37" fmla="*/ 121011 h 3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0975" h="310518">
                <a:moveTo>
                  <a:pt x="155259" y="210057"/>
                </a:moveTo>
                <a:cubicBezTo>
                  <a:pt x="125121" y="210057"/>
                  <a:pt x="100462" y="185398"/>
                  <a:pt x="100462" y="155259"/>
                </a:cubicBezTo>
                <a:cubicBezTo>
                  <a:pt x="100462" y="125121"/>
                  <a:pt x="125121" y="100462"/>
                  <a:pt x="155259" y="100462"/>
                </a:cubicBezTo>
                <a:cubicBezTo>
                  <a:pt x="185398" y="100462"/>
                  <a:pt x="210057" y="125121"/>
                  <a:pt x="210057" y="155259"/>
                </a:cubicBezTo>
                <a:cubicBezTo>
                  <a:pt x="210057" y="185398"/>
                  <a:pt x="185398" y="210057"/>
                  <a:pt x="155259" y="210057"/>
                </a:cubicBezTo>
                <a:close/>
                <a:moveTo>
                  <a:pt x="278553" y="121011"/>
                </a:moveTo>
                <a:cubicBezTo>
                  <a:pt x="275813" y="110965"/>
                  <a:pt x="271704" y="101375"/>
                  <a:pt x="266681" y="92699"/>
                </a:cubicBezTo>
                <a:lnTo>
                  <a:pt x="278097" y="58451"/>
                </a:lnTo>
                <a:lnTo>
                  <a:pt x="252068" y="32422"/>
                </a:lnTo>
                <a:lnTo>
                  <a:pt x="217820" y="43838"/>
                </a:lnTo>
                <a:cubicBezTo>
                  <a:pt x="208687" y="38815"/>
                  <a:pt x="199097" y="34705"/>
                  <a:pt x="189051" y="31965"/>
                </a:cubicBezTo>
                <a:lnTo>
                  <a:pt x="173525" y="0"/>
                </a:lnTo>
                <a:lnTo>
                  <a:pt x="136993" y="0"/>
                </a:lnTo>
                <a:lnTo>
                  <a:pt x="121011" y="31965"/>
                </a:lnTo>
                <a:cubicBezTo>
                  <a:pt x="110965" y="34705"/>
                  <a:pt x="101375" y="38815"/>
                  <a:pt x="92699" y="43838"/>
                </a:cubicBezTo>
                <a:lnTo>
                  <a:pt x="58451" y="32422"/>
                </a:lnTo>
                <a:lnTo>
                  <a:pt x="32422" y="58451"/>
                </a:lnTo>
                <a:lnTo>
                  <a:pt x="43838" y="92699"/>
                </a:lnTo>
                <a:cubicBezTo>
                  <a:pt x="38815" y="101832"/>
                  <a:pt x="34705" y="111421"/>
                  <a:pt x="31965" y="121468"/>
                </a:cubicBezTo>
                <a:lnTo>
                  <a:pt x="0" y="136993"/>
                </a:lnTo>
                <a:lnTo>
                  <a:pt x="0" y="173525"/>
                </a:lnTo>
                <a:lnTo>
                  <a:pt x="31965" y="189508"/>
                </a:lnTo>
                <a:cubicBezTo>
                  <a:pt x="34705" y="199554"/>
                  <a:pt x="38815" y="209143"/>
                  <a:pt x="43838" y="217820"/>
                </a:cubicBezTo>
                <a:lnTo>
                  <a:pt x="32422" y="252068"/>
                </a:lnTo>
                <a:lnTo>
                  <a:pt x="58451" y="278097"/>
                </a:lnTo>
                <a:lnTo>
                  <a:pt x="92699" y="266681"/>
                </a:lnTo>
                <a:cubicBezTo>
                  <a:pt x="101832" y="271704"/>
                  <a:pt x="111421" y="275813"/>
                  <a:pt x="121468" y="278553"/>
                </a:cubicBezTo>
                <a:lnTo>
                  <a:pt x="137450" y="310518"/>
                </a:lnTo>
                <a:lnTo>
                  <a:pt x="173982" y="310518"/>
                </a:lnTo>
                <a:lnTo>
                  <a:pt x="189964" y="278553"/>
                </a:lnTo>
                <a:cubicBezTo>
                  <a:pt x="200010" y="275813"/>
                  <a:pt x="209600" y="271704"/>
                  <a:pt x="218276" y="266681"/>
                </a:cubicBezTo>
                <a:lnTo>
                  <a:pt x="252525" y="278097"/>
                </a:lnTo>
                <a:lnTo>
                  <a:pt x="278553" y="252068"/>
                </a:lnTo>
                <a:lnTo>
                  <a:pt x="267137" y="217820"/>
                </a:lnTo>
                <a:cubicBezTo>
                  <a:pt x="272160" y="208687"/>
                  <a:pt x="276270" y="199097"/>
                  <a:pt x="279010" y="189051"/>
                </a:cubicBezTo>
                <a:lnTo>
                  <a:pt x="310975" y="173068"/>
                </a:lnTo>
                <a:lnTo>
                  <a:pt x="310975" y="136537"/>
                </a:lnTo>
                <a:lnTo>
                  <a:pt x="278553" y="121011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76" descr="Hourglass">
            <a:extLst>
              <a:ext uri="{FF2B5EF4-FFF2-40B4-BE49-F238E27FC236}">
                <a16:creationId xmlns:a16="http://schemas.microsoft.com/office/drawing/2014/main" id="{AC36BF06-3507-4FFF-A3C0-E5032422441B}"/>
              </a:ext>
            </a:extLst>
          </p:cNvPr>
          <p:cNvSpPr/>
          <p:nvPr/>
        </p:nvSpPr>
        <p:spPr>
          <a:xfrm>
            <a:off x="7759331" y="2758804"/>
            <a:ext cx="255721" cy="365315"/>
          </a:xfrm>
          <a:custGeom>
            <a:avLst/>
            <a:gdLst>
              <a:gd name="connsiteX0" fmla="*/ 153433 w 255721"/>
              <a:gd name="connsiteY0" fmla="*/ 206860 h 365315"/>
              <a:gd name="connsiteX1" fmla="*/ 194531 w 255721"/>
              <a:gd name="connsiteY1" fmla="*/ 264854 h 365315"/>
              <a:gd name="connsiteX2" fmla="*/ 61190 w 255721"/>
              <a:gd name="connsiteY2" fmla="*/ 264854 h 365315"/>
              <a:gd name="connsiteX3" fmla="*/ 102288 w 255721"/>
              <a:gd name="connsiteY3" fmla="*/ 206860 h 365315"/>
              <a:gd name="connsiteX4" fmla="*/ 114161 w 255721"/>
              <a:gd name="connsiteY4" fmla="*/ 182658 h 365315"/>
              <a:gd name="connsiteX5" fmla="*/ 102288 w 255721"/>
              <a:gd name="connsiteY5" fmla="*/ 158456 h 365315"/>
              <a:gd name="connsiteX6" fmla="*/ 39728 w 255721"/>
              <a:gd name="connsiteY6" fmla="*/ 27399 h 365315"/>
              <a:gd name="connsiteX7" fmla="*/ 216450 w 255721"/>
              <a:gd name="connsiteY7" fmla="*/ 27399 h 365315"/>
              <a:gd name="connsiteX8" fmla="*/ 153889 w 255721"/>
              <a:gd name="connsiteY8" fmla="*/ 158456 h 365315"/>
              <a:gd name="connsiteX9" fmla="*/ 141560 w 255721"/>
              <a:gd name="connsiteY9" fmla="*/ 182658 h 365315"/>
              <a:gd name="connsiteX10" fmla="*/ 153433 w 255721"/>
              <a:gd name="connsiteY10" fmla="*/ 206860 h 365315"/>
              <a:gd name="connsiteX11" fmla="*/ 243392 w 255721"/>
              <a:gd name="connsiteY11" fmla="*/ 27399 h 365315"/>
              <a:gd name="connsiteX12" fmla="*/ 255721 w 255721"/>
              <a:gd name="connsiteY12" fmla="*/ 27399 h 365315"/>
              <a:gd name="connsiteX13" fmla="*/ 255721 w 255721"/>
              <a:gd name="connsiteY13" fmla="*/ 0 h 365315"/>
              <a:gd name="connsiteX14" fmla="*/ 0 w 255721"/>
              <a:gd name="connsiteY14" fmla="*/ 0 h 365315"/>
              <a:gd name="connsiteX15" fmla="*/ 0 w 255721"/>
              <a:gd name="connsiteY15" fmla="*/ 27399 h 365315"/>
              <a:gd name="connsiteX16" fmla="*/ 11873 w 255721"/>
              <a:gd name="connsiteY16" fmla="*/ 27399 h 365315"/>
              <a:gd name="connsiteX17" fmla="*/ 88589 w 255721"/>
              <a:gd name="connsiteY17" fmla="*/ 182658 h 365315"/>
              <a:gd name="connsiteX18" fmla="*/ 11873 w 255721"/>
              <a:gd name="connsiteY18" fmla="*/ 337917 h 365315"/>
              <a:gd name="connsiteX19" fmla="*/ 0 w 255721"/>
              <a:gd name="connsiteY19" fmla="*/ 337917 h 365315"/>
              <a:gd name="connsiteX20" fmla="*/ 0 w 255721"/>
              <a:gd name="connsiteY20" fmla="*/ 365316 h 365315"/>
              <a:gd name="connsiteX21" fmla="*/ 255721 w 255721"/>
              <a:gd name="connsiteY21" fmla="*/ 365316 h 365315"/>
              <a:gd name="connsiteX22" fmla="*/ 255721 w 255721"/>
              <a:gd name="connsiteY22" fmla="*/ 337917 h 365315"/>
              <a:gd name="connsiteX23" fmla="*/ 243392 w 255721"/>
              <a:gd name="connsiteY23" fmla="*/ 337917 h 365315"/>
              <a:gd name="connsiteX24" fmla="*/ 166675 w 255721"/>
              <a:gd name="connsiteY24" fmla="*/ 182658 h 365315"/>
              <a:gd name="connsiteX25" fmla="*/ 243392 w 255721"/>
              <a:gd name="connsiteY25" fmla="*/ 27399 h 3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5721" h="365315">
                <a:moveTo>
                  <a:pt x="153433" y="206860"/>
                </a:moveTo>
                <a:cubicBezTo>
                  <a:pt x="168959" y="219190"/>
                  <a:pt x="183571" y="240652"/>
                  <a:pt x="194531" y="264854"/>
                </a:cubicBezTo>
                <a:lnTo>
                  <a:pt x="61190" y="264854"/>
                </a:lnTo>
                <a:cubicBezTo>
                  <a:pt x="72607" y="240652"/>
                  <a:pt x="86763" y="218733"/>
                  <a:pt x="102288" y="206860"/>
                </a:cubicBezTo>
                <a:cubicBezTo>
                  <a:pt x="109595" y="200924"/>
                  <a:pt x="114161" y="192247"/>
                  <a:pt x="114161" y="182658"/>
                </a:cubicBezTo>
                <a:cubicBezTo>
                  <a:pt x="114161" y="173068"/>
                  <a:pt x="109595" y="164392"/>
                  <a:pt x="102288" y="158456"/>
                </a:cubicBezTo>
                <a:cubicBezTo>
                  <a:pt x="71237" y="134254"/>
                  <a:pt x="44295" y="72150"/>
                  <a:pt x="39728" y="27399"/>
                </a:cubicBezTo>
                <a:lnTo>
                  <a:pt x="216450" y="27399"/>
                </a:lnTo>
                <a:cubicBezTo>
                  <a:pt x="211427" y="72150"/>
                  <a:pt x="184941" y="134254"/>
                  <a:pt x="153889" y="158456"/>
                </a:cubicBezTo>
                <a:cubicBezTo>
                  <a:pt x="146126" y="164392"/>
                  <a:pt x="141560" y="173068"/>
                  <a:pt x="141560" y="182658"/>
                </a:cubicBezTo>
                <a:cubicBezTo>
                  <a:pt x="141560" y="192247"/>
                  <a:pt x="146126" y="200924"/>
                  <a:pt x="153433" y="206860"/>
                </a:cubicBezTo>
                <a:close/>
                <a:moveTo>
                  <a:pt x="243392" y="27399"/>
                </a:moveTo>
                <a:lnTo>
                  <a:pt x="255721" y="27399"/>
                </a:lnTo>
                <a:lnTo>
                  <a:pt x="255721" y="0"/>
                </a:lnTo>
                <a:lnTo>
                  <a:pt x="0" y="0"/>
                </a:lnTo>
                <a:lnTo>
                  <a:pt x="0" y="27399"/>
                </a:lnTo>
                <a:lnTo>
                  <a:pt x="11873" y="27399"/>
                </a:lnTo>
                <a:cubicBezTo>
                  <a:pt x="16896" y="78086"/>
                  <a:pt x="46121" y="152063"/>
                  <a:pt x="88589" y="182658"/>
                </a:cubicBezTo>
                <a:cubicBezTo>
                  <a:pt x="46121" y="213253"/>
                  <a:pt x="16439" y="287230"/>
                  <a:pt x="11873" y="337917"/>
                </a:cubicBezTo>
                <a:lnTo>
                  <a:pt x="0" y="337917"/>
                </a:lnTo>
                <a:lnTo>
                  <a:pt x="0" y="365316"/>
                </a:lnTo>
                <a:lnTo>
                  <a:pt x="255721" y="365316"/>
                </a:lnTo>
                <a:lnTo>
                  <a:pt x="255721" y="337917"/>
                </a:lnTo>
                <a:lnTo>
                  <a:pt x="243392" y="337917"/>
                </a:lnTo>
                <a:cubicBezTo>
                  <a:pt x="238825" y="287230"/>
                  <a:pt x="209143" y="213253"/>
                  <a:pt x="166675" y="182658"/>
                </a:cubicBezTo>
                <a:cubicBezTo>
                  <a:pt x="209143" y="152063"/>
                  <a:pt x="238825" y="78086"/>
                  <a:pt x="243392" y="27399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aphic 77" descr="Target">
            <a:extLst>
              <a:ext uri="{FF2B5EF4-FFF2-40B4-BE49-F238E27FC236}">
                <a16:creationId xmlns:a16="http://schemas.microsoft.com/office/drawing/2014/main" id="{B2C35956-EB5F-4526-ACD4-CB5DC62C2314}"/>
              </a:ext>
            </a:extLst>
          </p:cNvPr>
          <p:cNvGrpSpPr/>
          <p:nvPr/>
        </p:nvGrpSpPr>
        <p:grpSpPr>
          <a:xfrm>
            <a:off x="7668003" y="5128683"/>
            <a:ext cx="438379" cy="438379"/>
            <a:chOff x="7668003" y="5128683"/>
            <a:chExt cx="438379" cy="43837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FDD4EA6-BE5A-46DC-BF83-6412EB67BFCD}"/>
                </a:ext>
              </a:extLst>
            </p:cNvPr>
            <p:cNvSpPr/>
            <p:nvPr/>
          </p:nvSpPr>
          <p:spPr>
            <a:xfrm>
              <a:off x="7850660" y="5311340"/>
              <a:ext cx="73063" cy="73063"/>
            </a:xfrm>
            <a:custGeom>
              <a:avLst/>
              <a:gdLst>
                <a:gd name="connsiteX0" fmla="*/ 36532 w 73063"/>
                <a:gd name="connsiteY0" fmla="*/ 73063 h 73063"/>
                <a:gd name="connsiteX1" fmla="*/ 0 w 73063"/>
                <a:gd name="connsiteY1" fmla="*/ 36532 h 73063"/>
                <a:gd name="connsiteX2" fmla="*/ 36532 w 73063"/>
                <a:gd name="connsiteY2" fmla="*/ 0 h 73063"/>
                <a:gd name="connsiteX3" fmla="*/ 73063 w 73063"/>
                <a:gd name="connsiteY3" fmla="*/ 36532 h 73063"/>
                <a:gd name="connsiteX4" fmla="*/ 36532 w 73063"/>
                <a:gd name="connsiteY4" fmla="*/ 73063 h 73063"/>
                <a:gd name="connsiteX5" fmla="*/ 36532 w 73063"/>
                <a:gd name="connsiteY5" fmla="*/ 18266 h 73063"/>
                <a:gd name="connsiteX6" fmla="*/ 18266 w 73063"/>
                <a:gd name="connsiteY6" fmla="*/ 36532 h 73063"/>
                <a:gd name="connsiteX7" fmla="*/ 36532 w 73063"/>
                <a:gd name="connsiteY7" fmla="*/ 54797 h 73063"/>
                <a:gd name="connsiteX8" fmla="*/ 54797 w 73063"/>
                <a:gd name="connsiteY8" fmla="*/ 36532 h 73063"/>
                <a:gd name="connsiteX9" fmla="*/ 36532 w 73063"/>
                <a:gd name="connsiteY9" fmla="*/ 18266 h 73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63" h="73063">
                  <a:moveTo>
                    <a:pt x="36532" y="73063"/>
                  </a:moveTo>
                  <a:cubicBezTo>
                    <a:pt x="16356" y="73063"/>
                    <a:pt x="0" y="56708"/>
                    <a:pt x="0" y="36532"/>
                  </a:cubicBezTo>
                  <a:cubicBezTo>
                    <a:pt x="0" y="16356"/>
                    <a:pt x="16356" y="0"/>
                    <a:pt x="36532" y="0"/>
                  </a:cubicBezTo>
                  <a:cubicBezTo>
                    <a:pt x="56708" y="0"/>
                    <a:pt x="73063" y="16356"/>
                    <a:pt x="73063" y="36532"/>
                  </a:cubicBezTo>
                  <a:cubicBezTo>
                    <a:pt x="73063" y="56708"/>
                    <a:pt x="56708" y="73063"/>
                    <a:pt x="36532" y="73063"/>
                  </a:cubicBezTo>
                  <a:close/>
                  <a:moveTo>
                    <a:pt x="36532" y="18266"/>
                  </a:moveTo>
                  <a:cubicBezTo>
                    <a:pt x="26444" y="18266"/>
                    <a:pt x="18266" y="26444"/>
                    <a:pt x="18266" y="36532"/>
                  </a:cubicBezTo>
                  <a:cubicBezTo>
                    <a:pt x="18266" y="46619"/>
                    <a:pt x="26444" y="54797"/>
                    <a:pt x="36532" y="54797"/>
                  </a:cubicBezTo>
                  <a:cubicBezTo>
                    <a:pt x="46619" y="54797"/>
                    <a:pt x="54797" y="46619"/>
                    <a:pt x="54797" y="36532"/>
                  </a:cubicBezTo>
                  <a:cubicBezTo>
                    <a:pt x="54797" y="26444"/>
                    <a:pt x="46619" y="18266"/>
                    <a:pt x="36532" y="18266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8DFE58-0621-4D1C-8D9D-51FBFE0F11C5}"/>
                </a:ext>
              </a:extLst>
            </p:cNvPr>
            <p:cNvSpPr/>
            <p:nvPr/>
          </p:nvSpPr>
          <p:spPr>
            <a:xfrm>
              <a:off x="7699968" y="5160648"/>
              <a:ext cx="374448" cy="374448"/>
            </a:xfrm>
            <a:custGeom>
              <a:avLst/>
              <a:gdLst>
                <a:gd name="connsiteX0" fmla="*/ 347050 w 374448"/>
                <a:gd name="connsiteY0" fmla="*/ 178091 h 374448"/>
                <a:gd name="connsiteX1" fmla="*/ 196357 w 374448"/>
                <a:gd name="connsiteY1" fmla="*/ 27399 h 374448"/>
                <a:gd name="connsiteX2" fmla="*/ 196357 w 374448"/>
                <a:gd name="connsiteY2" fmla="*/ 0 h 374448"/>
                <a:gd name="connsiteX3" fmla="*/ 178091 w 374448"/>
                <a:gd name="connsiteY3" fmla="*/ 0 h 374448"/>
                <a:gd name="connsiteX4" fmla="*/ 178091 w 374448"/>
                <a:gd name="connsiteY4" fmla="*/ 27399 h 374448"/>
                <a:gd name="connsiteX5" fmla="*/ 27399 w 374448"/>
                <a:gd name="connsiteY5" fmla="*/ 178091 h 374448"/>
                <a:gd name="connsiteX6" fmla="*/ 0 w 374448"/>
                <a:gd name="connsiteY6" fmla="*/ 178091 h 374448"/>
                <a:gd name="connsiteX7" fmla="*/ 0 w 374448"/>
                <a:gd name="connsiteY7" fmla="*/ 196357 h 374448"/>
                <a:gd name="connsiteX8" fmla="*/ 27399 w 374448"/>
                <a:gd name="connsiteY8" fmla="*/ 196357 h 374448"/>
                <a:gd name="connsiteX9" fmla="*/ 178091 w 374448"/>
                <a:gd name="connsiteY9" fmla="*/ 347050 h 374448"/>
                <a:gd name="connsiteX10" fmla="*/ 178091 w 374448"/>
                <a:gd name="connsiteY10" fmla="*/ 374449 h 374448"/>
                <a:gd name="connsiteX11" fmla="*/ 196357 w 374448"/>
                <a:gd name="connsiteY11" fmla="*/ 374449 h 374448"/>
                <a:gd name="connsiteX12" fmla="*/ 196357 w 374448"/>
                <a:gd name="connsiteY12" fmla="*/ 347050 h 374448"/>
                <a:gd name="connsiteX13" fmla="*/ 347050 w 374448"/>
                <a:gd name="connsiteY13" fmla="*/ 196357 h 374448"/>
                <a:gd name="connsiteX14" fmla="*/ 374449 w 374448"/>
                <a:gd name="connsiteY14" fmla="*/ 196357 h 374448"/>
                <a:gd name="connsiteX15" fmla="*/ 374449 w 374448"/>
                <a:gd name="connsiteY15" fmla="*/ 178091 h 374448"/>
                <a:gd name="connsiteX16" fmla="*/ 279284 w 374448"/>
                <a:gd name="connsiteY16" fmla="*/ 196357 h 374448"/>
                <a:gd name="connsiteX17" fmla="*/ 196357 w 374448"/>
                <a:gd name="connsiteY17" fmla="*/ 279284 h 374448"/>
                <a:gd name="connsiteX18" fmla="*/ 196357 w 374448"/>
                <a:gd name="connsiteY18" fmla="*/ 242022 h 374448"/>
                <a:gd name="connsiteX19" fmla="*/ 178091 w 374448"/>
                <a:gd name="connsiteY19" fmla="*/ 242022 h 374448"/>
                <a:gd name="connsiteX20" fmla="*/ 178091 w 374448"/>
                <a:gd name="connsiteY20" fmla="*/ 279284 h 374448"/>
                <a:gd name="connsiteX21" fmla="*/ 95165 w 374448"/>
                <a:gd name="connsiteY21" fmla="*/ 196357 h 374448"/>
                <a:gd name="connsiteX22" fmla="*/ 132427 w 374448"/>
                <a:gd name="connsiteY22" fmla="*/ 196357 h 374448"/>
                <a:gd name="connsiteX23" fmla="*/ 132427 w 374448"/>
                <a:gd name="connsiteY23" fmla="*/ 178091 h 374448"/>
                <a:gd name="connsiteX24" fmla="*/ 95165 w 374448"/>
                <a:gd name="connsiteY24" fmla="*/ 178091 h 374448"/>
                <a:gd name="connsiteX25" fmla="*/ 178091 w 374448"/>
                <a:gd name="connsiteY25" fmla="*/ 95165 h 374448"/>
                <a:gd name="connsiteX26" fmla="*/ 178091 w 374448"/>
                <a:gd name="connsiteY26" fmla="*/ 132427 h 374448"/>
                <a:gd name="connsiteX27" fmla="*/ 196357 w 374448"/>
                <a:gd name="connsiteY27" fmla="*/ 132427 h 374448"/>
                <a:gd name="connsiteX28" fmla="*/ 196357 w 374448"/>
                <a:gd name="connsiteY28" fmla="*/ 95165 h 374448"/>
                <a:gd name="connsiteX29" fmla="*/ 279284 w 374448"/>
                <a:gd name="connsiteY29" fmla="*/ 178091 h 374448"/>
                <a:gd name="connsiteX30" fmla="*/ 242022 w 374448"/>
                <a:gd name="connsiteY30" fmla="*/ 178091 h 374448"/>
                <a:gd name="connsiteX31" fmla="*/ 242022 w 374448"/>
                <a:gd name="connsiteY31" fmla="*/ 196357 h 374448"/>
                <a:gd name="connsiteX32" fmla="*/ 178091 w 374448"/>
                <a:gd name="connsiteY32" fmla="*/ 54797 h 374448"/>
                <a:gd name="connsiteX33" fmla="*/ 178091 w 374448"/>
                <a:gd name="connsiteY33" fmla="*/ 76853 h 374448"/>
                <a:gd name="connsiteX34" fmla="*/ 76808 w 374448"/>
                <a:gd name="connsiteY34" fmla="*/ 178091 h 374448"/>
                <a:gd name="connsiteX35" fmla="*/ 54797 w 374448"/>
                <a:gd name="connsiteY35" fmla="*/ 178091 h 374448"/>
                <a:gd name="connsiteX36" fmla="*/ 178091 w 374448"/>
                <a:gd name="connsiteY36" fmla="*/ 54797 h 374448"/>
                <a:gd name="connsiteX37" fmla="*/ 54797 w 374448"/>
                <a:gd name="connsiteY37" fmla="*/ 196357 h 374448"/>
                <a:gd name="connsiteX38" fmla="*/ 76853 w 374448"/>
                <a:gd name="connsiteY38" fmla="*/ 196357 h 374448"/>
                <a:gd name="connsiteX39" fmla="*/ 178091 w 374448"/>
                <a:gd name="connsiteY39" fmla="*/ 297641 h 374448"/>
                <a:gd name="connsiteX40" fmla="*/ 178091 w 374448"/>
                <a:gd name="connsiteY40" fmla="*/ 319651 h 374448"/>
                <a:gd name="connsiteX41" fmla="*/ 54797 w 374448"/>
                <a:gd name="connsiteY41" fmla="*/ 196357 h 374448"/>
                <a:gd name="connsiteX42" fmla="*/ 196357 w 374448"/>
                <a:gd name="connsiteY42" fmla="*/ 319651 h 374448"/>
                <a:gd name="connsiteX43" fmla="*/ 196357 w 374448"/>
                <a:gd name="connsiteY43" fmla="*/ 297641 h 374448"/>
                <a:gd name="connsiteX44" fmla="*/ 297641 w 374448"/>
                <a:gd name="connsiteY44" fmla="*/ 196357 h 374448"/>
                <a:gd name="connsiteX45" fmla="*/ 319651 w 374448"/>
                <a:gd name="connsiteY45" fmla="*/ 196357 h 374448"/>
                <a:gd name="connsiteX46" fmla="*/ 196357 w 374448"/>
                <a:gd name="connsiteY46" fmla="*/ 319651 h 374448"/>
                <a:gd name="connsiteX47" fmla="*/ 297641 w 374448"/>
                <a:gd name="connsiteY47" fmla="*/ 178091 h 374448"/>
                <a:gd name="connsiteX48" fmla="*/ 196357 w 374448"/>
                <a:gd name="connsiteY48" fmla="*/ 76808 h 374448"/>
                <a:gd name="connsiteX49" fmla="*/ 196357 w 374448"/>
                <a:gd name="connsiteY49" fmla="*/ 54797 h 374448"/>
                <a:gd name="connsiteX50" fmla="*/ 319651 w 374448"/>
                <a:gd name="connsiteY50" fmla="*/ 178091 h 374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74448" h="374448">
                  <a:moveTo>
                    <a:pt x="347050" y="178091"/>
                  </a:moveTo>
                  <a:cubicBezTo>
                    <a:pt x="342262" y="96932"/>
                    <a:pt x="277517" y="32187"/>
                    <a:pt x="196357" y="27399"/>
                  </a:cubicBezTo>
                  <a:lnTo>
                    <a:pt x="196357" y="0"/>
                  </a:lnTo>
                  <a:lnTo>
                    <a:pt x="178091" y="0"/>
                  </a:lnTo>
                  <a:lnTo>
                    <a:pt x="178091" y="27399"/>
                  </a:lnTo>
                  <a:cubicBezTo>
                    <a:pt x="96932" y="32187"/>
                    <a:pt x="32187" y="96932"/>
                    <a:pt x="27399" y="178091"/>
                  </a:cubicBezTo>
                  <a:lnTo>
                    <a:pt x="0" y="178091"/>
                  </a:lnTo>
                  <a:lnTo>
                    <a:pt x="0" y="196357"/>
                  </a:lnTo>
                  <a:lnTo>
                    <a:pt x="27399" y="196357"/>
                  </a:lnTo>
                  <a:cubicBezTo>
                    <a:pt x="32187" y="277517"/>
                    <a:pt x="96932" y="342262"/>
                    <a:pt x="178091" y="347050"/>
                  </a:cubicBezTo>
                  <a:lnTo>
                    <a:pt x="178091" y="374449"/>
                  </a:lnTo>
                  <a:lnTo>
                    <a:pt x="196357" y="374449"/>
                  </a:lnTo>
                  <a:lnTo>
                    <a:pt x="196357" y="347050"/>
                  </a:lnTo>
                  <a:cubicBezTo>
                    <a:pt x="277517" y="342262"/>
                    <a:pt x="342262" y="277517"/>
                    <a:pt x="347050" y="196357"/>
                  </a:cubicBezTo>
                  <a:lnTo>
                    <a:pt x="374449" y="196357"/>
                  </a:lnTo>
                  <a:lnTo>
                    <a:pt x="374449" y="178091"/>
                  </a:lnTo>
                  <a:close/>
                  <a:moveTo>
                    <a:pt x="279284" y="196357"/>
                  </a:moveTo>
                  <a:cubicBezTo>
                    <a:pt x="274896" y="240211"/>
                    <a:pt x="240211" y="274896"/>
                    <a:pt x="196357" y="279284"/>
                  </a:cubicBezTo>
                  <a:lnTo>
                    <a:pt x="196357" y="242022"/>
                  </a:lnTo>
                  <a:lnTo>
                    <a:pt x="178091" y="242022"/>
                  </a:lnTo>
                  <a:lnTo>
                    <a:pt x="178091" y="279284"/>
                  </a:lnTo>
                  <a:cubicBezTo>
                    <a:pt x="134238" y="274896"/>
                    <a:pt x="99553" y="240211"/>
                    <a:pt x="95165" y="196357"/>
                  </a:cubicBezTo>
                  <a:lnTo>
                    <a:pt x="132427" y="196357"/>
                  </a:lnTo>
                  <a:lnTo>
                    <a:pt x="132427" y="178091"/>
                  </a:lnTo>
                  <a:lnTo>
                    <a:pt x="95165" y="178091"/>
                  </a:lnTo>
                  <a:cubicBezTo>
                    <a:pt x="99553" y="134238"/>
                    <a:pt x="134238" y="99553"/>
                    <a:pt x="178091" y="95165"/>
                  </a:cubicBezTo>
                  <a:lnTo>
                    <a:pt x="178091" y="132427"/>
                  </a:lnTo>
                  <a:lnTo>
                    <a:pt x="196357" y="132427"/>
                  </a:lnTo>
                  <a:lnTo>
                    <a:pt x="196357" y="95165"/>
                  </a:lnTo>
                  <a:cubicBezTo>
                    <a:pt x="240211" y="99553"/>
                    <a:pt x="274896" y="134238"/>
                    <a:pt x="279284" y="178091"/>
                  </a:cubicBezTo>
                  <a:lnTo>
                    <a:pt x="242022" y="178091"/>
                  </a:lnTo>
                  <a:lnTo>
                    <a:pt x="242022" y="196357"/>
                  </a:lnTo>
                  <a:close/>
                  <a:moveTo>
                    <a:pt x="178091" y="54797"/>
                  </a:moveTo>
                  <a:lnTo>
                    <a:pt x="178091" y="76853"/>
                  </a:lnTo>
                  <a:cubicBezTo>
                    <a:pt x="124159" y="81383"/>
                    <a:pt x="81362" y="124161"/>
                    <a:pt x="76808" y="178091"/>
                  </a:cubicBezTo>
                  <a:lnTo>
                    <a:pt x="54797" y="178091"/>
                  </a:lnTo>
                  <a:cubicBezTo>
                    <a:pt x="59494" y="112041"/>
                    <a:pt x="112041" y="59494"/>
                    <a:pt x="178091" y="54797"/>
                  </a:cubicBezTo>
                  <a:close/>
                  <a:moveTo>
                    <a:pt x="54797" y="196357"/>
                  </a:moveTo>
                  <a:lnTo>
                    <a:pt x="76853" y="196357"/>
                  </a:lnTo>
                  <a:cubicBezTo>
                    <a:pt x="81383" y="250290"/>
                    <a:pt x="124161" y="293087"/>
                    <a:pt x="178091" y="297641"/>
                  </a:cubicBezTo>
                  <a:lnTo>
                    <a:pt x="178091" y="319651"/>
                  </a:lnTo>
                  <a:cubicBezTo>
                    <a:pt x="112041" y="314955"/>
                    <a:pt x="59494" y="262408"/>
                    <a:pt x="54797" y="196357"/>
                  </a:cubicBezTo>
                  <a:close/>
                  <a:moveTo>
                    <a:pt x="196357" y="319651"/>
                  </a:moveTo>
                  <a:lnTo>
                    <a:pt x="196357" y="297641"/>
                  </a:lnTo>
                  <a:cubicBezTo>
                    <a:pt x="250306" y="293108"/>
                    <a:pt x="293108" y="250306"/>
                    <a:pt x="297641" y="196357"/>
                  </a:cubicBezTo>
                  <a:lnTo>
                    <a:pt x="319651" y="196357"/>
                  </a:lnTo>
                  <a:cubicBezTo>
                    <a:pt x="314955" y="262408"/>
                    <a:pt x="262408" y="314955"/>
                    <a:pt x="196357" y="319651"/>
                  </a:cubicBezTo>
                  <a:close/>
                  <a:moveTo>
                    <a:pt x="297641" y="178091"/>
                  </a:moveTo>
                  <a:cubicBezTo>
                    <a:pt x="293108" y="124143"/>
                    <a:pt x="250306" y="81341"/>
                    <a:pt x="196357" y="76808"/>
                  </a:cubicBezTo>
                  <a:lnTo>
                    <a:pt x="196357" y="54797"/>
                  </a:lnTo>
                  <a:cubicBezTo>
                    <a:pt x="262408" y="59494"/>
                    <a:pt x="314955" y="112041"/>
                    <a:pt x="319651" y="17809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506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– Slide Template</vt:lpstr>
      <vt:lpstr>Vertical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</dc:title>
  <dc:creator>PresentationGO.com</dc:creator>
  <dc:description>© Copyright PresentationGO.com</dc:description>
  <dcterms:created xsi:type="dcterms:W3CDTF">2014-11-26T05:14:11Z</dcterms:created>
  <dcterms:modified xsi:type="dcterms:W3CDTF">2019-11-12T17:58:13Z</dcterms:modified>
  <cp:category>Text &amp; Tables</cp:category>
</cp:coreProperties>
</file>