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EEF"/>
    <a:srgbClr val="2B323B"/>
    <a:srgbClr val="00B09B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1152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054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840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Block List – Slide Template</a:t>
            </a: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104EDEED-307B-44D4-A997-34AD8133C58F}"/>
              </a:ext>
            </a:extLst>
          </p:cNvPr>
          <p:cNvGrpSpPr/>
          <p:nvPr/>
        </p:nvGrpSpPr>
        <p:grpSpPr>
          <a:xfrm>
            <a:off x="628650" y="1298502"/>
            <a:ext cx="7886700" cy="974409"/>
            <a:chOff x="628650" y="1298502"/>
            <a:chExt cx="7886700" cy="974409"/>
          </a:xfrm>
        </p:grpSpPr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833A8B01-46E2-4931-BB33-D9668CDADA5D}"/>
                </a:ext>
              </a:extLst>
            </p:cNvPr>
            <p:cNvSpPr/>
            <p:nvPr/>
          </p:nvSpPr>
          <p:spPr>
            <a:xfrm>
              <a:off x="628650" y="1298502"/>
              <a:ext cx="7886700" cy="97440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30A0AA0E-5089-4DF4-A2CC-D96A04E08248}"/>
                </a:ext>
              </a:extLst>
            </p:cNvPr>
            <p:cNvSpPr/>
            <p:nvPr/>
          </p:nvSpPr>
          <p:spPr>
            <a:xfrm rot="10800000">
              <a:off x="2277811" y="1298502"/>
              <a:ext cx="362681" cy="974409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3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67DB961E-921F-4E05-90BC-CC138A641C32}"/>
                </a:ext>
              </a:extLst>
            </p:cNvPr>
            <p:cNvSpPr/>
            <p:nvPr/>
          </p:nvSpPr>
          <p:spPr>
            <a:xfrm>
              <a:off x="1271890" y="1298502"/>
              <a:ext cx="362681" cy="974409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2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DB1158EC-C40B-47E6-8CA1-BD6B6793C80E}"/>
                </a:ext>
              </a:extLst>
            </p:cNvPr>
            <p:cNvSpPr/>
            <p:nvPr/>
          </p:nvSpPr>
          <p:spPr>
            <a:xfrm>
              <a:off x="1540764" y="1298502"/>
              <a:ext cx="845587" cy="974409"/>
            </a:xfrm>
            <a:prstGeom prst="rect">
              <a:avLst/>
            </a:pr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>
                  <a:solidFill>
                    <a:schemeClr val="bg2">
                      <a:lumMod val="10000"/>
                    </a:schemeClr>
                  </a:solidFill>
                </a:rPr>
                <a:t>01</a:t>
              </a:r>
            </a:p>
          </p:txBody>
        </p:sp>
      </p:grpSp>
      <p:sp>
        <p:nvSpPr>
          <p:cNvPr id="96" name="Rectangle 95">
            <a:extLst>
              <a:ext uri="{FF2B5EF4-FFF2-40B4-BE49-F238E27FC236}">
                <a16:creationId xmlns:a16="http://schemas.microsoft.com/office/drawing/2014/main" id="{4AC54F4B-ECD4-469E-9C4B-AF936D90EBDB}"/>
              </a:ext>
            </a:extLst>
          </p:cNvPr>
          <p:cNvSpPr/>
          <p:nvPr/>
        </p:nvSpPr>
        <p:spPr>
          <a:xfrm>
            <a:off x="4357686" y="1416373"/>
            <a:ext cx="3855077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n-US" sz="14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CE5D7A75-A5F9-4465-A274-55B79C34A71B}"/>
              </a:ext>
            </a:extLst>
          </p:cNvPr>
          <p:cNvSpPr/>
          <p:nvPr/>
        </p:nvSpPr>
        <p:spPr>
          <a:xfrm>
            <a:off x="2640492" y="1551639"/>
            <a:ext cx="1576842" cy="46813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cap="all" dirty="0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CFA36686-01DD-45E8-8749-D7C52768BF66}"/>
              </a:ext>
            </a:extLst>
          </p:cNvPr>
          <p:cNvGrpSpPr/>
          <p:nvPr/>
        </p:nvGrpSpPr>
        <p:grpSpPr>
          <a:xfrm>
            <a:off x="628650" y="2451052"/>
            <a:ext cx="7886700" cy="974409"/>
            <a:chOff x="628650" y="2451052"/>
            <a:chExt cx="7886700" cy="974409"/>
          </a:xfrm>
        </p:grpSpPr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9DF80E4F-952D-4708-96EA-3260B75C7796}"/>
                </a:ext>
              </a:extLst>
            </p:cNvPr>
            <p:cNvSpPr/>
            <p:nvPr/>
          </p:nvSpPr>
          <p:spPr>
            <a:xfrm>
              <a:off x="628650" y="2451052"/>
              <a:ext cx="7886700" cy="974409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1F4BE456-F562-4DE8-9134-95D99A7B9A4C}"/>
                </a:ext>
              </a:extLst>
            </p:cNvPr>
            <p:cNvSpPr/>
            <p:nvPr/>
          </p:nvSpPr>
          <p:spPr>
            <a:xfrm rot="10800000">
              <a:off x="2277811" y="2451052"/>
              <a:ext cx="362681" cy="974409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3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B60A806F-BB3C-4B87-9E92-7D60F73E75E1}"/>
                </a:ext>
              </a:extLst>
            </p:cNvPr>
            <p:cNvSpPr/>
            <p:nvPr/>
          </p:nvSpPr>
          <p:spPr>
            <a:xfrm>
              <a:off x="1271890" y="2451052"/>
              <a:ext cx="362681" cy="974409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2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FFE0DEDA-C4D5-48E8-8880-38C5BB4B19E0}"/>
                </a:ext>
              </a:extLst>
            </p:cNvPr>
            <p:cNvSpPr/>
            <p:nvPr/>
          </p:nvSpPr>
          <p:spPr>
            <a:xfrm>
              <a:off x="1540764" y="2451052"/>
              <a:ext cx="845587" cy="974409"/>
            </a:xfrm>
            <a:prstGeom prst="rect">
              <a:avLst/>
            </a:pr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>
                  <a:solidFill>
                    <a:schemeClr val="bg2">
                      <a:lumMod val="10000"/>
                    </a:schemeClr>
                  </a:solidFill>
                </a:rPr>
                <a:t>02</a:t>
              </a:r>
            </a:p>
          </p:txBody>
        </p:sp>
      </p:grp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4889383-1C08-4F88-8FB4-A7077C03144F}"/>
              </a:ext>
            </a:extLst>
          </p:cNvPr>
          <p:cNvSpPr/>
          <p:nvPr/>
        </p:nvSpPr>
        <p:spPr>
          <a:xfrm>
            <a:off x="4357686" y="2568923"/>
            <a:ext cx="3855077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n-US" sz="14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0BA61B32-46B1-4AB4-8520-812162E415E5}"/>
              </a:ext>
            </a:extLst>
          </p:cNvPr>
          <p:cNvSpPr/>
          <p:nvPr/>
        </p:nvSpPr>
        <p:spPr>
          <a:xfrm>
            <a:off x="2640492" y="2704189"/>
            <a:ext cx="1576842" cy="46813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cap="all" dirty="0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5012782B-8FBC-4BCA-9233-F9A7C6500BC9}"/>
              </a:ext>
            </a:extLst>
          </p:cNvPr>
          <p:cNvGrpSpPr/>
          <p:nvPr/>
        </p:nvGrpSpPr>
        <p:grpSpPr>
          <a:xfrm>
            <a:off x="628650" y="3603601"/>
            <a:ext cx="7886700" cy="974409"/>
            <a:chOff x="628650" y="3603601"/>
            <a:chExt cx="7886700" cy="974409"/>
          </a:xfrm>
        </p:grpSpPr>
        <p:sp>
          <p:nvSpPr>
            <p:cNvPr id="106" name="Rectangle: Rounded Corners 105">
              <a:extLst>
                <a:ext uri="{FF2B5EF4-FFF2-40B4-BE49-F238E27FC236}">
                  <a16:creationId xmlns:a16="http://schemas.microsoft.com/office/drawing/2014/main" id="{307821B7-F08B-43F7-BA84-ACD7C4B450BB}"/>
                </a:ext>
              </a:extLst>
            </p:cNvPr>
            <p:cNvSpPr/>
            <p:nvPr/>
          </p:nvSpPr>
          <p:spPr>
            <a:xfrm>
              <a:off x="628650" y="3603601"/>
              <a:ext cx="7886700" cy="974409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43625EA9-09A2-4BE3-A6B5-6D4C30D2848B}"/>
                </a:ext>
              </a:extLst>
            </p:cNvPr>
            <p:cNvSpPr/>
            <p:nvPr/>
          </p:nvSpPr>
          <p:spPr>
            <a:xfrm rot="10800000">
              <a:off x="2277811" y="3603601"/>
              <a:ext cx="362681" cy="974409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3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90D9F764-A587-4850-AAE8-EB528304A079}"/>
                </a:ext>
              </a:extLst>
            </p:cNvPr>
            <p:cNvSpPr/>
            <p:nvPr/>
          </p:nvSpPr>
          <p:spPr>
            <a:xfrm>
              <a:off x="1271890" y="3603601"/>
              <a:ext cx="362681" cy="974409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2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4919421C-25CA-47C0-A17D-8CDB4FAEA1C3}"/>
                </a:ext>
              </a:extLst>
            </p:cNvPr>
            <p:cNvSpPr/>
            <p:nvPr/>
          </p:nvSpPr>
          <p:spPr>
            <a:xfrm>
              <a:off x="1540764" y="3603601"/>
              <a:ext cx="845587" cy="974409"/>
            </a:xfrm>
            <a:prstGeom prst="rect">
              <a:avLst/>
            </a:pr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>
                  <a:solidFill>
                    <a:schemeClr val="bg2">
                      <a:lumMod val="10000"/>
                    </a:schemeClr>
                  </a:solidFill>
                </a:rPr>
                <a:t>03</a:t>
              </a:r>
            </a:p>
          </p:txBody>
        </p:sp>
      </p:grpSp>
      <p:sp>
        <p:nvSpPr>
          <p:cNvPr id="110" name="Rectangle 109">
            <a:extLst>
              <a:ext uri="{FF2B5EF4-FFF2-40B4-BE49-F238E27FC236}">
                <a16:creationId xmlns:a16="http://schemas.microsoft.com/office/drawing/2014/main" id="{AB6B6B1F-A586-4DDF-9150-97AC7CF6895F}"/>
              </a:ext>
            </a:extLst>
          </p:cNvPr>
          <p:cNvSpPr/>
          <p:nvPr/>
        </p:nvSpPr>
        <p:spPr>
          <a:xfrm>
            <a:off x="4357686" y="3721472"/>
            <a:ext cx="3855077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n-US" sz="14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96A3B1DD-B2C2-4BCC-9CA0-0C05081B58E5}"/>
              </a:ext>
            </a:extLst>
          </p:cNvPr>
          <p:cNvSpPr/>
          <p:nvPr/>
        </p:nvSpPr>
        <p:spPr>
          <a:xfrm>
            <a:off x="2640492" y="3856738"/>
            <a:ext cx="1576842" cy="46813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cap="all" dirty="0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37B54943-BF9C-43D0-ACDE-FE7989420CE0}"/>
              </a:ext>
            </a:extLst>
          </p:cNvPr>
          <p:cNvGrpSpPr/>
          <p:nvPr/>
        </p:nvGrpSpPr>
        <p:grpSpPr>
          <a:xfrm>
            <a:off x="628650" y="4756150"/>
            <a:ext cx="7886700" cy="974409"/>
            <a:chOff x="628650" y="4756150"/>
            <a:chExt cx="7886700" cy="974409"/>
          </a:xfrm>
        </p:grpSpPr>
        <p:sp>
          <p:nvSpPr>
            <p:cNvPr id="113" name="Rectangle: Rounded Corners 112">
              <a:extLst>
                <a:ext uri="{FF2B5EF4-FFF2-40B4-BE49-F238E27FC236}">
                  <a16:creationId xmlns:a16="http://schemas.microsoft.com/office/drawing/2014/main" id="{C4963A6A-F81C-4FDD-A312-915B5B95F7D2}"/>
                </a:ext>
              </a:extLst>
            </p:cNvPr>
            <p:cNvSpPr/>
            <p:nvPr/>
          </p:nvSpPr>
          <p:spPr>
            <a:xfrm>
              <a:off x="628650" y="4756150"/>
              <a:ext cx="7886700" cy="974409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9F336CDF-BA49-4057-A7FF-EB33BACFCE28}"/>
                </a:ext>
              </a:extLst>
            </p:cNvPr>
            <p:cNvSpPr/>
            <p:nvPr/>
          </p:nvSpPr>
          <p:spPr>
            <a:xfrm rot="10800000">
              <a:off x="2277811" y="4756150"/>
              <a:ext cx="362681" cy="974409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3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BA084433-69D1-429C-8862-28C026327FEA}"/>
                </a:ext>
              </a:extLst>
            </p:cNvPr>
            <p:cNvSpPr/>
            <p:nvPr/>
          </p:nvSpPr>
          <p:spPr>
            <a:xfrm>
              <a:off x="1271890" y="4756150"/>
              <a:ext cx="362681" cy="974409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2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942B445D-22C2-44C0-8FEB-7DFDA6639A2B}"/>
                </a:ext>
              </a:extLst>
            </p:cNvPr>
            <p:cNvSpPr/>
            <p:nvPr/>
          </p:nvSpPr>
          <p:spPr>
            <a:xfrm>
              <a:off x="1540764" y="4756150"/>
              <a:ext cx="845587" cy="974409"/>
            </a:xfrm>
            <a:prstGeom prst="rect">
              <a:avLst/>
            </a:prstGeom>
            <a:solidFill>
              <a:srgbClr val="F0EEE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>
                  <a:solidFill>
                    <a:schemeClr val="bg2">
                      <a:lumMod val="10000"/>
                    </a:schemeClr>
                  </a:solidFill>
                </a:rPr>
                <a:t>04</a:t>
              </a:r>
            </a:p>
          </p:txBody>
        </p:sp>
      </p:grpSp>
      <p:sp>
        <p:nvSpPr>
          <p:cNvPr id="117" name="Rectangle 116">
            <a:extLst>
              <a:ext uri="{FF2B5EF4-FFF2-40B4-BE49-F238E27FC236}">
                <a16:creationId xmlns:a16="http://schemas.microsoft.com/office/drawing/2014/main" id="{F447C968-365B-4475-9BE4-E53A3F151C6C}"/>
              </a:ext>
            </a:extLst>
          </p:cNvPr>
          <p:cNvSpPr/>
          <p:nvPr/>
        </p:nvSpPr>
        <p:spPr>
          <a:xfrm>
            <a:off x="4357686" y="4874021"/>
            <a:ext cx="3855077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n-US" sz="14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276A0B95-CFAE-44BB-B920-82048451B841}"/>
              </a:ext>
            </a:extLst>
          </p:cNvPr>
          <p:cNvSpPr/>
          <p:nvPr/>
        </p:nvSpPr>
        <p:spPr>
          <a:xfrm>
            <a:off x="2640492" y="5009288"/>
            <a:ext cx="1576842" cy="46813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19" name="Graphic 94" descr="Puzzle">
            <a:extLst>
              <a:ext uri="{FF2B5EF4-FFF2-40B4-BE49-F238E27FC236}">
                <a16:creationId xmlns:a16="http://schemas.microsoft.com/office/drawing/2014/main" id="{D8089616-9EA8-491A-9E8F-B896A27C7EE3}"/>
              </a:ext>
            </a:extLst>
          </p:cNvPr>
          <p:cNvSpPr/>
          <p:nvPr/>
        </p:nvSpPr>
        <p:spPr>
          <a:xfrm>
            <a:off x="845781" y="4999192"/>
            <a:ext cx="488321" cy="488321"/>
          </a:xfrm>
          <a:custGeom>
            <a:avLst/>
            <a:gdLst>
              <a:gd name="connsiteX0" fmla="*/ 420770 w 651095"/>
              <a:gd name="connsiteY0" fmla="*/ 494018 h 651095"/>
              <a:gd name="connsiteX1" fmla="*/ 385774 w 651095"/>
              <a:gd name="connsiteY1" fmla="*/ 386588 h 651095"/>
              <a:gd name="connsiteX2" fmla="*/ 391471 w 651095"/>
              <a:gd name="connsiteY2" fmla="*/ 380891 h 651095"/>
              <a:gd name="connsiteX3" fmla="*/ 500529 w 651095"/>
              <a:gd name="connsiteY3" fmla="*/ 414259 h 651095"/>
              <a:gd name="connsiteX4" fmla="*/ 558314 w 651095"/>
              <a:gd name="connsiteY4" fmla="*/ 460650 h 651095"/>
              <a:gd name="connsiteX5" fmla="*/ 651095 w 651095"/>
              <a:gd name="connsiteY5" fmla="*/ 367869 h 651095"/>
              <a:gd name="connsiteX6" fmla="*/ 512737 w 651095"/>
              <a:gd name="connsiteY6" fmla="*/ 229511 h 651095"/>
              <a:gd name="connsiteX7" fmla="*/ 559128 w 651095"/>
              <a:gd name="connsiteY7" fmla="*/ 171726 h 651095"/>
              <a:gd name="connsiteX8" fmla="*/ 592497 w 651095"/>
              <a:gd name="connsiteY8" fmla="*/ 62668 h 651095"/>
              <a:gd name="connsiteX9" fmla="*/ 586799 w 651095"/>
              <a:gd name="connsiteY9" fmla="*/ 56971 h 651095"/>
              <a:gd name="connsiteX10" fmla="*/ 479369 w 651095"/>
              <a:gd name="connsiteY10" fmla="*/ 91967 h 651095"/>
              <a:gd name="connsiteX11" fmla="*/ 421584 w 651095"/>
              <a:gd name="connsiteY11" fmla="*/ 138358 h 651095"/>
              <a:gd name="connsiteX12" fmla="*/ 283226 w 651095"/>
              <a:gd name="connsiteY12" fmla="*/ 0 h 651095"/>
              <a:gd name="connsiteX13" fmla="*/ 189631 w 651095"/>
              <a:gd name="connsiteY13" fmla="*/ 92781 h 651095"/>
              <a:gd name="connsiteX14" fmla="*/ 236022 w 651095"/>
              <a:gd name="connsiteY14" fmla="*/ 150566 h 651095"/>
              <a:gd name="connsiteX15" fmla="*/ 271018 w 651095"/>
              <a:gd name="connsiteY15" fmla="*/ 257996 h 651095"/>
              <a:gd name="connsiteX16" fmla="*/ 265321 w 651095"/>
              <a:gd name="connsiteY16" fmla="*/ 263694 h 651095"/>
              <a:gd name="connsiteX17" fmla="*/ 156263 w 651095"/>
              <a:gd name="connsiteY17" fmla="*/ 230325 h 651095"/>
              <a:gd name="connsiteX18" fmla="*/ 98478 w 651095"/>
              <a:gd name="connsiteY18" fmla="*/ 183934 h 651095"/>
              <a:gd name="connsiteX19" fmla="*/ 0 w 651095"/>
              <a:gd name="connsiteY19" fmla="*/ 283226 h 651095"/>
              <a:gd name="connsiteX20" fmla="*/ 138358 w 651095"/>
              <a:gd name="connsiteY20" fmla="*/ 421584 h 651095"/>
              <a:gd name="connsiteX21" fmla="*/ 91967 w 651095"/>
              <a:gd name="connsiteY21" fmla="*/ 479369 h 651095"/>
              <a:gd name="connsiteX22" fmla="*/ 58599 w 651095"/>
              <a:gd name="connsiteY22" fmla="*/ 588427 h 651095"/>
              <a:gd name="connsiteX23" fmla="*/ 64296 w 651095"/>
              <a:gd name="connsiteY23" fmla="*/ 594124 h 651095"/>
              <a:gd name="connsiteX24" fmla="*/ 171726 w 651095"/>
              <a:gd name="connsiteY24" fmla="*/ 559128 h 651095"/>
              <a:gd name="connsiteX25" fmla="*/ 229511 w 651095"/>
              <a:gd name="connsiteY25" fmla="*/ 512737 h 651095"/>
              <a:gd name="connsiteX26" fmla="*/ 367869 w 651095"/>
              <a:gd name="connsiteY26" fmla="*/ 651095 h 651095"/>
              <a:gd name="connsiteX27" fmla="*/ 467161 w 651095"/>
              <a:gd name="connsiteY27" fmla="*/ 551803 h 651095"/>
              <a:gd name="connsiteX28" fmla="*/ 420770 w 651095"/>
              <a:gd name="connsiteY28" fmla="*/ 494018 h 65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51095" h="651095">
                <a:moveTo>
                  <a:pt x="420770" y="494018"/>
                </a:moveTo>
                <a:cubicBezTo>
                  <a:pt x="367055" y="495646"/>
                  <a:pt x="347522" y="426467"/>
                  <a:pt x="385774" y="386588"/>
                </a:cubicBezTo>
                <a:lnTo>
                  <a:pt x="391471" y="380891"/>
                </a:lnTo>
                <a:cubicBezTo>
                  <a:pt x="431350" y="342639"/>
                  <a:pt x="502157" y="360544"/>
                  <a:pt x="500529" y="414259"/>
                </a:cubicBezTo>
                <a:cubicBezTo>
                  <a:pt x="499715" y="445186"/>
                  <a:pt x="536340" y="482624"/>
                  <a:pt x="558314" y="460650"/>
                </a:cubicBezTo>
                <a:lnTo>
                  <a:pt x="651095" y="367869"/>
                </a:lnTo>
                <a:lnTo>
                  <a:pt x="512737" y="229511"/>
                </a:lnTo>
                <a:cubicBezTo>
                  <a:pt x="490763" y="207537"/>
                  <a:pt x="528201" y="170912"/>
                  <a:pt x="559128" y="171726"/>
                </a:cubicBezTo>
                <a:cubicBezTo>
                  <a:pt x="612843" y="173354"/>
                  <a:pt x="630748" y="102547"/>
                  <a:pt x="592497" y="62668"/>
                </a:cubicBezTo>
                <a:lnTo>
                  <a:pt x="586799" y="56971"/>
                </a:lnTo>
                <a:cubicBezTo>
                  <a:pt x="546920" y="18719"/>
                  <a:pt x="477741" y="38252"/>
                  <a:pt x="479369" y="91967"/>
                </a:cubicBezTo>
                <a:cubicBezTo>
                  <a:pt x="480183" y="122894"/>
                  <a:pt x="443558" y="160332"/>
                  <a:pt x="421584" y="138358"/>
                </a:cubicBezTo>
                <a:lnTo>
                  <a:pt x="283226" y="0"/>
                </a:lnTo>
                <a:lnTo>
                  <a:pt x="189631" y="92781"/>
                </a:lnTo>
                <a:cubicBezTo>
                  <a:pt x="167657" y="114756"/>
                  <a:pt x="205095" y="151380"/>
                  <a:pt x="236022" y="150566"/>
                </a:cubicBezTo>
                <a:cubicBezTo>
                  <a:pt x="289737" y="148938"/>
                  <a:pt x="309270" y="218117"/>
                  <a:pt x="271018" y="257996"/>
                </a:cubicBezTo>
                <a:lnTo>
                  <a:pt x="265321" y="263694"/>
                </a:lnTo>
                <a:cubicBezTo>
                  <a:pt x="225442" y="301945"/>
                  <a:pt x="154635" y="284040"/>
                  <a:pt x="156263" y="230325"/>
                </a:cubicBezTo>
                <a:cubicBezTo>
                  <a:pt x="157077" y="199398"/>
                  <a:pt x="120453" y="161960"/>
                  <a:pt x="98478" y="183934"/>
                </a:cubicBezTo>
                <a:lnTo>
                  <a:pt x="0" y="283226"/>
                </a:lnTo>
                <a:lnTo>
                  <a:pt x="138358" y="421584"/>
                </a:lnTo>
                <a:cubicBezTo>
                  <a:pt x="160332" y="443558"/>
                  <a:pt x="122894" y="480183"/>
                  <a:pt x="91967" y="479369"/>
                </a:cubicBezTo>
                <a:cubicBezTo>
                  <a:pt x="38252" y="477741"/>
                  <a:pt x="20347" y="548548"/>
                  <a:pt x="58599" y="588427"/>
                </a:cubicBezTo>
                <a:lnTo>
                  <a:pt x="64296" y="594124"/>
                </a:lnTo>
                <a:cubicBezTo>
                  <a:pt x="104175" y="632376"/>
                  <a:pt x="173354" y="612843"/>
                  <a:pt x="171726" y="559128"/>
                </a:cubicBezTo>
                <a:cubicBezTo>
                  <a:pt x="170912" y="528201"/>
                  <a:pt x="207537" y="490763"/>
                  <a:pt x="229511" y="512737"/>
                </a:cubicBezTo>
                <a:lnTo>
                  <a:pt x="367869" y="651095"/>
                </a:lnTo>
                <a:lnTo>
                  <a:pt x="467161" y="551803"/>
                </a:lnTo>
                <a:cubicBezTo>
                  <a:pt x="489135" y="529829"/>
                  <a:pt x="452511" y="493204"/>
                  <a:pt x="420770" y="494018"/>
                </a:cubicBezTo>
                <a:close/>
              </a:path>
            </a:pathLst>
          </a:custGeom>
          <a:solidFill>
            <a:schemeClr val="bg1"/>
          </a:solidFill>
          <a:ln w="813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20" name="Graphic 93" descr="Users">
            <a:extLst>
              <a:ext uri="{FF2B5EF4-FFF2-40B4-BE49-F238E27FC236}">
                <a16:creationId xmlns:a16="http://schemas.microsoft.com/office/drawing/2014/main" id="{315B5B13-239F-4D4B-9AAF-558E63B44985}"/>
              </a:ext>
            </a:extLst>
          </p:cNvPr>
          <p:cNvGrpSpPr/>
          <p:nvPr/>
        </p:nvGrpSpPr>
        <p:grpSpPr>
          <a:xfrm>
            <a:off x="833573" y="3930879"/>
            <a:ext cx="512737" cy="319850"/>
            <a:chOff x="1111430" y="4137637"/>
            <a:chExt cx="683649" cy="426467"/>
          </a:xfrm>
          <a:solidFill>
            <a:srgbClr val="000000"/>
          </a:solidFill>
        </p:grpSpPr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251A9654-815A-432A-9C36-93766E83F4BD}"/>
                </a:ext>
              </a:extLst>
            </p:cNvPr>
            <p:cNvSpPr/>
            <p:nvPr/>
          </p:nvSpPr>
          <p:spPr>
            <a:xfrm>
              <a:off x="1184678" y="4137637"/>
              <a:ext cx="146496" cy="146496"/>
            </a:xfrm>
            <a:custGeom>
              <a:avLst/>
              <a:gdLst>
                <a:gd name="connsiteX0" fmla="*/ 146496 w 146496"/>
                <a:gd name="connsiteY0" fmla="*/ 73248 h 146496"/>
                <a:gd name="connsiteX1" fmla="*/ 73248 w 146496"/>
                <a:gd name="connsiteY1" fmla="*/ 146496 h 146496"/>
                <a:gd name="connsiteX2" fmla="*/ 0 w 146496"/>
                <a:gd name="connsiteY2" fmla="*/ 73248 h 146496"/>
                <a:gd name="connsiteX3" fmla="*/ 73248 w 146496"/>
                <a:gd name="connsiteY3" fmla="*/ 0 h 146496"/>
                <a:gd name="connsiteX4" fmla="*/ 146496 w 146496"/>
                <a:gd name="connsiteY4" fmla="*/ 73248 h 14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496" h="146496">
                  <a:moveTo>
                    <a:pt x="146496" y="73248"/>
                  </a:moveTo>
                  <a:cubicBezTo>
                    <a:pt x="146496" y="113702"/>
                    <a:pt x="113702" y="146496"/>
                    <a:pt x="73248" y="146496"/>
                  </a:cubicBezTo>
                  <a:cubicBezTo>
                    <a:pt x="32794" y="146496"/>
                    <a:pt x="0" y="113702"/>
                    <a:pt x="0" y="73248"/>
                  </a:cubicBezTo>
                  <a:cubicBezTo>
                    <a:pt x="0" y="32794"/>
                    <a:pt x="32794" y="0"/>
                    <a:pt x="73248" y="0"/>
                  </a:cubicBezTo>
                  <a:cubicBezTo>
                    <a:pt x="113702" y="0"/>
                    <a:pt x="146496" y="32794"/>
                    <a:pt x="146496" y="7324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1C19CDF8-3807-4D17-BE91-83E4AC84FB59}"/>
                </a:ext>
              </a:extLst>
            </p:cNvPr>
            <p:cNvSpPr/>
            <p:nvPr/>
          </p:nvSpPr>
          <p:spPr>
            <a:xfrm>
              <a:off x="1575335" y="4137637"/>
              <a:ext cx="146496" cy="146496"/>
            </a:xfrm>
            <a:custGeom>
              <a:avLst/>
              <a:gdLst>
                <a:gd name="connsiteX0" fmla="*/ 146496 w 146496"/>
                <a:gd name="connsiteY0" fmla="*/ 73248 h 146496"/>
                <a:gd name="connsiteX1" fmla="*/ 73248 w 146496"/>
                <a:gd name="connsiteY1" fmla="*/ 146496 h 146496"/>
                <a:gd name="connsiteX2" fmla="*/ 0 w 146496"/>
                <a:gd name="connsiteY2" fmla="*/ 73248 h 146496"/>
                <a:gd name="connsiteX3" fmla="*/ 73248 w 146496"/>
                <a:gd name="connsiteY3" fmla="*/ 0 h 146496"/>
                <a:gd name="connsiteX4" fmla="*/ 146496 w 146496"/>
                <a:gd name="connsiteY4" fmla="*/ 73248 h 14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496" h="146496">
                  <a:moveTo>
                    <a:pt x="146496" y="73248"/>
                  </a:moveTo>
                  <a:cubicBezTo>
                    <a:pt x="146496" y="113702"/>
                    <a:pt x="113702" y="146496"/>
                    <a:pt x="73248" y="146496"/>
                  </a:cubicBezTo>
                  <a:cubicBezTo>
                    <a:pt x="32794" y="146496"/>
                    <a:pt x="0" y="113702"/>
                    <a:pt x="0" y="73248"/>
                  </a:cubicBezTo>
                  <a:cubicBezTo>
                    <a:pt x="0" y="32794"/>
                    <a:pt x="32794" y="0"/>
                    <a:pt x="73248" y="0"/>
                  </a:cubicBezTo>
                  <a:cubicBezTo>
                    <a:pt x="113702" y="0"/>
                    <a:pt x="146496" y="32794"/>
                    <a:pt x="146496" y="7324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8EBBB92A-6FCF-4A81-8C08-E5420C5CCD70}"/>
                </a:ext>
              </a:extLst>
            </p:cNvPr>
            <p:cNvSpPr/>
            <p:nvPr/>
          </p:nvSpPr>
          <p:spPr>
            <a:xfrm>
              <a:off x="1306758" y="4417608"/>
              <a:ext cx="292992" cy="146496"/>
            </a:xfrm>
            <a:custGeom>
              <a:avLst/>
              <a:gdLst>
                <a:gd name="connsiteX0" fmla="*/ 292993 w 292992"/>
                <a:gd name="connsiteY0" fmla="*/ 146496 h 146496"/>
                <a:gd name="connsiteX1" fmla="*/ 292993 w 292992"/>
                <a:gd name="connsiteY1" fmla="*/ 73248 h 146496"/>
                <a:gd name="connsiteX2" fmla="*/ 278343 w 292992"/>
                <a:gd name="connsiteY2" fmla="*/ 43949 h 146496"/>
                <a:gd name="connsiteX3" fmla="*/ 206723 w 292992"/>
                <a:gd name="connsiteY3" fmla="*/ 9766 h 146496"/>
                <a:gd name="connsiteX4" fmla="*/ 146496 w 292992"/>
                <a:gd name="connsiteY4" fmla="*/ 0 h 146496"/>
                <a:gd name="connsiteX5" fmla="*/ 86270 w 292992"/>
                <a:gd name="connsiteY5" fmla="*/ 9766 h 146496"/>
                <a:gd name="connsiteX6" fmla="*/ 14650 w 292992"/>
                <a:gd name="connsiteY6" fmla="*/ 43949 h 146496"/>
                <a:gd name="connsiteX7" fmla="*/ 0 w 292992"/>
                <a:gd name="connsiteY7" fmla="*/ 73248 h 146496"/>
                <a:gd name="connsiteX8" fmla="*/ 0 w 292992"/>
                <a:gd name="connsiteY8" fmla="*/ 146496 h 146496"/>
                <a:gd name="connsiteX9" fmla="*/ 292993 w 292992"/>
                <a:gd name="connsiteY9" fmla="*/ 146496 h 14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2992" h="146496">
                  <a:moveTo>
                    <a:pt x="292993" y="146496"/>
                  </a:moveTo>
                  <a:lnTo>
                    <a:pt x="292993" y="73248"/>
                  </a:lnTo>
                  <a:cubicBezTo>
                    <a:pt x="292993" y="61854"/>
                    <a:pt x="288110" y="50460"/>
                    <a:pt x="278343" y="43949"/>
                  </a:cubicBezTo>
                  <a:cubicBezTo>
                    <a:pt x="258810" y="27672"/>
                    <a:pt x="232766" y="16277"/>
                    <a:pt x="206723" y="9766"/>
                  </a:cubicBezTo>
                  <a:cubicBezTo>
                    <a:pt x="188818" y="4883"/>
                    <a:pt x="167657" y="0"/>
                    <a:pt x="146496" y="0"/>
                  </a:cubicBezTo>
                  <a:cubicBezTo>
                    <a:pt x="126964" y="0"/>
                    <a:pt x="105803" y="3255"/>
                    <a:pt x="86270" y="9766"/>
                  </a:cubicBezTo>
                  <a:cubicBezTo>
                    <a:pt x="60226" y="16277"/>
                    <a:pt x="35810" y="29299"/>
                    <a:pt x="14650" y="43949"/>
                  </a:cubicBezTo>
                  <a:cubicBezTo>
                    <a:pt x="4883" y="52088"/>
                    <a:pt x="0" y="61854"/>
                    <a:pt x="0" y="73248"/>
                  </a:cubicBezTo>
                  <a:lnTo>
                    <a:pt x="0" y="146496"/>
                  </a:lnTo>
                  <a:lnTo>
                    <a:pt x="292993" y="146496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E02A5341-2F69-42B5-8733-711ABD1EA3EB}"/>
                </a:ext>
              </a:extLst>
            </p:cNvPr>
            <p:cNvSpPr/>
            <p:nvPr/>
          </p:nvSpPr>
          <p:spPr>
            <a:xfrm>
              <a:off x="1380006" y="4251579"/>
              <a:ext cx="146496" cy="146496"/>
            </a:xfrm>
            <a:custGeom>
              <a:avLst/>
              <a:gdLst>
                <a:gd name="connsiteX0" fmla="*/ 146496 w 146496"/>
                <a:gd name="connsiteY0" fmla="*/ 73248 h 146496"/>
                <a:gd name="connsiteX1" fmla="*/ 73248 w 146496"/>
                <a:gd name="connsiteY1" fmla="*/ 146496 h 146496"/>
                <a:gd name="connsiteX2" fmla="*/ 0 w 146496"/>
                <a:gd name="connsiteY2" fmla="*/ 73248 h 146496"/>
                <a:gd name="connsiteX3" fmla="*/ 73248 w 146496"/>
                <a:gd name="connsiteY3" fmla="*/ 0 h 146496"/>
                <a:gd name="connsiteX4" fmla="*/ 146496 w 146496"/>
                <a:gd name="connsiteY4" fmla="*/ 73248 h 14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496" h="146496">
                  <a:moveTo>
                    <a:pt x="146496" y="73248"/>
                  </a:moveTo>
                  <a:cubicBezTo>
                    <a:pt x="146496" y="113702"/>
                    <a:pt x="113702" y="146496"/>
                    <a:pt x="73248" y="146496"/>
                  </a:cubicBezTo>
                  <a:cubicBezTo>
                    <a:pt x="32794" y="146496"/>
                    <a:pt x="0" y="113702"/>
                    <a:pt x="0" y="73248"/>
                  </a:cubicBezTo>
                  <a:cubicBezTo>
                    <a:pt x="0" y="32794"/>
                    <a:pt x="32794" y="0"/>
                    <a:pt x="73248" y="0"/>
                  </a:cubicBezTo>
                  <a:cubicBezTo>
                    <a:pt x="113702" y="0"/>
                    <a:pt x="146496" y="32794"/>
                    <a:pt x="146496" y="7324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5" name="Freeform: Shape 124">
              <a:extLst>
                <a:ext uri="{FF2B5EF4-FFF2-40B4-BE49-F238E27FC236}">
                  <a16:creationId xmlns:a16="http://schemas.microsoft.com/office/drawing/2014/main" id="{D1E3E077-0B5B-4609-A918-4AD9AF17643A}"/>
                </a:ext>
              </a:extLst>
            </p:cNvPr>
            <p:cNvSpPr/>
            <p:nvPr/>
          </p:nvSpPr>
          <p:spPr>
            <a:xfrm>
              <a:off x="1529758" y="4303666"/>
              <a:ext cx="265321" cy="146496"/>
            </a:xfrm>
            <a:custGeom>
              <a:avLst/>
              <a:gdLst>
                <a:gd name="connsiteX0" fmla="*/ 250672 w 265321"/>
                <a:gd name="connsiteY0" fmla="*/ 43949 h 146496"/>
                <a:gd name="connsiteX1" fmla="*/ 179051 w 265321"/>
                <a:gd name="connsiteY1" fmla="*/ 9766 h 146496"/>
                <a:gd name="connsiteX2" fmla="*/ 118825 w 265321"/>
                <a:gd name="connsiteY2" fmla="*/ 0 h 146496"/>
                <a:gd name="connsiteX3" fmla="*/ 58599 w 265321"/>
                <a:gd name="connsiteY3" fmla="*/ 9766 h 146496"/>
                <a:gd name="connsiteX4" fmla="*/ 29299 w 265321"/>
                <a:gd name="connsiteY4" fmla="*/ 21161 h 146496"/>
                <a:gd name="connsiteX5" fmla="*/ 29299 w 265321"/>
                <a:gd name="connsiteY5" fmla="*/ 22788 h 146496"/>
                <a:gd name="connsiteX6" fmla="*/ 0 w 265321"/>
                <a:gd name="connsiteY6" fmla="*/ 94409 h 146496"/>
                <a:gd name="connsiteX7" fmla="*/ 74876 w 265321"/>
                <a:gd name="connsiteY7" fmla="*/ 131847 h 146496"/>
                <a:gd name="connsiteX8" fmla="*/ 87898 w 265321"/>
                <a:gd name="connsiteY8" fmla="*/ 146496 h 146496"/>
                <a:gd name="connsiteX9" fmla="*/ 265321 w 265321"/>
                <a:gd name="connsiteY9" fmla="*/ 146496 h 146496"/>
                <a:gd name="connsiteX10" fmla="*/ 265321 w 265321"/>
                <a:gd name="connsiteY10" fmla="*/ 73248 h 146496"/>
                <a:gd name="connsiteX11" fmla="*/ 250672 w 265321"/>
                <a:gd name="connsiteY11" fmla="*/ 43949 h 14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5321" h="146496">
                  <a:moveTo>
                    <a:pt x="250672" y="43949"/>
                  </a:moveTo>
                  <a:cubicBezTo>
                    <a:pt x="231139" y="27672"/>
                    <a:pt x="205095" y="16277"/>
                    <a:pt x="179051" y="9766"/>
                  </a:cubicBezTo>
                  <a:cubicBezTo>
                    <a:pt x="161146" y="4883"/>
                    <a:pt x="139985" y="0"/>
                    <a:pt x="118825" y="0"/>
                  </a:cubicBezTo>
                  <a:cubicBezTo>
                    <a:pt x="99292" y="0"/>
                    <a:pt x="78131" y="3255"/>
                    <a:pt x="58599" y="9766"/>
                  </a:cubicBezTo>
                  <a:cubicBezTo>
                    <a:pt x="48832" y="13022"/>
                    <a:pt x="39066" y="16277"/>
                    <a:pt x="29299" y="21161"/>
                  </a:cubicBezTo>
                  <a:lnTo>
                    <a:pt x="29299" y="22788"/>
                  </a:lnTo>
                  <a:cubicBezTo>
                    <a:pt x="29299" y="50460"/>
                    <a:pt x="17905" y="76504"/>
                    <a:pt x="0" y="94409"/>
                  </a:cubicBezTo>
                  <a:cubicBezTo>
                    <a:pt x="30927" y="104175"/>
                    <a:pt x="55343" y="117197"/>
                    <a:pt x="74876" y="131847"/>
                  </a:cubicBezTo>
                  <a:cubicBezTo>
                    <a:pt x="79759" y="136730"/>
                    <a:pt x="84642" y="139985"/>
                    <a:pt x="87898" y="146496"/>
                  </a:cubicBezTo>
                  <a:lnTo>
                    <a:pt x="265321" y="146496"/>
                  </a:lnTo>
                  <a:lnTo>
                    <a:pt x="265321" y="73248"/>
                  </a:lnTo>
                  <a:cubicBezTo>
                    <a:pt x="265321" y="61854"/>
                    <a:pt x="260438" y="50460"/>
                    <a:pt x="250672" y="43949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6" name="Freeform: Shape 125">
              <a:extLst>
                <a:ext uri="{FF2B5EF4-FFF2-40B4-BE49-F238E27FC236}">
                  <a16:creationId xmlns:a16="http://schemas.microsoft.com/office/drawing/2014/main" id="{A0F2C864-1A62-461C-8AE3-442CE24AB215}"/>
                </a:ext>
              </a:extLst>
            </p:cNvPr>
            <p:cNvSpPr/>
            <p:nvPr/>
          </p:nvSpPr>
          <p:spPr>
            <a:xfrm>
              <a:off x="1111430" y="4303666"/>
              <a:ext cx="265321" cy="146496"/>
            </a:xfrm>
            <a:custGeom>
              <a:avLst/>
              <a:gdLst>
                <a:gd name="connsiteX0" fmla="*/ 190445 w 265321"/>
                <a:gd name="connsiteY0" fmla="*/ 131847 h 146496"/>
                <a:gd name="connsiteX1" fmla="*/ 190445 w 265321"/>
                <a:gd name="connsiteY1" fmla="*/ 131847 h 146496"/>
                <a:gd name="connsiteX2" fmla="*/ 265321 w 265321"/>
                <a:gd name="connsiteY2" fmla="*/ 94409 h 146496"/>
                <a:gd name="connsiteX3" fmla="*/ 236022 w 265321"/>
                <a:gd name="connsiteY3" fmla="*/ 22788 h 146496"/>
                <a:gd name="connsiteX4" fmla="*/ 236022 w 265321"/>
                <a:gd name="connsiteY4" fmla="*/ 19533 h 146496"/>
                <a:gd name="connsiteX5" fmla="*/ 206723 w 265321"/>
                <a:gd name="connsiteY5" fmla="*/ 9766 h 146496"/>
                <a:gd name="connsiteX6" fmla="*/ 146496 w 265321"/>
                <a:gd name="connsiteY6" fmla="*/ 0 h 146496"/>
                <a:gd name="connsiteX7" fmla="*/ 86270 w 265321"/>
                <a:gd name="connsiteY7" fmla="*/ 9766 h 146496"/>
                <a:gd name="connsiteX8" fmla="*/ 14650 w 265321"/>
                <a:gd name="connsiteY8" fmla="*/ 43949 h 146496"/>
                <a:gd name="connsiteX9" fmla="*/ 0 w 265321"/>
                <a:gd name="connsiteY9" fmla="*/ 73248 h 146496"/>
                <a:gd name="connsiteX10" fmla="*/ 0 w 265321"/>
                <a:gd name="connsiteY10" fmla="*/ 146496 h 146496"/>
                <a:gd name="connsiteX11" fmla="*/ 175796 w 265321"/>
                <a:gd name="connsiteY11" fmla="*/ 146496 h 146496"/>
                <a:gd name="connsiteX12" fmla="*/ 190445 w 265321"/>
                <a:gd name="connsiteY12" fmla="*/ 131847 h 14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5321" h="146496">
                  <a:moveTo>
                    <a:pt x="190445" y="131847"/>
                  </a:moveTo>
                  <a:lnTo>
                    <a:pt x="190445" y="131847"/>
                  </a:lnTo>
                  <a:cubicBezTo>
                    <a:pt x="213234" y="115569"/>
                    <a:pt x="239277" y="102547"/>
                    <a:pt x="265321" y="94409"/>
                  </a:cubicBezTo>
                  <a:cubicBezTo>
                    <a:pt x="247416" y="74876"/>
                    <a:pt x="236022" y="50460"/>
                    <a:pt x="236022" y="22788"/>
                  </a:cubicBezTo>
                  <a:cubicBezTo>
                    <a:pt x="236022" y="21161"/>
                    <a:pt x="236022" y="21161"/>
                    <a:pt x="236022" y="19533"/>
                  </a:cubicBezTo>
                  <a:cubicBezTo>
                    <a:pt x="226256" y="16277"/>
                    <a:pt x="216489" y="11394"/>
                    <a:pt x="206723" y="9766"/>
                  </a:cubicBezTo>
                  <a:cubicBezTo>
                    <a:pt x="188818" y="4883"/>
                    <a:pt x="167657" y="0"/>
                    <a:pt x="146496" y="0"/>
                  </a:cubicBezTo>
                  <a:cubicBezTo>
                    <a:pt x="126964" y="0"/>
                    <a:pt x="105803" y="3255"/>
                    <a:pt x="86270" y="9766"/>
                  </a:cubicBezTo>
                  <a:cubicBezTo>
                    <a:pt x="60226" y="17905"/>
                    <a:pt x="35810" y="29299"/>
                    <a:pt x="14650" y="43949"/>
                  </a:cubicBezTo>
                  <a:cubicBezTo>
                    <a:pt x="4883" y="50460"/>
                    <a:pt x="0" y="61854"/>
                    <a:pt x="0" y="73248"/>
                  </a:cubicBezTo>
                  <a:lnTo>
                    <a:pt x="0" y="146496"/>
                  </a:lnTo>
                  <a:lnTo>
                    <a:pt x="175796" y="146496"/>
                  </a:lnTo>
                  <a:cubicBezTo>
                    <a:pt x="180679" y="139985"/>
                    <a:pt x="183934" y="136730"/>
                    <a:pt x="190445" y="131847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27" name="Graphic 95" descr="Lightbulb">
            <a:extLst>
              <a:ext uri="{FF2B5EF4-FFF2-40B4-BE49-F238E27FC236}">
                <a16:creationId xmlns:a16="http://schemas.microsoft.com/office/drawing/2014/main" id="{A97066CE-D3F1-4775-8DF3-5F3122B0907C}"/>
              </a:ext>
            </a:extLst>
          </p:cNvPr>
          <p:cNvGrpSpPr/>
          <p:nvPr/>
        </p:nvGrpSpPr>
        <p:grpSpPr>
          <a:xfrm>
            <a:off x="796948" y="2644869"/>
            <a:ext cx="585986" cy="585986"/>
            <a:chOff x="1062598" y="2747459"/>
            <a:chExt cx="781314" cy="781314"/>
          </a:xfrm>
        </p:grpSpPr>
        <p:sp>
          <p:nvSpPr>
            <p:cNvPr id="128" name="Freeform: Shape 127">
              <a:extLst>
                <a:ext uri="{FF2B5EF4-FFF2-40B4-BE49-F238E27FC236}">
                  <a16:creationId xmlns:a16="http://schemas.microsoft.com/office/drawing/2014/main" id="{E6F62B35-8FF0-48CC-BC06-2BF31043CD25}"/>
                </a:ext>
              </a:extLst>
            </p:cNvPr>
            <p:cNvSpPr/>
            <p:nvPr/>
          </p:nvSpPr>
          <p:spPr>
            <a:xfrm>
              <a:off x="1347452" y="3268335"/>
              <a:ext cx="211605" cy="48832"/>
            </a:xfrm>
            <a:custGeom>
              <a:avLst/>
              <a:gdLst>
                <a:gd name="connsiteX0" fmla="*/ 24416 w 211605"/>
                <a:gd name="connsiteY0" fmla="*/ 0 h 48832"/>
                <a:gd name="connsiteX1" fmla="*/ 187190 w 211605"/>
                <a:gd name="connsiteY1" fmla="*/ 0 h 48832"/>
                <a:gd name="connsiteX2" fmla="*/ 211606 w 211605"/>
                <a:gd name="connsiteY2" fmla="*/ 24416 h 48832"/>
                <a:gd name="connsiteX3" fmla="*/ 187190 w 211605"/>
                <a:gd name="connsiteY3" fmla="*/ 48832 h 48832"/>
                <a:gd name="connsiteX4" fmla="*/ 24416 w 211605"/>
                <a:gd name="connsiteY4" fmla="*/ 48832 h 48832"/>
                <a:gd name="connsiteX5" fmla="*/ 0 w 211605"/>
                <a:gd name="connsiteY5" fmla="*/ 24416 h 48832"/>
                <a:gd name="connsiteX6" fmla="*/ 24416 w 211605"/>
                <a:gd name="connsiteY6" fmla="*/ 0 h 48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1605" h="48832">
                  <a:moveTo>
                    <a:pt x="24416" y="0"/>
                  </a:moveTo>
                  <a:lnTo>
                    <a:pt x="187190" y="0"/>
                  </a:lnTo>
                  <a:cubicBezTo>
                    <a:pt x="201026" y="0"/>
                    <a:pt x="211606" y="10580"/>
                    <a:pt x="211606" y="24416"/>
                  </a:cubicBezTo>
                  <a:cubicBezTo>
                    <a:pt x="211606" y="38252"/>
                    <a:pt x="201026" y="48832"/>
                    <a:pt x="187190" y="48832"/>
                  </a:cubicBezTo>
                  <a:lnTo>
                    <a:pt x="24416" y="48832"/>
                  </a:lnTo>
                  <a:cubicBezTo>
                    <a:pt x="10580" y="48832"/>
                    <a:pt x="0" y="38252"/>
                    <a:pt x="0" y="24416"/>
                  </a:cubicBezTo>
                  <a:cubicBezTo>
                    <a:pt x="0" y="10580"/>
                    <a:pt x="10580" y="0"/>
                    <a:pt x="24416" y="0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9" name="Freeform: Shape 128">
              <a:extLst>
                <a:ext uri="{FF2B5EF4-FFF2-40B4-BE49-F238E27FC236}">
                  <a16:creationId xmlns:a16="http://schemas.microsoft.com/office/drawing/2014/main" id="{E586FD22-3484-4352-928E-D6E57461A6F8}"/>
                </a:ext>
              </a:extLst>
            </p:cNvPr>
            <p:cNvSpPr/>
            <p:nvPr/>
          </p:nvSpPr>
          <p:spPr>
            <a:xfrm>
              <a:off x="1347452" y="3349721"/>
              <a:ext cx="211605" cy="48832"/>
            </a:xfrm>
            <a:custGeom>
              <a:avLst/>
              <a:gdLst>
                <a:gd name="connsiteX0" fmla="*/ 24416 w 211605"/>
                <a:gd name="connsiteY0" fmla="*/ 0 h 48832"/>
                <a:gd name="connsiteX1" fmla="*/ 187190 w 211605"/>
                <a:gd name="connsiteY1" fmla="*/ 0 h 48832"/>
                <a:gd name="connsiteX2" fmla="*/ 211606 w 211605"/>
                <a:gd name="connsiteY2" fmla="*/ 24416 h 48832"/>
                <a:gd name="connsiteX3" fmla="*/ 187190 w 211605"/>
                <a:gd name="connsiteY3" fmla="*/ 48832 h 48832"/>
                <a:gd name="connsiteX4" fmla="*/ 24416 w 211605"/>
                <a:gd name="connsiteY4" fmla="*/ 48832 h 48832"/>
                <a:gd name="connsiteX5" fmla="*/ 0 w 211605"/>
                <a:gd name="connsiteY5" fmla="*/ 24416 h 48832"/>
                <a:gd name="connsiteX6" fmla="*/ 24416 w 211605"/>
                <a:gd name="connsiteY6" fmla="*/ 0 h 48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1605" h="48832">
                  <a:moveTo>
                    <a:pt x="24416" y="0"/>
                  </a:moveTo>
                  <a:lnTo>
                    <a:pt x="187190" y="0"/>
                  </a:lnTo>
                  <a:cubicBezTo>
                    <a:pt x="201026" y="0"/>
                    <a:pt x="211606" y="10580"/>
                    <a:pt x="211606" y="24416"/>
                  </a:cubicBezTo>
                  <a:cubicBezTo>
                    <a:pt x="211606" y="38252"/>
                    <a:pt x="201026" y="48832"/>
                    <a:pt x="187190" y="48832"/>
                  </a:cubicBezTo>
                  <a:lnTo>
                    <a:pt x="24416" y="48832"/>
                  </a:lnTo>
                  <a:cubicBezTo>
                    <a:pt x="10580" y="48832"/>
                    <a:pt x="0" y="38252"/>
                    <a:pt x="0" y="24416"/>
                  </a:cubicBezTo>
                  <a:cubicBezTo>
                    <a:pt x="0" y="10580"/>
                    <a:pt x="10580" y="0"/>
                    <a:pt x="24416" y="0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0" name="Freeform: Shape 129">
              <a:extLst>
                <a:ext uri="{FF2B5EF4-FFF2-40B4-BE49-F238E27FC236}">
                  <a16:creationId xmlns:a16="http://schemas.microsoft.com/office/drawing/2014/main" id="{5D9541E9-2F46-463E-849C-864716BFA81B}"/>
                </a:ext>
              </a:extLst>
            </p:cNvPr>
            <p:cNvSpPr/>
            <p:nvPr/>
          </p:nvSpPr>
          <p:spPr>
            <a:xfrm>
              <a:off x="1400353" y="3431108"/>
              <a:ext cx="105802" cy="48832"/>
            </a:xfrm>
            <a:custGeom>
              <a:avLst/>
              <a:gdLst>
                <a:gd name="connsiteX0" fmla="*/ 0 w 105802"/>
                <a:gd name="connsiteY0" fmla="*/ 0 h 48832"/>
                <a:gd name="connsiteX1" fmla="*/ 52901 w 105802"/>
                <a:gd name="connsiteY1" fmla="*/ 48832 h 48832"/>
                <a:gd name="connsiteX2" fmla="*/ 105803 w 105802"/>
                <a:gd name="connsiteY2" fmla="*/ 0 h 48832"/>
                <a:gd name="connsiteX3" fmla="*/ 0 w 105802"/>
                <a:gd name="connsiteY3" fmla="*/ 0 h 48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802" h="48832">
                  <a:moveTo>
                    <a:pt x="0" y="0"/>
                  </a:moveTo>
                  <a:cubicBezTo>
                    <a:pt x="2442" y="27672"/>
                    <a:pt x="25230" y="48832"/>
                    <a:pt x="52901" y="48832"/>
                  </a:cubicBezTo>
                  <a:cubicBezTo>
                    <a:pt x="80573" y="48832"/>
                    <a:pt x="103361" y="27672"/>
                    <a:pt x="1058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1" name="Freeform: Shape 130">
              <a:extLst>
                <a:ext uri="{FF2B5EF4-FFF2-40B4-BE49-F238E27FC236}">
                  <a16:creationId xmlns:a16="http://schemas.microsoft.com/office/drawing/2014/main" id="{DFE82203-650D-4BD5-862A-21B9DB908459}"/>
                </a:ext>
              </a:extLst>
            </p:cNvPr>
            <p:cNvSpPr/>
            <p:nvPr/>
          </p:nvSpPr>
          <p:spPr>
            <a:xfrm>
              <a:off x="1241649" y="2796291"/>
              <a:ext cx="423211" cy="439489"/>
            </a:xfrm>
            <a:custGeom>
              <a:avLst/>
              <a:gdLst>
                <a:gd name="connsiteX0" fmla="*/ 211606 w 423211"/>
                <a:gd name="connsiteY0" fmla="*/ 0 h 439489"/>
                <a:gd name="connsiteX1" fmla="*/ 211606 w 423211"/>
                <a:gd name="connsiteY1" fmla="*/ 0 h 439489"/>
                <a:gd name="connsiteX2" fmla="*/ 211606 w 423211"/>
                <a:gd name="connsiteY2" fmla="*/ 0 h 439489"/>
                <a:gd name="connsiteX3" fmla="*/ 0 w 423211"/>
                <a:gd name="connsiteY3" fmla="*/ 209164 h 439489"/>
                <a:gd name="connsiteX4" fmla="*/ 0 w 423211"/>
                <a:gd name="connsiteY4" fmla="*/ 216489 h 439489"/>
                <a:gd name="connsiteX5" fmla="*/ 14650 w 423211"/>
                <a:gd name="connsiteY5" fmla="*/ 289737 h 439489"/>
                <a:gd name="connsiteX6" fmla="*/ 51274 w 423211"/>
                <a:gd name="connsiteY6" fmla="*/ 349964 h 439489"/>
                <a:gd name="connsiteX7" fmla="*/ 100920 w 423211"/>
                <a:gd name="connsiteY7" fmla="*/ 430537 h 439489"/>
                <a:gd name="connsiteX8" fmla="*/ 115569 w 423211"/>
                <a:gd name="connsiteY8" fmla="*/ 439489 h 439489"/>
                <a:gd name="connsiteX9" fmla="*/ 307642 w 423211"/>
                <a:gd name="connsiteY9" fmla="*/ 439489 h 439489"/>
                <a:gd name="connsiteX10" fmla="*/ 322292 w 423211"/>
                <a:gd name="connsiteY10" fmla="*/ 430537 h 439489"/>
                <a:gd name="connsiteX11" fmla="*/ 371938 w 423211"/>
                <a:gd name="connsiteY11" fmla="*/ 349964 h 439489"/>
                <a:gd name="connsiteX12" fmla="*/ 408562 w 423211"/>
                <a:gd name="connsiteY12" fmla="*/ 289737 h 439489"/>
                <a:gd name="connsiteX13" fmla="*/ 423212 w 423211"/>
                <a:gd name="connsiteY13" fmla="*/ 216489 h 439489"/>
                <a:gd name="connsiteX14" fmla="*/ 423212 w 423211"/>
                <a:gd name="connsiteY14" fmla="*/ 209164 h 439489"/>
                <a:gd name="connsiteX15" fmla="*/ 211606 w 423211"/>
                <a:gd name="connsiteY15" fmla="*/ 0 h 439489"/>
                <a:gd name="connsiteX16" fmla="*/ 374380 w 423211"/>
                <a:gd name="connsiteY16" fmla="*/ 215675 h 439489"/>
                <a:gd name="connsiteX17" fmla="*/ 362985 w 423211"/>
                <a:gd name="connsiteY17" fmla="*/ 272646 h 439489"/>
                <a:gd name="connsiteX18" fmla="*/ 335314 w 423211"/>
                <a:gd name="connsiteY18" fmla="*/ 317409 h 439489"/>
                <a:gd name="connsiteX19" fmla="*/ 288110 w 423211"/>
                <a:gd name="connsiteY19" fmla="*/ 390657 h 439489"/>
                <a:gd name="connsiteX20" fmla="*/ 211606 w 423211"/>
                <a:gd name="connsiteY20" fmla="*/ 390657 h 439489"/>
                <a:gd name="connsiteX21" fmla="*/ 135916 w 423211"/>
                <a:gd name="connsiteY21" fmla="*/ 390657 h 439489"/>
                <a:gd name="connsiteX22" fmla="*/ 88712 w 423211"/>
                <a:gd name="connsiteY22" fmla="*/ 317409 h 439489"/>
                <a:gd name="connsiteX23" fmla="*/ 61040 w 423211"/>
                <a:gd name="connsiteY23" fmla="*/ 272646 h 439489"/>
                <a:gd name="connsiteX24" fmla="*/ 49646 w 423211"/>
                <a:gd name="connsiteY24" fmla="*/ 215675 h 439489"/>
                <a:gd name="connsiteX25" fmla="*/ 49646 w 423211"/>
                <a:gd name="connsiteY25" fmla="*/ 209164 h 439489"/>
                <a:gd name="connsiteX26" fmla="*/ 212420 w 423211"/>
                <a:gd name="connsiteY26" fmla="*/ 48018 h 439489"/>
                <a:gd name="connsiteX27" fmla="*/ 212420 w 423211"/>
                <a:gd name="connsiteY27" fmla="*/ 48018 h 439489"/>
                <a:gd name="connsiteX28" fmla="*/ 212420 w 423211"/>
                <a:gd name="connsiteY28" fmla="*/ 48018 h 439489"/>
                <a:gd name="connsiteX29" fmla="*/ 212420 w 423211"/>
                <a:gd name="connsiteY29" fmla="*/ 48018 h 439489"/>
                <a:gd name="connsiteX30" fmla="*/ 212420 w 423211"/>
                <a:gd name="connsiteY30" fmla="*/ 48018 h 439489"/>
                <a:gd name="connsiteX31" fmla="*/ 212420 w 423211"/>
                <a:gd name="connsiteY31" fmla="*/ 48018 h 439489"/>
                <a:gd name="connsiteX32" fmla="*/ 212420 w 423211"/>
                <a:gd name="connsiteY32" fmla="*/ 48018 h 439489"/>
                <a:gd name="connsiteX33" fmla="*/ 375193 w 423211"/>
                <a:gd name="connsiteY33" fmla="*/ 209164 h 439489"/>
                <a:gd name="connsiteX34" fmla="*/ 375193 w 423211"/>
                <a:gd name="connsiteY34" fmla="*/ 215675 h 439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23211" h="439489">
                  <a:moveTo>
                    <a:pt x="211606" y="0"/>
                  </a:moveTo>
                  <a:cubicBezTo>
                    <a:pt x="211606" y="0"/>
                    <a:pt x="211606" y="0"/>
                    <a:pt x="211606" y="0"/>
                  </a:cubicBezTo>
                  <a:cubicBezTo>
                    <a:pt x="211606" y="0"/>
                    <a:pt x="211606" y="0"/>
                    <a:pt x="211606" y="0"/>
                  </a:cubicBezTo>
                  <a:cubicBezTo>
                    <a:pt x="96037" y="814"/>
                    <a:pt x="2442" y="93595"/>
                    <a:pt x="0" y="209164"/>
                  </a:cubicBezTo>
                  <a:lnTo>
                    <a:pt x="0" y="216489"/>
                  </a:lnTo>
                  <a:cubicBezTo>
                    <a:pt x="814" y="241719"/>
                    <a:pt x="5697" y="266135"/>
                    <a:pt x="14650" y="289737"/>
                  </a:cubicBezTo>
                  <a:cubicBezTo>
                    <a:pt x="23602" y="311712"/>
                    <a:pt x="35810" y="332058"/>
                    <a:pt x="51274" y="349964"/>
                  </a:cubicBezTo>
                  <a:cubicBezTo>
                    <a:pt x="70807" y="371124"/>
                    <a:pt x="91967" y="412631"/>
                    <a:pt x="100920" y="430537"/>
                  </a:cubicBezTo>
                  <a:cubicBezTo>
                    <a:pt x="103361" y="436234"/>
                    <a:pt x="109058" y="439489"/>
                    <a:pt x="115569" y="439489"/>
                  </a:cubicBezTo>
                  <a:lnTo>
                    <a:pt x="307642" y="439489"/>
                  </a:lnTo>
                  <a:cubicBezTo>
                    <a:pt x="314153" y="439489"/>
                    <a:pt x="319850" y="436234"/>
                    <a:pt x="322292" y="430537"/>
                  </a:cubicBezTo>
                  <a:cubicBezTo>
                    <a:pt x="331245" y="412631"/>
                    <a:pt x="352405" y="371124"/>
                    <a:pt x="371938" y="349964"/>
                  </a:cubicBezTo>
                  <a:cubicBezTo>
                    <a:pt x="387402" y="332058"/>
                    <a:pt x="400423" y="311712"/>
                    <a:pt x="408562" y="289737"/>
                  </a:cubicBezTo>
                  <a:cubicBezTo>
                    <a:pt x="417515" y="266135"/>
                    <a:pt x="422398" y="241719"/>
                    <a:pt x="423212" y="216489"/>
                  </a:cubicBezTo>
                  <a:lnTo>
                    <a:pt x="423212" y="209164"/>
                  </a:lnTo>
                  <a:cubicBezTo>
                    <a:pt x="420770" y="93595"/>
                    <a:pt x="327175" y="814"/>
                    <a:pt x="211606" y="0"/>
                  </a:cubicBezTo>
                  <a:close/>
                  <a:moveTo>
                    <a:pt x="374380" y="215675"/>
                  </a:moveTo>
                  <a:cubicBezTo>
                    <a:pt x="373566" y="235208"/>
                    <a:pt x="369496" y="254741"/>
                    <a:pt x="362985" y="272646"/>
                  </a:cubicBezTo>
                  <a:cubicBezTo>
                    <a:pt x="356475" y="288923"/>
                    <a:pt x="347522" y="304387"/>
                    <a:pt x="335314" y="317409"/>
                  </a:cubicBezTo>
                  <a:cubicBezTo>
                    <a:pt x="316595" y="340197"/>
                    <a:pt x="300318" y="364613"/>
                    <a:pt x="288110" y="390657"/>
                  </a:cubicBezTo>
                  <a:lnTo>
                    <a:pt x="211606" y="390657"/>
                  </a:lnTo>
                  <a:lnTo>
                    <a:pt x="135916" y="390657"/>
                  </a:lnTo>
                  <a:cubicBezTo>
                    <a:pt x="122894" y="364613"/>
                    <a:pt x="106617" y="340197"/>
                    <a:pt x="88712" y="317409"/>
                  </a:cubicBezTo>
                  <a:cubicBezTo>
                    <a:pt x="77318" y="304387"/>
                    <a:pt x="67551" y="288923"/>
                    <a:pt x="61040" y="272646"/>
                  </a:cubicBezTo>
                  <a:cubicBezTo>
                    <a:pt x="53715" y="254741"/>
                    <a:pt x="50460" y="235208"/>
                    <a:pt x="49646" y="215675"/>
                  </a:cubicBezTo>
                  <a:lnTo>
                    <a:pt x="49646" y="209164"/>
                  </a:lnTo>
                  <a:cubicBezTo>
                    <a:pt x="51274" y="120453"/>
                    <a:pt x="123708" y="48832"/>
                    <a:pt x="212420" y="48018"/>
                  </a:cubicBezTo>
                  <a:lnTo>
                    <a:pt x="212420" y="48018"/>
                  </a:lnTo>
                  <a:lnTo>
                    <a:pt x="212420" y="48018"/>
                  </a:lnTo>
                  <a:cubicBezTo>
                    <a:pt x="212420" y="48018"/>
                    <a:pt x="212420" y="48018"/>
                    <a:pt x="212420" y="48018"/>
                  </a:cubicBezTo>
                  <a:cubicBezTo>
                    <a:pt x="212420" y="48018"/>
                    <a:pt x="212420" y="48018"/>
                    <a:pt x="212420" y="48018"/>
                  </a:cubicBezTo>
                  <a:lnTo>
                    <a:pt x="212420" y="48018"/>
                  </a:lnTo>
                  <a:lnTo>
                    <a:pt x="212420" y="48018"/>
                  </a:lnTo>
                  <a:cubicBezTo>
                    <a:pt x="301131" y="48832"/>
                    <a:pt x="373566" y="119639"/>
                    <a:pt x="375193" y="209164"/>
                  </a:cubicBezTo>
                  <a:lnTo>
                    <a:pt x="375193" y="215675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32" name="Graphic 96" descr="Rocket">
            <a:extLst>
              <a:ext uri="{FF2B5EF4-FFF2-40B4-BE49-F238E27FC236}">
                <a16:creationId xmlns:a16="http://schemas.microsoft.com/office/drawing/2014/main" id="{1C0B734F-9115-4178-9FB2-9794FF0AD35C}"/>
              </a:ext>
            </a:extLst>
          </p:cNvPr>
          <p:cNvGrpSpPr/>
          <p:nvPr/>
        </p:nvGrpSpPr>
        <p:grpSpPr>
          <a:xfrm>
            <a:off x="796948" y="1492712"/>
            <a:ext cx="585986" cy="585986"/>
            <a:chOff x="1062598" y="1534704"/>
            <a:chExt cx="781314" cy="781314"/>
          </a:xfrm>
        </p:grpSpPr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75167CCC-45E7-4DA0-B03B-711ED4F9E498}"/>
                </a:ext>
              </a:extLst>
            </p:cNvPr>
            <p:cNvSpPr/>
            <p:nvPr/>
          </p:nvSpPr>
          <p:spPr>
            <a:xfrm>
              <a:off x="1631492" y="1598760"/>
              <a:ext cx="149313" cy="143479"/>
            </a:xfrm>
            <a:custGeom>
              <a:avLst/>
              <a:gdLst>
                <a:gd name="connsiteX0" fmla="*/ 145683 w 149313"/>
                <a:gd name="connsiteY0" fmla="*/ 4308 h 143479"/>
                <a:gd name="connsiteX1" fmla="*/ 0 w 149313"/>
                <a:gd name="connsiteY1" fmla="*/ 22214 h 143479"/>
                <a:gd name="connsiteX2" fmla="*/ 66737 w 149313"/>
                <a:gd name="connsiteY2" fmla="*/ 75115 h 143479"/>
                <a:gd name="connsiteX3" fmla="*/ 120453 w 149313"/>
                <a:gd name="connsiteY3" fmla="*/ 143480 h 143479"/>
                <a:gd name="connsiteX4" fmla="*/ 145683 w 149313"/>
                <a:gd name="connsiteY4" fmla="*/ 4308 h 143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313" h="143479">
                  <a:moveTo>
                    <a:pt x="145683" y="4308"/>
                  </a:moveTo>
                  <a:cubicBezTo>
                    <a:pt x="134288" y="-7086"/>
                    <a:pt x="61040" y="5936"/>
                    <a:pt x="0" y="22214"/>
                  </a:cubicBezTo>
                  <a:cubicBezTo>
                    <a:pt x="21974" y="35235"/>
                    <a:pt x="44763" y="53141"/>
                    <a:pt x="66737" y="75115"/>
                  </a:cubicBezTo>
                  <a:cubicBezTo>
                    <a:pt x="89526" y="97903"/>
                    <a:pt x="107431" y="120692"/>
                    <a:pt x="120453" y="143480"/>
                  </a:cubicBezTo>
                  <a:cubicBezTo>
                    <a:pt x="136730" y="80812"/>
                    <a:pt x="157891" y="15703"/>
                    <a:pt x="145683" y="430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1F927D6A-9838-4FDE-B3F2-A9BFB008C9AE}"/>
                </a:ext>
              </a:extLst>
            </p:cNvPr>
            <p:cNvSpPr/>
            <p:nvPr/>
          </p:nvSpPr>
          <p:spPr>
            <a:xfrm>
              <a:off x="1125320" y="1822508"/>
              <a:ext cx="198529" cy="189887"/>
            </a:xfrm>
            <a:custGeom>
              <a:avLst/>
              <a:gdLst>
                <a:gd name="connsiteX0" fmla="*/ 198529 w 198529"/>
                <a:gd name="connsiteY0" fmla="*/ 12513 h 189887"/>
                <a:gd name="connsiteX1" fmla="*/ 170858 w 198529"/>
                <a:gd name="connsiteY1" fmla="*/ 1933 h 189887"/>
                <a:gd name="connsiteX2" fmla="*/ 138303 w 198529"/>
                <a:gd name="connsiteY2" fmla="*/ 8444 h 189887"/>
                <a:gd name="connsiteX3" fmla="*/ 8898 w 198529"/>
                <a:gd name="connsiteY3" fmla="*/ 137849 h 189887"/>
                <a:gd name="connsiteX4" fmla="*/ 36569 w 198529"/>
                <a:gd name="connsiteY4" fmla="*/ 189123 h 189887"/>
                <a:gd name="connsiteX5" fmla="*/ 144814 w 198529"/>
                <a:gd name="connsiteY5" fmla="*/ 164707 h 189887"/>
                <a:gd name="connsiteX6" fmla="*/ 198529 w 198529"/>
                <a:gd name="connsiteY6" fmla="*/ 12513 h 189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529" h="189887">
                  <a:moveTo>
                    <a:pt x="198529" y="12513"/>
                  </a:moveTo>
                  <a:lnTo>
                    <a:pt x="170858" y="1933"/>
                  </a:lnTo>
                  <a:cubicBezTo>
                    <a:pt x="159463" y="-2136"/>
                    <a:pt x="147255" y="305"/>
                    <a:pt x="138303" y="8444"/>
                  </a:cubicBezTo>
                  <a:lnTo>
                    <a:pt x="8898" y="137849"/>
                  </a:lnTo>
                  <a:cubicBezTo>
                    <a:pt x="-12263" y="159010"/>
                    <a:pt x="7270" y="195634"/>
                    <a:pt x="36569" y="189123"/>
                  </a:cubicBezTo>
                  <a:lnTo>
                    <a:pt x="144814" y="164707"/>
                  </a:lnTo>
                  <a:cubicBezTo>
                    <a:pt x="153766" y="124013"/>
                    <a:pt x="168416" y="69484"/>
                    <a:pt x="198529" y="12513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5" name="Freeform: Shape 134">
              <a:extLst>
                <a:ext uri="{FF2B5EF4-FFF2-40B4-BE49-F238E27FC236}">
                  <a16:creationId xmlns:a16="http://schemas.microsoft.com/office/drawing/2014/main" id="{25842AB6-B42F-4B00-BD2A-BE537C2760B1}"/>
                </a:ext>
              </a:extLst>
            </p:cNvPr>
            <p:cNvSpPr/>
            <p:nvPr/>
          </p:nvSpPr>
          <p:spPr>
            <a:xfrm>
              <a:off x="1364578" y="2047441"/>
              <a:ext cx="190263" cy="204583"/>
            </a:xfrm>
            <a:custGeom>
              <a:avLst/>
              <a:gdLst>
                <a:gd name="connsiteX0" fmla="*/ 174947 w 190263"/>
                <a:gd name="connsiteY0" fmla="*/ 0 h 204583"/>
                <a:gd name="connsiteX1" fmla="*/ 26009 w 190263"/>
                <a:gd name="connsiteY1" fmla="*/ 52088 h 204583"/>
                <a:gd name="connsiteX2" fmla="*/ 779 w 190263"/>
                <a:gd name="connsiteY2" fmla="*/ 167657 h 204583"/>
                <a:gd name="connsiteX3" fmla="*/ 52053 w 190263"/>
                <a:gd name="connsiteY3" fmla="*/ 195329 h 204583"/>
                <a:gd name="connsiteX4" fmla="*/ 181458 w 190263"/>
                <a:gd name="connsiteY4" fmla="*/ 65923 h 204583"/>
                <a:gd name="connsiteX5" fmla="*/ 187969 w 190263"/>
                <a:gd name="connsiteY5" fmla="*/ 33369 h 204583"/>
                <a:gd name="connsiteX6" fmla="*/ 174947 w 190263"/>
                <a:gd name="connsiteY6" fmla="*/ 0 h 204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263" h="204583">
                  <a:moveTo>
                    <a:pt x="174947" y="0"/>
                  </a:moveTo>
                  <a:cubicBezTo>
                    <a:pt x="120418" y="28485"/>
                    <a:pt x="68330" y="43949"/>
                    <a:pt x="26009" y="52088"/>
                  </a:cubicBezTo>
                  <a:lnTo>
                    <a:pt x="779" y="167657"/>
                  </a:lnTo>
                  <a:cubicBezTo>
                    <a:pt x="-5732" y="196956"/>
                    <a:pt x="30078" y="217303"/>
                    <a:pt x="52053" y="195329"/>
                  </a:cubicBezTo>
                  <a:lnTo>
                    <a:pt x="181458" y="65923"/>
                  </a:lnTo>
                  <a:cubicBezTo>
                    <a:pt x="189597" y="57785"/>
                    <a:pt x="192852" y="44763"/>
                    <a:pt x="187969" y="33369"/>
                  </a:cubicBezTo>
                  <a:lnTo>
                    <a:pt x="174947" y="0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65995231-E6B9-4767-A9DB-8FAD9437C1C3}"/>
                </a:ext>
              </a:extLst>
            </p:cNvPr>
            <p:cNvSpPr/>
            <p:nvPr/>
          </p:nvSpPr>
          <p:spPr>
            <a:xfrm>
              <a:off x="1298619" y="1635623"/>
              <a:ext cx="437861" cy="437047"/>
            </a:xfrm>
            <a:custGeom>
              <a:avLst/>
              <a:gdLst>
                <a:gd name="connsiteX0" fmla="*/ 288923 w 437861"/>
                <a:gd name="connsiteY0" fmla="*/ 0 h 437047"/>
                <a:gd name="connsiteX1" fmla="*/ 133474 w 437861"/>
                <a:gd name="connsiteY1" fmla="*/ 105803 h 437047"/>
                <a:gd name="connsiteX2" fmla="*/ 0 w 437861"/>
                <a:gd name="connsiteY2" fmla="*/ 386588 h 437047"/>
                <a:gd name="connsiteX3" fmla="*/ 50460 w 437861"/>
                <a:gd name="connsiteY3" fmla="*/ 437048 h 437047"/>
                <a:gd name="connsiteX4" fmla="*/ 332058 w 437861"/>
                <a:gd name="connsiteY4" fmla="*/ 304387 h 437047"/>
                <a:gd name="connsiteX5" fmla="*/ 437861 w 437861"/>
                <a:gd name="connsiteY5" fmla="*/ 149752 h 437047"/>
                <a:gd name="connsiteX6" fmla="*/ 376007 w 437861"/>
                <a:gd name="connsiteY6" fmla="*/ 60226 h 437047"/>
                <a:gd name="connsiteX7" fmla="*/ 288923 w 437861"/>
                <a:gd name="connsiteY7" fmla="*/ 0 h 437047"/>
                <a:gd name="connsiteX8" fmla="*/ 330431 w 437861"/>
                <a:gd name="connsiteY8" fmla="*/ 175796 h 437047"/>
                <a:gd name="connsiteX9" fmla="*/ 261252 w 437861"/>
                <a:gd name="connsiteY9" fmla="*/ 175796 h 437047"/>
                <a:gd name="connsiteX10" fmla="*/ 261252 w 437861"/>
                <a:gd name="connsiteY10" fmla="*/ 106617 h 437047"/>
                <a:gd name="connsiteX11" fmla="*/ 330431 w 437861"/>
                <a:gd name="connsiteY11" fmla="*/ 106617 h 437047"/>
                <a:gd name="connsiteX12" fmla="*/ 330431 w 437861"/>
                <a:gd name="connsiteY12" fmla="*/ 175796 h 437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7861" h="437047">
                  <a:moveTo>
                    <a:pt x="288923" y="0"/>
                  </a:moveTo>
                  <a:cubicBezTo>
                    <a:pt x="240905" y="19533"/>
                    <a:pt x="186376" y="52901"/>
                    <a:pt x="133474" y="105803"/>
                  </a:cubicBezTo>
                  <a:cubicBezTo>
                    <a:pt x="36624" y="202653"/>
                    <a:pt x="8139" y="319850"/>
                    <a:pt x="0" y="386588"/>
                  </a:cubicBezTo>
                  <a:lnTo>
                    <a:pt x="50460" y="437048"/>
                  </a:lnTo>
                  <a:cubicBezTo>
                    <a:pt x="117197" y="428909"/>
                    <a:pt x="235208" y="401237"/>
                    <a:pt x="332058" y="304387"/>
                  </a:cubicBezTo>
                  <a:cubicBezTo>
                    <a:pt x="384960" y="251485"/>
                    <a:pt x="418329" y="197770"/>
                    <a:pt x="437861" y="149752"/>
                  </a:cubicBezTo>
                  <a:cubicBezTo>
                    <a:pt x="427281" y="122894"/>
                    <a:pt x="406121" y="91153"/>
                    <a:pt x="376007" y="60226"/>
                  </a:cubicBezTo>
                  <a:cubicBezTo>
                    <a:pt x="346708" y="31741"/>
                    <a:pt x="315781" y="10580"/>
                    <a:pt x="288923" y="0"/>
                  </a:cubicBezTo>
                  <a:close/>
                  <a:moveTo>
                    <a:pt x="330431" y="175796"/>
                  </a:moveTo>
                  <a:cubicBezTo>
                    <a:pt x="311712" y="194515"/>
                    <a:pt x="280785" y="194515"/>
                    <a:pt x="261252" y="175796"/>
                  </a:cubicBezTo>
                  <a:cubicBezTo>
                    <a:pt x="242533" y="157077"/>
                    <a:pt x="242533" y="126150"/>
                    <a:pt x="261252" y="106617"/>
                  </a:cubicBezTo>
                  <a:cubicBezTo>
                    <a:pt x="279971" y="87898"/>
                    <a:pt x="310898" y="87898"/>
                    <a:pt x="330431" y="106617"/>
                  </a:cubicBezTo>
                  <a:cubicBezTo>
                    <a:pt x="349150" y="126150"/>
                    <a:pt x="349150" y="157077"/>
                    <a:pt x="330431" y="175796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EDF2D5A8-A1E3-4CEF-9596-6C03CCEC191B}"/>
                </a:ext>
              </a:extLst>
            </p:cNvPr>
            <p:cNvSpPr/>
            <p:nvPr/>
          </p:nvSpPr>
          <p:spPr>
            <a:xfrm>
              <a:off x="1202760" y="2052612"/>
              <a:ext cx="115917" cy="116157"/>
            </a:xfrm>
            <a:custGeom>
              <a:avLst/>
              <a:gdLst>
                <a:gd name="connsiteX0" fmla="*/ 95045 w 115917"/>
                <a:gd name="connsiteY0" fmla="*/ 20873 h 116157"/>
                <a:gd name="connsiteX1" fmla="*/ 56793 w 115917"/>
                <a:gd name="connsiteY1" fmla="*/ 12734 h 116157"/>
                <a:gd name="connsiteX2" fmla="*/ 2264 w 115917"/>
                <a:gd name="connsiteY2" fmla="*/ 113654 h 116157"/>
                <a:gd name="connsiteX3" fmla="*/ 103184 w 115917"/>
                <a:gd name="connsiteY3" fmla="*/ 59124 h 116157"/>
                <a:gd name="connsiteX4" fmla="*/ 95045 w 115917"/>
                <a:gd name="connsiteY4" fmla="*/ 20873 h 116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917" h="116157">
                  <a:moveTo>
                    <a:pt x="95045" y="20873"/>
                  </a:moveTo>
                  <a:cubicBezTo>
                    <a:pt x="82023" y="7851"/>
                    <a:pt x="83651" y="-14124"/>
                    <a:pt x="56793" y="12734"/>
                  </a:cubicBezTo>
                  <a:cubicBezTo>
                    <a:pt x="29936" y="39592"/>
                    <a:pt x="-9944" y="100632"/>
                    <a:pt x="2264" y="113654"/>
                  </a:cubicBezTo>
                  <a:cubicBezTo>
                    <a:pt x="15286" y="126675"/>
                    <a:pt x="76326" y="85982"/>
                    <a:pt x="103184" y="59124"/>
                  </a:cubicBezTo>
                  <a:cubicBezTo>
                    <a:pt x="130042" y="31453"/>
                    <a:pt x="108067" y="33081"/>
                    <a:pt x="95045" y="20873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75155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Block List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D5B21E6-FE7F-4CEC-88DA-395A5368C2AA}"/>
              </a:ext>
            </a:extLst>
          </p:cNvPr>
          <p:cNvGrpSpPr/>
          <p:nvPr/>
        </p:nvGrpSpPr>
        <p:grpSpPr>
          <a:xfrm>
            <a:off x="628650" y="1298502"/>
            <a:ext cx="7886700" cy="974409"/>
            <a:chOff x="628650" y="1298502"/>
            <a:chExt cx="7886700" cy="974409"/>
          </a:xfrm>
        </p:grpSpPr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4FBB09D8-2C25-4507-8031-7FB3128AF18E}"/>
                </a:ext>
              </a:extLst>
            </p:cNvPr>
            <p:cNvSpPr/>
            <p:nvPr/>
          </p:nvSpPr>
          <p:spPr>
            <a:xfrm>
              <a:off x="628650" y="1298502"/>
              <a:ext cx="7886700" cy="974409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FF167BA6-2701-466B-AB00-5C04C493B3FC}"/>
                </a:ext>
              </a:extLst>
            </p:cNvPr>
            <p:cNvSpPr/>
            <p:nvPr/>
          </p:nvSpPr>
          <p:spPr>
            <a:xfrm rot="10800000">
              <a:off x="2277811" y="1298502"/>
              <a:ext cx="362681" cy="974409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3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AD804460-5022-4478-852E-196EE7F4A651}"/>
                </a:ext>
              </a:extLst>
            </p:cNvPr>
            <p:cNvSpPr/>
            <p:nvPr/>
          </p:nvSpPr>
          <p:spPr>
            <a:xfrm>
              <a:off x="1271890" y="1298502"/>
              <a:ext cx="362681" cy="974409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2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DDE29195-CD88-42A4-9A7E-F29F31D6F971}"/>
                </a:ext>
              </a:extLst>
            </p:cNvPr>
            <p:cNvSpPr/>
            <p:nvPr/>
          </p:nvSpPr>
          <p:spPr>
            <a:xfrm>
              <a:off x="1540764" y="1298502"/>
              <a:ext cx="845587" cy="974409"/>
            </a:xfrm>
            <a:prstGeom prst="rect">
              <a:avLst/>
            </a:pr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>
                  <a:solidFill>
                    <a:schemeClr val="bg1"/>
                  </a:solidFill>
                </a:rPr>
                <a:t>01</a:t>
              </a: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D7563386-1015-4A72-BB58-42403C522EDB}"/>
              </a:ext>
            </a:extLst>
          </p:cNvPr>
          <p:cNvSpPr/>
          <p:nvPr/>
        </p:nvSpPr>
        <p:spPr>
          <a:xfrm>
            <a:off x="4357686" y="1416373"/>
            <a:ext cx="3855077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n-US" sz="14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8C9A70-BFAE-46DD-9119-6BBD6FE6F7F6}"/>
              </a:ext>
            </a:extLst>
          </p:cNvPr>
          <p:cNvSpPr/>
          <p:nvPr/>
        </p:nvSpPr>
        <p:spPr>
          <a:xfrm>
            <a:off x="2640492" y="1551639"/>
            <a:ext cx="1576842" cy="46813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cap="all" dirty="0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DB6FAE7-D2E0-4A1E-AC11-08CBD6C4FC42}"/>
              </a:ext>
            </a:extLst>
          </p:cNvPr>
          <p:cNvGrpSpPr/>
          <p:nvPr/>
        </p:nvGrpSpPr>
        <p:grpSpPr>
          <a:xfrm>
            <a:off x="628650" y="2451052"/>
            <a:ext cx="7886700" cy="974409"/>
            <a:chOff x="628650" y="2451052"/>
            <a:chExt cx="7886700" cy="974409"/>
          </a:xfrm>
        </p:grpSpPr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3C02A144-6DEA-4D7B-8653-B6793EC1B746}"/>
                </a:ext>
              </a:extLst>
            </p:cNvPr>
            <p:cNvSpPr/>
            <p:nvPr/>
          </p:nvSpPr>
          <p:spPr>
            <a:xfrm>
              <a:off x="628650" y="2451052"/>
              <a:ext cx="7886700" cy="974409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94197DDF-2702-46DC-9C20-D2CF6F6FE9DA}"/>
                </a:ext>
              </a:extLst>
            </p:cNvPr>
            <p:cNvSpPr/>
            <p:nvPr/>
          </p:nvSpPr>
          <p:spPr>
            <a:xfrm rot="10800000">
              <a:off x="2277811" y="2451052"/>
              <a:ext cx="362681" cy="974409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3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7E2CDD6B-5FDA-42E6-B0B5-FC18D2BE8957}"/>
                </a:ext>
              </a:extLst>
            </p:cNvPr>
            <p:cNvSpPr/>
            <p:nvPr/>
          </p:nvSpPr>
          <p:spPr>
            <a:xfrm>
              <a:off x="1271890" y="2451052"/>
              <a:ext cx="362681" cy="974409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2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9679C777-54E4-4337-8C74-15858545B19B}"/>
                </a:ext>
              </a:extLst>
            </p:cNvPr>
            <p:cNvSpPr/>
            <p:nvPr/>
          </p:nvSpPr>
          <p:spPr>
            <a:xfrm>
              <a:off x="1540764" y="2451052"/>
              <a:ext cx="845587" cy="974409"/>
            </a:xfrm>
            <a:prstGeom prst="rect">
              <a:avLst/>
            </a:pr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>
                  <a:solidFill>
                    <a:schemeClr val="bg1"/>
                  </a:solidFill>
                </a:rPr>
                <a:t>02</a:t>
              </a:r>
            </a:p>
          </p:txBody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32B34FD9-7E35-47BE-8E63-C293253DBBD3}"/>
              </a:ext>
            </a:extLst>
          </p:cNvPr>
          <p:cNvSpPr/>
          <p:nvPr/>
        </p:nvSpPr>
        <p:spPr>
          <a:xfrm>
            <a:off x="4357686" y="2568923"/>
            <a:ext cx="3855077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n-US" sz="14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6754B80F-F229-45AE-9BBE-32163E506C56}"/>
              </a:ext>
            </a:extLst>
          </p:cNvPr>
          <p:cNvSpPr/>
          <p:nvPr/>
        </p:nvSpPr>
        <p:spPr>
          <a:xfrm>
            <a:off x="2640492" y="2704189"/>
            <a:ext cx="1576842" cy="46813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cap="all" dirty="0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8CC2D6B-FA79-4C93-A124-C736D302B4C5}"/>
              </a:ext>
            </a:extLst>
          </p:cNvPr>
          <p:cNvGrpSpPr/>
          <p:nvPr/>
        </p:nvGrpSpPr>
        <p:grpSpPr>
          <a:xfrm>
            <a:off x="628650" y="3603601"/>
            <a:ext cx="7886700" cy="974409"/>
            <a:chOff x="628650" y="3603601"/>
            <a:chExt cx="7886700" cy="974409"/>
          </a:xfrm>
        </p:grpSpPr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F413A592-134A-4A4F-B954-8BFAF0578E10}"/>
                </a:ext>
              </a:extLst>
            </p:cNvPr>
            <p:cNvSpPr/>
            <p:nvPr/>
          </p:nvSpPr>
          <p:spPr>
            <a:xfrm>
              <a:off x="628650" y="3603601"/>
              <a:ext cx="7886700" cy="974409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FC1D1256-824B-458E-A385-D497CC730BC0}"/>
                </a:ext>
              </a:extLst>
            </p:cNvPr>
            <p:cNvSpPr/>
            <p:nvPr/>
          </p:nvSpPr>
          <p:spPr>
            <a:xfrm rot="10800000">
              <a:off x="2277811" y="3603601"/>
              <a:ext cx="362681" cy="974409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3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EE57C03E-09FD-4FC8-A4A6-CFB645ADEA97}"/>
                </a:ext>
              </a:extLst>
            </p:cNvPr>
            <p:cNvSpPr/>
            <p:nvPr/>
          </p:nvSpPr>
          <p:spPr>
            <a:xfrm>
              <a:off x="1271890" y="3603601"/>
              <a:ext cx="362681" cy="974409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2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1F0CE997-70C0-4BFA-A6FA-2DF117EDCAD6}"/>
                </a:ext>
              </a:extLst>
            </p:cNvPr>
            <p:cNvSpPr/>
            <p:nvPr/>
          </p:nvSpPr>
          <p:spPr>
            <a:xfrm>
              <a:off x="1540764" y="3603601"/>
              <a:ext cx="845587" cy="974409"/>
            </a:xfrm>
            <a:prstGeom prst="rect">
              <a:avLst/>
            </a:pr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>
                  <a:solidFill>
                    <a:schemeClr val="bg1"/>
                  </a:solidFill>
                </a:rPr>
                <a:t>03</a:t>
              </a:r>
            </a:p>
          </p:txBody>
        </p:sp>
      </p:grpSp>
      <p:sp>
        <p:nvSpPr>
          <p:cNvPr id="85" name="Rectangle 84">
            <a:extLst>
              <a:ext uri="{FF2B5EF4-FFF2-40B4-BE49-F238E27FC236}">
                <a16:creationId xmlns:a16="http://schemas.microsoft.com/office/drawing/2014/main" id="{2FAAAB59-8D43-4A10-84EF-404F8060D7CE}"/>
              </a:ext>
            </a:extLst>
          </p:cNvPr>
          <p:cNvSpPr/>
          <p:nvPr/>
        </p:nvSpPr>
        <p:spPr>
          <a:xfrm>
            <a:off x="4357686" y="3721472"/>
            <a:ext cx="3855077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n-US" sz="1400" noProof="1">
                <a:solidFill>
                  <a:schemeClr val="bg2">
                    <a:lumMod val="10000"/>
                  </a:schemeClr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043C1588-40DB-489F-B559-2BC4FCF3C024}"/>
              </a:ext>
            </a:extLst>
          </p:cNvPr>
          <p:cNvSpPr/>
          <p:nvPr/>
        </p:nvSpPr>
        <p:spPr>
          <a:xfrm>
            <a:off x="2640492" y="3856738"/>
            <a:ext cx="1576842" cy="46813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cap="all" dirty="0">
                <a:solidFill>
                  <a:schemeClr val="bg2">
                    <a:lumMod val="10000"/>
                  </a:schemeClr>
                </a:solidFill>
              </a:rPr>
              <a:t>Lorem Ipsum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F760344-CFCB-4163-96F9-2F106A610DE5}"/>
              </a:ext>
            </a:extLst>
          </p:cNvPr>
          <p:cNvGrpSpPr/>
          <p:nvPr/>
        </p:nvGrpSpPr>
        <p:grpSpPr>
          <a:xfrm>
            <a:off x="628650" y="4756150"/>
            <a:ext cx="7886700" cy="974409"/>
            <a:chOff x="628650" y="4756150"/>
            <a:chExt cx="7886700" cy="974409"/>
          </a:xfrm>
        </p:grpSpPr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E44D61D4-F18E-414A-B7E2-4FB0C939A48A}"/>
                </a:ext>
              </a:extLst>
            </p:cNvPr>
            <p:cNvSpPr/>
            <p:nvPr/>
          </p:nvSpPr>
          <p:spPr>
            <a:xfrm>
              <a:off x="628650" y="4756150"/>
              <a:ext cx="7886700" cy="974409"/>
            </a:xfrm>
            <a:prstGeom prst="round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8E13162-3EEF-4AED-9AEF-F9425EE50353}"/>
                </a:ext>
              </a:extLst>
            </p:cNvPr>
            <p:cNvSpPr/>
            <p:nvPr/>
          </p:nvSpPr>
          <p:spPr>
            <a:xfrm rot="10800000">
              <a:off x="2277811" y="4756150"/>
              <a:ext cx="362681" cy="974409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3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5909E5B3-8C49-4E04-989E-132CC7D30F9D}"/>
                </a:ext>
              </a:extLst>
            </p:cNvPr>
            <p:cNvSpPr/>
            <p:nvPr/>
          </p:nvSpPr>
          <p:spPr>
            <a:xfrm>
              <a:off x="1271890" y="4756150"/>
              <a:ext cx="362681" cy="974409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alpha val="0"/>
                  </a:schemeClr>
                </a:gs>
                <a:gs pos="74000">
                  <a:schemeClr val="tx1">
                    <a:alpha val="20000"/>
                  </a:schemeClr>
                </a:gs>
                <a:gs pos="100000">
                  <a:schemeClr val="tx1">
                    <a:alpha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CBCBE466-A4E1-4B6D-AA9A-5478CC0E4D6F}"/>
                </a:ext>
              </a:extLst>
            </p:cNvPr>
            <p:cNvSpPr/>
            <p:nvPr/>
          </p:nvSpPr>
          <p:spPr>
            <a:xfrm>
              <a:off x="1540764" y="4756150"/>
              <a:ext cx="845587" cy="974409"/>
            </a:xfrm>
            <a:prstGeom prst="rect">
              <a:avLst/>
            </a:prstGeom>
            <a:solidFill>
              <a:srgbClr val="2B323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3600" b="1" dirty="0">
                  <a:solidFill>
                    <a:schemeClr val="bg1"/>
                  </a:solidFill>
                </a:rPr>
                <a:t>04</a:t>
              </a:r>
            </a:p>
          </p:txBody>
        </p:sp>
      </p:grpSp>
      <p:sp>
        <p:nvSpPr>
          <p:cNvPr id="92" name="Rectangle 91">
            <a:extLst>
              <a:ext uri="{FF2B5EF4-FFF2-40B4-BE49-F238E27FC236}">
                <a16:creationId xmlns:a16="http://schemas.microsoft.com/office/drawing/2014/main" id="{8C4AD0C0-9215-45E1-A172-640F3A471255}"/>
              </a:ext>
            </a:extLst>
          </p:cNvPr>
          <p:cNvSpPr/>
          <p:nvPr/>
        </p:nvSpPr>
        <p:spPr>
          <a:xfrm>
            <a:off x="4357686" y="4874021"/>
            <a:ext cx="3855077" cy="7386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n-US" sz="140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FB58CCF9-9676-4BEB-826A-F05A5B7E5369}"/>
              </a:ext>
            </a:extLst>
          </p:cNvPr>
          <p:cNvSpPr/>
          <p:nvPr/>
        </p:nvSpPr>
        <p:spPr>
          <a:xfrm>
            <a:off x="2640492" y="5009288"/>
            <a:ext cx="1576842" cy="468134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b="1" cap="all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51" name="Graphic 94" descr="Puzzle">
            <a:extLst>
              <a:ext uri="{FF2B5EF4-FFF2-40B4-BE49-F238E27FC236}">
                <a16:creationId xmlns:a16="http://schemas.microsoft.com/office/drawing/2014/main" id="{BC253637-358D-43E7-8A34-FC215AC32B88}"/>
              </a:ext>
            </a:extLst>
          </p:cNvPr>
          <p:cNvSpPr/>
          <p:nvPr/>
        </p:nvSpPr>
        <p:spPr>
          <a:xfrm>
            <a:off x="845781" y="4999192"/>
            <a:ext cx="488321" cy="488321"/>
          </a:xfrm>
          <a:custGeom>
            <a:avLst/>
            <a:gdLst>
              <a:gd name="connsiteX0" fmla="*/ 420770 w 651095"/>
              <a:gd name="connsiteY0" fmla="*/ 494018 h 651095"/>
              <a:gd name="connsiteX1" fmla="*/ 385774 w 651095"/>
              <a:gd name="connsiteY1" fmla="*/ 386588 h 651095"/>
              <a:gd name="connsiteX2" fmla="*/ 391471 w 651095"/>
              <a:gd name="connsiteY2" fmla="*/ 380891 h 651095"/>
              <a:gd name="connsiteX3" fmla="*/ 500529 w 651095"/>
              <a:gd name="connsiteY3" fmla="*/ 414259 h 651095"/>
              <a:gd name="connsiteX4" fmla="*/ 558314 w 651095"/>
              <a:gd name="connsiteY4" fmla="*/ 460650 h 651095"/>
              <a:gd name="connsiteX5" fmla="*/ 651095 w 651095"/>
              <a:gd name="connsiteY5" fmla="*/ 367869 h 651095"/>
              <a:gd name="connsiteX6" fmla="*/ 512737 w 651095"/>
              <a:gd name="connsiteY6" fmla="*/ 229511 h 651095"/>
              <a:gd name="connsiteX7" fmla="*/ 559128 w 651095"/>
              <a:gd name="connsiteY7" fmla="*/ 171726 h 651095"/>
              <a:gd name="connsiteX8" fmla="*/ 592497 w 651095"/>
              <a:gd name="connsiteY8" fmla="*/ 62668 h 651095"/>
              <a:gd name="connsiteX9" fmla="*/ 586799 w 651095"/>
              <a:gd name="connsiteY9" fmla="*/ 56971 h 651095"/>
              <a:gd name="connsiteX10" fmla="*/ 479369 w 651095"/>
              <a:gd name="connsiteY10" fmla="*/ 91967 h 651095"/>
              <a:gd name="connsiteX11" fmla="*/ 421584 w 651095"/>
              <a:gd name="connsiteY11" fmla="*/ 138358 h 651095"/>
              <a:gd name="connsiteX12" fmla="*/ 283226 w 651095"/>
              <a:gd name="connsiteY12" fmla="*/ 0 h 651095"/>
              <a:gd name="connsiteX13" fmla="*/ 189631 w 651095"/>
              <a:gd name="connsiteY13" fmla="*/ 92781 h 651095"/>
              <a:gd name="connsiteX14" fmla="*/ 236022 w 651095"/>
              <a:gd name="connsiteY14" fmla="*/ 150566 h 651095"/>
              <a:gd name="connsiteX15" fmla="*/ 271018 w 651095"/>
              <a:gd name="connsiteY15" fmla="*/ 257996 h 651095"/>
              <a:gd name="connsiteX16" fmla="*/ 265321 w 651095"/>
              <a:gd name="connsiteY16" fmla="*/ 263694 h 651095"/>
              <a:gd name="connsiteX17" fmla="*/ 156263 w 651095"/>
              <a:gd name="connsiteY17" fmla="*/ 230325 h 651095"/>
              <a:gd name="connsiteX18" fmla="*/ 98478 w 651095"/>
              <a:gd name="connsiteY18" fmla="*/ 183934 h 651095"/>
              <a:gd name="connsiteX19" fmla="*/ 0 w 651095"/>
              <a:gd name="connsiteY19" fmla="*/ 283226 h 651095"/>
              <a:gd name="connsiteX20" fmla="*/ 138358 w 651095"/>
              <a:gd name="connsiteY20" fmla="*/ 421584 h 651095"/>
              <a:gd name="connsiteX21" fmla="*/ 91967 w 651095"/>
              <a:gd name="connsiteY21" fmla="*/ 479369 h 651095"/>
              <a:gd name="connsiteX22" fmla="*/ 58599 w 651095"/>
              <a:gd name="connsiteY22" fmla="*/ 588427 h 651095"/>
              <a:gd name="connsiteX23" fmla="*/ 64296 w 651095"/>
              <a:gd name="connsiteY23" fmla="*/ 594124 h 651095"/>
              <a:gd name="connsiteX24" fmla="*/ 171726 w 651095"/>
              <a:gd name="connsiteY24" fmla="*/ 559128 h 651095"/>
              <a:gd name="connsiteX25" fmla="*/ 229511 w 651095"/>
              <a:gd name="connsiteY25" fmla="*/ 512737 h 651095"/>
              <a:gd name="connsiteX26" fmla="*/ 367869 w 651095"/>
              <a:gd name="connsiteY26" fmla="*/ 651095 h 651095"/>
              <a:gd name="connsiteX27" fmla="*/ 467161 w 651095"/>
              <a:gd name="connsiteY27" fmla="*/ 551803 h 651095"/>
              <a:gd name="connsiteX28" fmla="*/ 420770 w 651095"/>
              <a:gd name="connsiteY28" fmla="*/ 494018 h 651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651095" h="651095">
                <a:moveTo>
                  <a:pt x="420770" y="494018"/>
                </a:moveTo>
                <a:cubicBezTo>
                  <a:pt x="367055" y="495646"/>
                  <a:pt x="347522" y="426467"/>
                  <a:pt x="385774" y="386588"/>
                </a:cubicBezTo>
                <a:lnTo>
                  <a:pt x="391471" y="380891"/>
                </a:lnTo>
                <a:cubicBezTo>
                  <a:pt x="431350" y="342639"/>
                  <a:pt x="502157" y="360544"/>
                  <a:pt x="500529" y="414259"/>
                </a:cubicBezTo>
                <a:cubicBezTo>
                  <a:pt x="499715" y="445186"/>
                  <a:pt x="536340" y="482624"/>
                  <a:pt x="558314" y="460650"/>
                </a:cubicBezTo>
                <a:lnTo>
                  <a:pt x="651095" y="367869"/>
                </a:lnTo>
                <a:lnTo>
                  <a:pt x="512737" y="229511"/>
                </a:lnTo>
                <a:cubicBezTo>
                  <a:pt x="490763" y="207537"/>
                  <a:pt x="528201" y="170912"/>
                  <a:pt x="559128" y="171726"/>
                </a:cubicBezTo>
                <a:cubicBezTo>
                  <a:pt x="612843" y="173354"/>
                  <a:pt x="630748" y="102547"/>
                  <a:pt x="592497" y="62668"/>
                </a:cubicBezTo>
                <a:lnTo>
                  <a:pt x="586799" y="56971"/>
                </a:lnTo>
                <a:cubicBezTo>
                  <a:pt x="546920" y="18719"/>
                  <a:pt x="477741" y="38252"/>
                  <a:pt x="479369" y="91967"/>
                </a:cubicBezTo>
                <a:cubicBezTo>
                  <a:pt x="480183" y="122894"/>
                  <a:pt x="443558" y="160332"/>
                  <a:pt x="421584" y="138358"/>
                </a:cubicBezTo>
                <a:lnTo>
                  <a:pt x="283226" y="0"/>
                </a:lnTo>
                <a:lnTo>
                  <a:pt x="189631" y="92781"/>
                </a:lnTo>
                <a:cubicBezTo>
                  <a:pt x="167657" y="114756"/>
                  <a:pt x="205095" y="151380"/>
                  <a:pt x="236022" y="150566"/>
                </a:cubicBezTo>
                <a:cubicBezTo>
                  <a:pt x="289737" y="148938"/>
                  <a:pt x="309270" y="218117"/>
                  <a:pt x="271018" y="257996"/>
                </a:cubicBezTo>
                <a:lnTo>
                  <a:pt x="265321" y="263694"/>
                </a:lnTo>
                <a:cubicBezTo>
                  <a:pt x="225442" y="301945"/>
                  <a:pt x="154635" y="284040"/>
                  <a:pt x="156263" y="230325"/>
                </a:cubicBezTo>
                <a:cubicBezTo>
                  <a:pt x="157077" y="199398"/>
                  <a:pt x="120453" y="161960"/>
                  <a:pt x="98478" y="183934"/>
                </a:cubicBezTo>
                <a:lnTo>
                  <a:pt x="0" y="283226"/>
                </a:lnTo>
                <a:lnTo>
                  <a:pt x="138358" y="421584"/>
                </a:lnTo>
                <a:cubicBezTo>
                  <a:pt x="160332" y="443558"/>
                  <a:pt x="122894" y="480183"/>
                  <a:pt x="91967" y="479369"/>
                </a:cubicBezTo>
                <a:cubicBezTo>
                  <a:pt x="38252" y="477741"/>
                  <a:pt x="20347" y="548548"/>
                  <a:pt x="58599" y="588427"/>
                </a:cubicBezTo>
                <a:lnTo>
                  <a:pt x="64296" y="594124"/>
                </a:lnTo>
                <a:cubicBezTo>
                  <a:pt x="104175" y="632376"/>
                  <a:pt x="173354" y="612843"/>
                  <a:pt x="171726" y="559128"/>
                </a:cubicBezTo>
                <a:cubicBezTo>
                  <a:pt x="170912" y="528201"/>
                  <a:pt x="207537" y="490763"/>
                  <a:pt x="229511" y="512737"/>
                </a:cubicBezTo>
                <a:lnTo>
                  <a:pt x="367869" y="651095"/>
                </a:lnTo>
                <a:lnTo>
                  <a:pt x="467161" y="551803"/>
                </a:lnTo>
                <a:cubicBezTo>
                  <a:pt x="489135" y="529829"/>
                  <a:pt x="452511" y="493204"/>
                  <a:pt x="420770" y="494018"/>
                </a:cubicBezTo>
                <a:close/>
              </a:path>
            </a:pathLst>
          </a:custGeom>
          <a:solidFill>
            <a:schemeClr val="bg1"/>
          </a:solidFill>
          <a:ln w="813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52" name="Graphic 93" descr="Users">
            <a:extLst>
              <a:ext uri="{FF2B5EF4-FFF2-40B4-BE49-F238E27FC236}">
                <a16:creationId xmlns:a16="http://schemas.microsoft.com/office/drawing/2014/main" id="{E7F4C7C3-172E-4F57-883B-6B93E0CF64EA}"/>
              </a:ext>
            </a:extLst>
          </p:cNvPr>
          <p:cNvGrpSpPr/>
          <p:nvPr/>
        </p:nvGrpSpPr>
        <p:grpSpPr>
          <a:xfrm>
            <a:off x="833573" y="3930879"/>
            <a:ext cx="512737" cy="319850"/>
            <a:chOff x="1111430" y="4137637"/>
            <a:chExt cx="683649" cy="426467"/>
          </a:xfrm>
          <a:solidFill>
            <a:srgbClr val="000000"/>
          </a:solidFill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D2CFE71D-24DB-4400-809D-0F4225D79CF6}"/>
                </a:ext>
              </a:extLst>
            </p:cNvPr>
            <p:cNvSpPr/>
            <p:nvPr/>
          </p:nvSpPr>
          <p:spPr>
            <a:xfrm>
              <a:off x="1184678" y="4137637"/>
              <a:ext cx="146496" cy="146496"/>
            </a:xfrm>
            <a:custGeom>
              <a:avLst/>
              <a:gdLst>
                <a:gd name="connsiteX0" fmla="*/ 146496 w 146496"/>
                <a:gd name="connsiteY0" fmla="*/ 73248 h 146496"/>
                <a:gd name="connsiteX1" fmla="*/ 73248 w 146496"/>
                <a:gd name="connsiteY1" fmla="*/ 146496 h 146496"/>
                <a:gd name="connsiteX2" fmla="*/ 0 w 146496"/>
                <a:gd name="connsiteY2" fmla="*/ 73248 h 146496"/>
                <a:gd name="connsiteX3" fmla="*/ 73248 w 146496"/>
                <a:gd name="connsiteY3" fmla="*/ 0 h 146496"/>
                <a:gd name="connsiteX4" fmla="*/ 146496 w 146496"/>
                <a:gd name="connsiteY4" fmla="*/ 73248 h 14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496" h="146496">
                  <a:moveTo>
                    <a:pt x="146496" y="73248"/>
                  </a:moveTo>
                  <a:cubicBezTo>
                    <a:pt x="146496" y="113702"/>
                    <a:pt x="113702" y="146496"/>
                    <a:pt x="73248" y="146496"/>
                  </a:cubicBezTo>
                  <a:cubicBezTo>
                    <a:pt x="32794" y="146496"/>
                    <a:pt x="0" y="113702"/>
                    <a:pt x="0" y="73248"/>
                  </a:cubicBezTo>
                  <a:cubicBezTo>
                    <a:pt x="0" y="32794"/>
                    <a:pt x="32794" y="0"/>
                    <a:pt x="73248" y="0"/>
                  </a:cubicBezTo>
                  <a:cubicBezTo>
                    <a:pt x="113702" y="0"/>
                    <a:pt x="146496" y="32794"/>
                    <a:pt x="146496" y="7324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5E0EA56-F10C-4F70-A26C-7EEF3FFCA3DC}"/>
                </a:ext>
              </a:extLst>
            </p:cNvPr>
            <p:cNvSpPr/>
            <p:nvPr/>
          </p:nvSpPr>
          <p:spPr>
            <a:xfrm>
              <a:off x="1575335" y="4137637"/>
              <a:ext cx="146496" cy="146496"/>
            </a:xfrm>
            <a:custGeom>
              <a:avLst/>
              <a:gdLst>
                <a:gd name="connsiteX0" fmla="*/ 146496 w 146496"/>
                <a:gd name="connsiteY0" fmla="*/ 73248 h 146496"/>
                <a:gd name="connsiteX1" fmla="*/ 73248 w 146496"/>
                <a:gd name="connsiteY1" fmla="*/ 146496 h 146496"/>
                <a:gd name="connsiteX2" fmla="*/ 0 w 146496"/>
                <a:gd name="connsiteY2" fmla="*/ 73248 h 146496"/>
                <a:gd name="connsiteX3" fmla="*/ 73248 w 146496"/>
                <a:gd name="connsiteY3" fmla="*/ 0 h 146496"/>
                <a:gd name="connsiteX4" fmla="*/ 146496 w 146496"/>
                <a:gd name="connsiteY4" fmla="*/ 73248 h 14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496" h="146496">
                  <a:moveTo>
                    <a:pt x="146496" y="73248"/>
                  </a:moveTo>
                  <a:cubicBezTo>
                    <a:pt x="146496" y="113702"/>
                    <a:pt x="113702" y="146496"/>
                    <a:pt x="73248" y="146496"/>
                  </a:cubicBezTo>
                  <a:cubicBezTo>
                    <a:pt x="32794" y="146496"/>
                    <a:pt x="0" y="113702"/>
                    <a:pt x="0" y="73248"/>
                  </a:cubicBezTo>
                  <a:cubicBezTo>
                    <a:pt x="0" y="32794"/>
                    <a:pt x="32794" y="0"/>
                    <a:pt x="73248" y="0"/>
                  </a:cubicBezTo>
                  <a:cubicBezTo>
                    <a:pt x="113702" y="0"/>
                    <a:pt x="146496" y="32794"/>
                    <a:pt x="146496" y="7324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BDED94DD-B067-4F03-97DA-44D7BB0F9F0A}"/>
                </a:ext>
              </a:extLst>
            </p:cNvPr>
            <p:cNvSpPr/>
            <p:nvPr/>
          </p:nvSpPr>
          <p:spPr>
            <a:xfrm>
              <a:off x="1306758" y="4417608"/>
              <a:ext cx="292992" cy="146496"/>
            </a:xfrm>
            <a:custGeom>
              <a:avLst/>
              <a:gdLst>
                <a:gd name="connsiteX0" fmla="*/ 292993 w 292992"/>
                <a:gd name="connsiteY0" fmla="*/ 146496 h 146496"/>
                <a:gd name="connsiteX1" fmla="*/ 292993 w 292992"/>
                <a:gd name="connsiteY1" fmla="*/ 73248 h 146496"/>
                <a:gd name="connsiteX2" fmla="*/ 278343 w 292992"/>
                <a:gd name="connsiteY2" fmla="*/ 43949 h 146496"/>
                <a:gd name="connsiteX3" fmla="*/ 206723 w 292992"/>
                <a:gd name="connsiteY3" fmla="*/ 9766 h 146496"/>
                <a:gd name="connsiteX4" fmla="*/ 146496 w 292992"/>
                <a:gd name="connsiteY4" fmla="*/ 0 h 146496"/>
                <a:gd name="connsiteX5" fmla="*/ 86270 w 292992"/>
                <a:gd name="connsiteY5" fmla="*/ 9766 h 146496"/>
                <a:gd name="connsiteX6" fmla="*/ 14650 w 292992"/>
                <a:gd name="connsiteY6" fmla="*/ 43949 h 146496"/>
                <a:gd name="connsiteX7" fmla="*/ 0 w 292992"/>
                <a:gd name="connsiteY7" fmla="*/ 73248 h 146496"/>
                <a:gd name="connsiteX8" fmla="*/ 0 w 292992"/>
                <a:gd name="connsiteY8" fmla="*/ 146496 h 146496"/>
                <a:gd name="connsiteX9" fmla="*/ 292993 w 292992"/>
                <a:gd name="connsiteY9" fmla="*/ 146496 h 14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92992" h="146496">
                  <a:moveTo>
                    <a:pt x="292993" y="146496"/>
                  </a:moveTo>
                  <a:lnTo>
                    <a:pt x="292993" y="73248"/>
                  </a:lnTo>
                  <a:cubicBezTo>
                    <a:pt x="292993" y="61854"/>
                    <a:pt x="288110" y="50460"/>
                    <a:pt x="278343" y="43949"/>
                  </a:cubicBezTo>
                  <a:cubicBezTo>
                    <a:pt x="258810" y="27672"/>
                    <a:pt x="232766" y="16277"/>
                    <a:pt x="206723" y="9766"/>
                  </a:cubicBezTo>
                  <a:cubicBezTo>
                    <a:pt x="188818" y="4883"/>
                    <a:pt x="167657" y="0"/>
                    <a:pt x="146496" y="0"/>
                  </a:cubicBezTo>
                  <a:cubicBezTo>
                    <a:pt x="126964" y="0"/>
                    <a:pt x="105803" y="3255"/>
                    <a:pt x="86270" y="9766"/>
                  </a:cubicBezTo>
                  <a:cubicBezTo>
                    <a:pt x="60226" y="16277"/>
                    <a:pt x="35810" y="29299"/>
                    <a:pt x="14650" y="43949"/>
                  </a:cubicBezTo>
                  <a:cubicBezTo>
                    <a:pt x="4883" y="52088"/>
                    <a:pt x="0" y="61854"/>
                    <a:pt x="0" y="73248"/>
                  </a:cubicBezTo>
                  <a:lnTo>
                    <a:pt x="0" y="146496"/>
                  </a:lnTo>
                  <a:lnTo>
                    <a:pt x="292993" y="146496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988AB4D3-E9A0-41AA-AE57-ECDE0F56A445}"/>
                </a:ext>
              </a:extLst>
            </p:cNvPr>
            <p:cNvSpPr/>
            <p:nvPr/>
          </p:nvSpPr>
          <p:spPr>
            <a:xfrm>
              <a:off x="1380006" y="4251579"/>
              <a:ext cx="146496" cy="146496"/>
            </a:xfrm>
            <a:custGeom>
              <a:avLst/>
              <a:gdLst>
                <a:gd name="connsiteX0" fmla="*/ 146496 w 146496"/>
                <a:gd name="connsiteY0" fmla="*/ 73248 h 146496"/>
                <a:gd name="connsiteX1" fmla="*/ 73248 w 146496"/>
                <a:gd name="connsiteY1" fmla="*/ 146496 h 146496"/>
                <a:gd name="connsiteX2" fmla="*/ 0 w 146496"/>
                <a:gd name="connsiteY2" fmla="*/ 73248 h 146496"/>
                <a:gd name="connsiteX3" fmla="*/ 73248 w 146496"/>
                <a:gd name="connsiteY3" fmla="*/ 0 h 146496"/>
                <a:gd name="connsiteX4" fmla="*/ 146496 w 146496"/>
                <a:gd name="connsiteY4" fmla="*/ 73248 h 14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496" h="146496">
                  <a:moveTo>
                    <a:pt x="146496" y="73248"/>
                  </a:moveTo>
                  <a:cubicBezTo>
                    <a:pt x="146496" y="113702"/>
                    <a:pt x="113702" y="146496"/>
                    <a:pt x="73248" y="146496"/>
                  </a:cubicBezTo>
                  <a:cubicBezTo>
                    <a:pt x="32794" y="146496"/>
                    <a:pt x="0" y="113702"/>
                    <a:pt x="0" y="73248"/>
                  </a:cubicBezTo>
                  <a:cubicBezTo>
                    <a:pt x="0" y="32794"/>
                    <a:pt x="32794" y="0"/>
                    <a:pt x="73248" y="0"/>
                  </a:cubicBezTo>
                  <a:cubicBezTo>
                    <a:pt x="113702" y="0"/>
                    <a:pt x="146496" y="32794"/>
                    <a:pt x="146496" y="7324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41DCA180-6D4E-4E3E-9DF5-F6A12FA8902F}"/>
                </a:ext>
              </a:extLst>
            </p:cNvPr>
            <p:cNvSpPr/>
            <p:nvPr/>
          </p:nvSpPr>
          <p:spPr>
            <a:xfrm>
              <a:off x="1529758" y="4303666"/>
              <a:ext cx="265321" cy="146496"/>
            </a:xfrm>
            <a:custGeom>
              <a:avLst/>
              <a:gdLst>
                <a:gd name="connsiteX0" fmla="*/ 250672 w 265321"/>
                <a:gd name="connsiteY0" fmla="*/ 43949 h 146496"/>
                <a:gd name="connsiteX1" fmla="*/ 179051 w 265321"/>
                <a:gd name="connsiteY1" fmla="*/ 9766 h 146496"/>
                <a:gd name="connsiteX2" fmla="*/ 118825 w 265321"/>
                <a:gd name="connsiteY2" fmla="*/ 0 h 146496"/>
                <a:gd name="connsiteX3" fmla="*/ 58599 w 265321"/>
                <a:gd name="connsiteY3" fmla="*/ 9766 h 146496"/>
                <a:gd name="connsiteX4" fmla="*/ 29299 w 265321"/>
                <a:gd name="connsiteY4" fmla="*/ 21161 h 146496"/>
                <a:gd name="connsiteX5" fmla="*/ 29299 w 265321"/>
                <a:gd name="connsiteY5" fmla="*/ 22788 h 146496"/>
                <a:gd name="connsiteX6" fmla="*/ 0 w 265321"/>
                <a:gd name="connsiteY6" fmla="*/ 94409 h 146496"/>
                <a:gd name="connsiteX7" fmla="*/ 74876 w 265321"/>
                <a:gd name="connsiteY7" fmla="*/ 131847 h 146496"/>
                <a:gd name="connsiteX8" fmla="*/ 87898 w 265321"/>
                <a:gd name="connsiteY8" fmla="*/ 146496 h 146496"/>
                <a:gd name="connsiteX9" fmla="*/ 265321 w 265321"/>
                <a:gd name="connsiteY9" fmla="*/ 146496 h 146496"/>
                <a:gd name="connsiteX10" fmla="*/ 265321 w 265321"/>
                <a:gd name="connsiteY10" fmla="*/ 73248 h 146496"/>
                <a:gd name="connsiteX11" fmla="*/ 250672 w 265321"/>
                <a:gd name="connsiteY11" fmla="*/ 43949 h 14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65321" h="146496">
                  <a:moveTo>
                    <a:pt x="250672" y="43949"/>
                  </a:moveTo>
                  <a:cubicBezTo>
                    <a:pt x="231139" y="27672"/>
                    <a:pt x="205095" y="16277"/>
                    <a:pt x="179051" y="9766"/>
                  </a:cubicBezTo>
                  <a:cubicBezTo>
                    <a:pt x="161146" y="4883"/>
                    <a:pt x="139985" y="0"/>
                    <a:pt x="118825" y="0"/>
                  </a:cubicBezTo>
                  <a:cubicBezTo>
                    <a:pt x="99292" y="0"/>
                    <a:pt x="78131" y="3255"/>
                    <a:pt x="58599" y="9766"/>
                  </a:cubicBezTo>
                  <a:cubicBezTo>
                    <a:pt x="48832" y="13022"/>
                    <a:pt x="39066" y="16277"/>
                    <a:pt x="29299" y="21161"/>
                  </a:cubicBezTo>
                  <a:lnTo>
                    <a:pt x="29299" y="22788"/>
                  </a:lnTo>
                  <a:cubicBezTo>
                    <a:pt x="29299" y="50460"/>
                    <a:pt x="17905" y="76504"/>
                    <a:pt x="0" y="94409"/>
                  </a:cubicBezTo>
                  <a:cubicBezTo>
                    <a:pt x="30927" y="104175"/>
                    <a:pt x="55343" y="117197"/>
                    <a:pt x="74876" y="131847"/>
                  </a:cubicBezTo>
                  <a:cubicBezTo>
                    <a:pt x="79759" y="136730"/>
                    <a:pt x="84642" y="139985"/>
                    <a:pt x="87898" y="146496"/>
                  </a:cubicBezTo>
                  <a:lnTo>
                    <a:pt x="265321" y="146496"/>
                  </a:lnTo>
                  <a:lnTo>
                    <a:pt x="265321" y="73248"/>
                  </a:lnTo>
                  <a:cubicBezTo>
                    <a:pt x="265321" y="61854"/>
                    <a:pt x="260438" y="50460"/>
                    <a:pt x="250672" y="43949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BAEBDC6D-540D-4DA6-8CA3-4B6E69A8614E}"/>
                </a:ext>
              </a:extLst>
            </p:cNvPr>
            <p:cNvSpPr/>
            <p:nvPr/>
          </p:nvSpPr>
          <p:spPr>
            <a:xfrm>
              <a:off x="1111430" y="4303666"/>
              <a:ext cx="265321" cy="146496"/>
            </a:xfrm>
            <a:custGeom>
              <a:avLst/>
              <a:gdLst>
                <a:gd name="connsiteX0" fmla="*/ 190445 w 265321"/>
                <a:gd name="connsiteY0" fmla="*/ 131847 h 146496"/>
                <a:gd name="connsiteX1" fmla="*/ 190445 w 265321"/>
                <a:gd name="connsiteY1" fmla="*/ 131847 h 146496"/>
                <a:gd name="connsiteX2" fmla="*/ 265321 w 265321"/>
                <a:gd name="connsiteY2" fmla="*/ 94409 h 146496"/>
                <a:gd name="connsiteX3" fmla="*/ 236022 w 265321"/>
                <a:gd name="connsiteY3" fmla="*/ 22788 h 146496"/>
                <a:gd name="connsiteX4" fmla="*/ 236022 w 265321"/>
                <a:gd name="connsiteY4" fmla="*/ 19533 h 146496"/>
                <a:gd name="connsiteX5" fmla="*/ 206723 w 265321"/>
                <a:gd name="connsiteY5" fmla="*/ 9766 h 146496"/>
                <a:gd name="connsiteX6" fmla="*/ 146496 w 265321"/>
                <a:gd name="connsiteY6" fmla="*/ 0 h 146496"/>
                <a:gd name="connsiteX7" fmla="*/ 86270 w 265321"/>
                <a:gd name="connsiteY7" fmla="*/ 9766 h 146496"/>
                <a:gd name="connsiteX8" fmla="*/ 14650 w 265321"/>
                <a:gd name="connsiteY8" fmla="*/ 43949 h 146496"/>
                <a:gd name="connsiteX9" fmla="*/ 0 w 265321"/>
                <a:gd name="connsiteY9" fmla="*/ 73248 h 146496"/>
                <a:gd name="connsiteX10" fmla="*/ 0 w 265321"/>
                <a:gd name="connsiteY10" fmla="*/ 146496 h 146496"/>
                <a:gd name="connsiteX11" fmla="*/ 175796 w 265321"/>
                <a:gd name="connsiteY11" fmla="*/ 146496 h 146496"/>
                <a:gd name="connsiteX12" fmla="*/ 190445 w 265321"/>
                <a:gd name="connsiteY12" fmla="*/ 131847 h 1464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5321" h="146496">
                  <a:moveTo>
                    <a:pt x="190445" y="131847"/>
                  </a:moveTo>
                  <a:lnTo>
                    <a:pt x="190445" y="131847"/>
                  </a:lnTo>
                  <a:cubicBezTo>
                    <a:pt x="213234" y="115569"/>
                    <a:pt x="239277" y="102547"/>
                    <a:pt x="265321" y="94409"/>
                  </a:cubicBezTo>
                  <a:cubicBezTo>
                    <a:pt x="247416" y="74876"/>
                    <a:pt x="236022" y="50460"/>
                    <a:pt x="236022" y="22788"/>
                  </a:cubicBezTo>
                  <a:cubicBezTo>
                    <a:pt x="236022" y="21161"/>
                    <a:pt x="236022" y="21161"/>
                    <a:pt x="236022" y="19533"/>
                  </a:cubicBezTo>
                  <a:cubicBezTo>
                    <a:pt x="226256" y="16277"/>
                    <a:pt x="216489" y="11394"/>
                    <a:pt x="206723" y="9766"/>
                  </a:cubicBezTo>
                  <a:cubicBezTo>
                    <a:pt x="188818" y="4883"/>
                    <a:pt x="167657" y="0"/>
                    <a:pt x="146496" y="0"/>
                  </a:cubicBezTo>
                  <a:cubicBezTo>
                    <a:pt x="126964" y="0"/>
                    <a:pt x="105803" y="3255"/>
                    <a:pt x="86270" y="9766"/>
                  </a:cubicBezTo>
                  <a:cubicBezTo>
                    <a:pt x="60226" y="17905"/>
                    <a:pt x="35810" y="29299"/>
                    <a:pt x="14650" y="43949"/>
                  </a:cubicBezTo>
                  <a:cubicBezTo>
                    <a:pt x="4883" y="50460"/>
                    <a:pt x="0" y="61854"/>
                    <a:pt x="0" y="73248"/>
                  </a:cubicBezTo>
                  <a:lnTo>
                    <a:pt x="0" y="146496"/>
                  </a:lnTo>
                  <a:lnTo>
                    <a:pt x="175796" y="146496"/>
                  </a:lnTo>
                  <a:cubicBezTo>
                    <a:pt x="180679" y="139985"/>
                    <a:pt x="183934" y="136730"/>
                    <a:pt x="190445" y="131847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9" name="Graphic 95" descr="Lightbulb">
            <a:extLst>
              <a:ext uri="{FF2B5EF4-FFF2-40B4-BE49-F238E27FC236}">
                <a16:creationId xmlns:a16="http://schemas.microsoft.com/office/drawing/2014/main" id="{0AFADC4D-A100-47E9-B6E2-4B9ED9830F86}"/>
              </a:ext>
            </a:extLst>
          </p:cNvPr>
          <p:cNvGrpSpPr/>
          <p:nvPr/>
        </p:nvGrpSpPr>
        <p:grpSpPr>
          <a:xfrm>
            <a:off x="796948" y="2644869"/>
            <a:ext cx="585986" cy="585986"/>
            <a:chOff x="1062598" y="2747459"/>
            <a:chExt cx="781314" cy="781314"/>
          </a:xfrm>
        </p:grpSpPr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A5A508E9-1C8B-4DF5-B6B2-0182957A04D4}"/>
                </a:ext>
              </a:extLst>
            </p:cNvPr>
            <p:cNvSpPr/>
            <p:nvPr/>
          </p:nvSpPr>
          <p:spPr>
            <a:xfrm>
              <a:off x="1347452" y="3268335"/>
              <a:ext cx="211605" cy="48832"/>
            </a:xfrm>
            <a:custGeom>
              <a:avLst/>
              <a:gdLst>
                <a:gd name="connsiteX0" fmla="*/ 24416 w 211605"/>
                <a:gd name="connsiteY0" fmla="*/ 0 h 48832"/>
                <a:gd name="connsiteX1" fmla="*/ 187190 w 211605"/>
                <a:gd name="connsiteY1" fmla="*/ 0 h 48832"/>
                <a:gd name="connsiteX2" fmla="*/ 211606 w 211605"/>
                <a:gd name="connsiteY2" fmla="*/ 24416 h 48832"/>
                <a:gd name="connsiteX3" fmla="*/ 187190 w 211605"/>
                <a:gd name="connsiteY3" fmla="*/ 48832 h 48832"/>
                <a:gd name="connsiteX4" fmla="*/ 24416 w 211605"/>
                <a:gd name="connsiteY4" fmla="*/ 48832 h 48832"/>
                <a:gd name="connsiteX5" fmla="*/ 0 w 211605"/>
                <a:gd name="connsiteY5" fmla="*/ 24416 h 48832"/>
                <a:gd name="connsiteX6" fmla="*/ 24416 w 211605"/>
                <a:gd name="connsiteY6" fmla="*/ 0 h 48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1605" h="48832">
                  <a:moveTo>
                    <a:pt x="24416" y="0"/>
                  </a:moveTo>
                  <a:lnTo>
                    <a:pt x="187190" y="0"/>
                  </a:lnTo>
                  <a:cubicBezTo>
                    <a:pt x="201026" y="0"/>
                    <a:pt x="211606" y="10580"/>
                    <a:pt x="211606" y="24416"/>
                  </a:cubicBezTo>
                  <a:cubicBezTo>
                    <a:pt x="211606" y="38252"/>
                    <a:pt x="201026" y="48832"/>
                    <a:pt x="187190" y="48832"/>
                  </a:cubicBezTo>
                  <a:lnTo>
                    <a:pt x="24416" y="48832"/>
                  </a:lnTo>
                  <a:cubicBezTo>
                    <a:pt x="10580" y="48832"/>
                    <a:pt x="0" y="38252"/>
                    <a:pt x="0" y="24416"/>
                  </a:cubicBezTo>
                  <a:cubicBezTo>
                    <a:pt x="0" y="10580"/>
                    <a:pt x="10580" y="0"/>
                    <a:pt x="24416" y="0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C5EB9388-103E-4DFC-A10F-A92F40E350BC}"/>
                </a:ext>
              </a:extLst>
            </p:cNvPr>
            <p:cNvSpPr/>
            <p:nvPr/>
          </p:nvSpPr>
          <p:spPr>
            <a:xfrm>
              <a:off x="1347452" y="3349721"/>
              <a:ext cx="211605" cy="48832"/>
            </a:xfrm>
            <a:custGeom>
              <a:avLst/>
              <a:gdLst>
                <a:gd name="connsiteX0" fmla="*/ 24416 w 211605"/>
                <a:gd name="connsiteY0" fmla="*/ 0 h 48832"/>
                <a:gd name="connsiteX1" fmla="*/ 187190 w 211605"/>
                <a:gd name="connsiteY1" fmla="*/ 0 h 48832"/>
                <a:gd name="connsiteX2" fmla="*/ 211606 w 211605"/>
                <a:gd name="connsiteY2" fmla="*/ 24416 h 48832"/>
                <a:gd name="connsiteX3" fmla="*/ 187190 w 211605"/>
                <a:gd name="connsiteY3" fmla="*/ 48832 h 48832"/>
                <a:gd name="connsiteX4" fmla="*/ 24416 w 211605"/>
                <a:gd name="connsiteY4" fmla="*/ 48832 h 48832"/>
                <a:gd name="connsiteX5" fmla="*/ 0 w 211605"/>
                <a:gd name="connsiteY5" fmla="*/ 24416 h 48832"/>
                <a:gd name="connsiteX6" fmla="*/ 24416 w 211605"/>
                <a:gd name="connsiteY6" fmla="*/ 0 h 48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1605" h="48832">
                  <a:moveTo>
                    <a:pt x="24416" y="0"/>
                  </a:moveTo>
                  <a:lnTo>
                    <a:pt x="187190" y="0"/>
                  </a:lnTo>
                  <a:cubicBezTo>
                    <a:pt x="201026" y="0"/>
                    <a:pt x="211606" y="10580"/>
                    <a:pt x="211606" y="24416"/>
                  </a:cubicBezTo>
                  <a:cubicBezTo>
                    <a:pt x="211606" y="38252"/>
                    <a:pt x="201026" y="48832"/>
                    <a:pt x="187190" y="48832"/>
                  </a:cubicBezTo>
                  <a:lnTo>
                    <a:pt x="24416" y="48832"/>
                  </a:lnTo>
                  <a:cubicBezTo>
                    <a:pt x="10580" y="48832"/>
                    <a:pt x="0" y="38252"/>
                    <a:pt x="0" y="24416"/>
                  </a:cubicBezTo>
                  <a:cubicBezTo>
                    <a:pt x="0" y="10580"/>
                    <a:pt x="10580" y="0"/>
                    <a:pt x="24416" y="0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CA238A1-1C55-4825-AAAB-7D3B8BC0B7DD}"/>
                </a:ext>
              </a:extLst>
            </p:cNvPr>
            <p:cNvSpPr/>
            <p:nvPr/>
          </p:nvSpPr>
          <p:spPr>
            <a:xfrm>
              <a:off x="1400353" y="3431108"/>
              <a:ext cx="105802" cy="48832"/>
            </a:xfrm>
            <a:custGeom>
              <a:avLst/>
              <a:gdLst>
                <a:gd name="connsiteX0" fmla="*/ 0 w 105802"/>
                <a:gd name="connsiteY0" fmla="*/ 0 h 48832"/>
                <a:gd name="connsiteX1" fmla="*/ 52901 w 105802"/>
                <a:gd name="connsiteY1" fmla="*/ 48832 h 48832"/>
                <a:gd name="connsiteX2" fmla="*/ 105803 w 105802"/>
                <a:gd name="connsiteY2" fmla="*/ 0 h 48832"/>
                <a:gd name="connsiteX3" fmla="*/ 0 w 105802"/>
                <a:gd name="connsiteY3" fmla="*/ 0 h 48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5802" h="48832">
                  <a:moveTo>
                    <a:pt x="0" y="0"/>
                  </a:moveTo>
                  <a:cubicBezTo>
                    <a:pt x="2442" y="27672"/>
                    <a:pt x="25230" y="48832"/>
                    <a:pt x="52901" y="48832"/>
                  </a:cubicBezTo>
                  <a:cubicBezTo>
                    <a:pt x="80573" y="48832"/>
                    <a:pt x="103361" y="27672"/>
                    <a:pt x="1058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11B1BA09-D87E-4C85-8239-E70429B5DA94}"/>
                </a:ext>
              </a:extLst>
            </p:cNvPr>
            <p:cNvSpPr/>
            <p:nvPr/>
          </p:nvSpPr>
          <p:spPr>
            <a:xfrm>
              <a:off x="1241649" y="2796291"/>
              <a:ext cx="423211" cy="439489"/>
            </a:xfrm>
            <a:custGeom>
              <a:avLst/>
              <a:gdLst>
                <a:gd name="connsiteX0" fmla="*/ 211606 w 423211"/>
                <a:gd name="connsiteY0" fmla="*/ 0 h 439489"/>
                <a:gd name="connsiteX1" fmla="*/ 211606 w 423211"/>
                <a:gd name="connsiteY1" fmla="*/ 0 h 439489"/>
                <a:gd name="connsiteX2" fmla="*/ 211606 w 423211"/>
                <a:gd name="connsiteY2" fmla="*/ 0 h 439489"/>
                <a:gd name="connsiteX3" fmla="*/ 0 w 423211"/>
                <a:gd name="connsiteY3" fmla="*/ 209164 h 439489"/>
                <a:gd name="connsiteX4" fmla="*/ 0 w 423211"/>
                <a:gd name="connsiteY4" fmla="*/ 216489 h 439489"/>
                <a:gd name="connsiteX5" fmla="*/ 14650 w 423211"/>
                <a:gd name="connsiteY5" fmla="*/ 289737 h 439489"/>
                <a:gd name="connsiteX6" fmla="*/ 51274 w 423211"/>
                <a:gd name="connsiteY6" fmla="*/ 349964 h 439489"/>
                <a:gd name="connsiteX7" fmla="*/ 100920 w 423211"/>
                <a:gd name="connsiteY7" fmla="*/ 430537 h 439489"/>
                <a:gd name="connsiteX8" fmla="*/ 115569 w 423211"/>
                <a:gd name="connsiteY8" fmla="*/ 439489 h 439489"/>
                <a:gd name="connsiteX9" fmla="*/ 307642 w 423211"/>
                <a:gd name="connsiteY9" fmla="*/ 439489 h 439489"/>
                <a:gd name="connsiteX10" fmla="*/ 322292 w 423211"/>
                <a:gd name="connsiteY10" fmla="*/ 430537 h 439489"/>
                <a:gd name="connsiteX11" fmla="*/ 371938 w 423211"/>
                <a:gd name="connsiteY11" fmla="*/ 349964 h 439489"/>
                <a:gd name="connsiteX12" fmla="*/ 408562 w 423211"/>
                <a:gd name="connsiteY12" fmla="*/ 289737 h 439489"/>
                <a:gd name="connsiteX13" fmla="*/ 423212 w 423211"/>
                <a:gd name="connsiteY13" fmla="*/ 216489 h 439489"/>
                <a:gd name="connsiteX14" fmla="*/ 423212 w 423211"/>
                <a:gd name="connsiteY14" fmla="*/ 209164 h 439489"/>
                <a:gd name="connsiteX15" fmla="*/ 211606 w 423211"/>
                <a:gd name="connsiteY15" fmla="*/ 0 h 439489"/>
                <a:gd name="connsiteX16" fmla="*/ 374380 w 423211"/>
                <a:gd name="connsiteY16" fmla="*/ 215675 h 439489"/>
                <a:gd name="connsiteX17" fmla="*/ 362985 w 423211"/>
                <a:gd name="connsiteY17" fmla="*/ 272646 h 439489"/>
                <a:gd name="connsiteX18" fmla="*/ 335314 w 423211"/>
                <a:gd name="connsiteY18" fmla="*/ 317409 h 439489"/>
                <a:gd name="connsiteX19" fmla="*/ 288110 w 423211"/>
                <a:gd name="connsiteY19" fmla="*/ 390657 h 439489"/>
                <a:gd name="connsiteX20" fmla="*/ 211606 w 423211"/>
                <a:gd name="connsiteY20" fmla="*/ 390657 h 439489"/>
                <a:gd name="connsiteX21" fmla="*/ 135916 w 423211"/>
                <a:gd name="connsiteY21" fmla="*/ 390657 h 439489"/>
                <a:gd name="connsiteX22" fmla="*/ 88712 w 423211"/>
                <a:gd name="connsiteY22" fmla="*/ 317409 h 439489"/>
                <a:gd name="connsiteX23" fmla="*/ 61040 w 423211"/>
                <a:gd name="connsiteY23" fmla="*/ 272646 h 439489"/>
                <a:gd name="connsiteX24" fmla="*/ 49646 w 423211"/>
                <a:gd name="connsiteY24" fmla="*/ 215675 h 439489"/>
                <a:gd name="connsiteX25" fmla="*/ 49646 w 423211"/>
                <a:gd name="connsiteY25" fmla="*/ 209164 h 439489"/>
                <a:gd name="connsiteX26" fmla="*/ 212420 w 423211"/>
                <a:gd name="connsiteY26" fmla="*/ 48018 h 439489"/>
                <a:gd name="connsiteX27" fmla="*/ 212420 w 423211"/>
                <a:gd name="connsiteY27" fmla="*/ 48018 h 439489"/>
                <a:gd name="connsiteX28" fmla="*/ 212420 w 423211"/>
                <a:gd name="connsiteY28" fmla="*/ 48018 h 439489"/>
                <a:gd name="connsiteX29" fmla="*/ 212420 w 423211"/>
                <a:gd name="connsiteY29" fmla="*/ 48018 h 439489"/>
                <a:gd name="connsiteX30" fmla="*/ 212420 w 423211"/>
                <a:gd name="connsiteY30" fmla="*/ 48018 h 439489"/>
                <a:gd name="connsiteX31" fmla="*/ 212420 w 423211"/>
                <a:gd name="connsiteY31" fmla="*/ 48018 h 439489"/>
                <a:gd name="connsiteX32" fmla="*/ 212420 w 423211"/>
                <a:gd name="connsiteY32" fmla="*/ 48018 h 439489"/>
                <a:gd name="connsiteX33" fmla="*/ 375193 w 423211"/>
                <a:gd name="connsiteY33" fmla="*/ 209164 h 439489"/>
                <a:gd name="connsiteX34" fmla="*/ 375193 w 423211"/>
                <a:gd name="connsiteY34" fmla="*/ 215675 h 439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23211" h="439489">
                  <a:moveTo>
                    <a:pt x="211606" y="0"/>
                  </a:moveTo>
                  <a:cubicBezTo>
                    <a:pt x="211606" y="0"/>
                    <a:pt x="211606" y="0"/>
                    <a:pt x="211606" y="0"/>
                  </a:cubicBezTo>
                  <a:cubicBezTo>
                    <a:pt x="211606" y="0"/>
                    <a:pt x="211606" y="0"/>
                    <a:pt x="211606" y="0"/>
                  </a:cubicBezTo>
                  <a:cubicBezTo>
                    <a:pt x="96037" y="814"/>
                    <a:pt x="2442" y="93595"/>
                    <a:pt x="0" y="209164"/>
                  </a:cubicBezTo>
                  <a:lnTo>
                    <a:pt x="0" y="216489"/>
                  </a:lnTo>
                  <a:cubicBezTo>
                    <a:pt x="814" y="241719"/>
                    <a:pt x="5697" y="266135"/>
                    <a:pt x="14650" y="289737"/>
                  </a:cubicBezTo>
                  <a:cubicBezTo>
                    <a:pt x="23602" y="311712"/>
                    <a:pt x="35810" y="332058"/>
                    <a:pt x="51274" y="349964"/>
                  </a:cubicBezTo>
                  <a:cubicBezTo>
                    <a:pt x="70807" y="371124"/>
                    <a:pt x="91967" y="412631"/>
                    <a:pt x="100920" y="430537"/>
                  </a:cubicBezTo>
                  <a:cubicBezTo>
                    <a:pt x="103361" y="436234"/>
                    <a:pt x="109058" y="439489"/>
                    <a:pt x="115569" y="439489"/>
                  </a:cubicBezTo>
                  <a:lnTo>
                    <a:pt x="307642" y="439489"/>
                  </a:lnTo>
                  <a:cubicBezTo>
                    <a:pt x="314153" y="439489"/>
                    <a:pt x="319850" y="436234"/>
                    <a:pt x="322292" y="430537"/>
                  </a:cubicBezTo>
                  <a:cubicBezTo>
                    <a:pt x="331245" y="412631"/>
                    <a:pt x="352405" y="371124"/>
                    <a:pt x="371938" y="349964"/>
                  </a:cubicBezTo>
                  <a:cubicBezTo>
                    <a:pt x="387402" y="332058"/>
                    <a:pt x="400423" y="311712"/>
                    <a:pt x="408562" y="289737"/>
                  </a:cubicBezTo>
                  <a:cubicBezTo>
                    <a:pt x="417515" y="266135"/>
                    <a:pt x="422398" y="241719"/>
                    <a:pt x="423212" y="216489"/>
                  </a:cubicBezTo>
                  <a:lnTo>
                    <a:pt x="423212" y="209164"/>
                  </a:lnTo>
                  <a:cubicBezTo>
                    <a:pt x="420770" y="93595"/>
                    <a:pt x="327175" y="814"/>
                    <a:pt x="211606" y="0"/>
                  </a:cubicBezTo>
                  <a:close/>
                  <a:moveTo>
                    <a:pt x="374380" y="215675"/>
                  </a:moveTo>
                  <a:cubicBezTo>
                    <a:pt x="373566" y="235208"/>
                    <a:pt x="369496" y="254741"/>
                    <a:pt x="362985" y="272646"/>
                  </a:cubicBezTo>
                  <a:cubicBezTo>
                    <a:pt x="356475" y="288923"/>
                    <a:pt x="347522" y="304387"/>
                    <a:pt x="335314" y="317409"/>
                  </a:cubicBezTo>
                  <a:cubicBezTo>
                    <a:pt x="316595" y="340197"/>
                    <a:pt x="300318" y="364613"/>
                    <a:pt x="288110" y="390657"/>
                  </a:cubicBezTo>
                  <a:lnTo>
                    <a:pt x="211606" y="390657"/>
                  </a:lnTo>
                  <a:lnTo>
                    <a:pt x="135916" y="390657"/>
                  </a:lnTo>
                  <a:cubicBezTo>
                    <a:pt x="122894" y="364613"/>
                    <a:pt x="106617" y="340197"/>
                    <a:pt x="88712" y="317409"/>
                  </a:cubicBezTo>
                  <a:cubicBezTo>
                    <a:pt x="77318" y="304387"/>
                    <a:pt x="67551" y="288923"/>
                    <a:pt x="61040" y="272646"/>
                  </a:cubicBezTo>
                  <a:cubicBezTo>
                    <a:pt x="53715" y="254741"/>
                    <a:pt x="50460" y="235208"/>
                    <a:pt x="49646" y="215675"/>
                  </a:cubicBezTo>
                  <a:lnTo>
                    <a:pt x="49646" y="209164"/>
                  </a:lnTo>
                  <a:cubicBezTo>
                    <a:pt x="51274" y="120453"/>
                    <a:pt x="123708" y="48832"/>
                    <a:pt x="212420" y="48018"/>
                  </a:cubicBezTo>
                  <a:lnTo>
                    <a:pt x="212420" y="48018"/>
                  </a:lnTo>
                  <a:lnTo>
                    <a:pt x="212420" y="48018"/>
                  </a:lnTo>
                  <a:cubicBezTo>
                    <a:pt x="212420" y="48018"/>
                    <a:pt x="212420" y="48018"/>
                    <a:pt x="212420" y="48018"/>
                  </a:cubicBezTo>
                  <a:cubicBezTo>
                    <a:pt x="212420" y="48018"/>
                    <a:pt x="212420" y="48018"/>
                    <a:pt x="212420" y="48018"/>
                  </a:cubicBezTo>
                  <a:lnTo>
                    <a:pt x="212420" y="48018"/>
                  </a:lnTo>
                  <a:lnTo>
                    <a:pt x="212420" y="48018"/>
                  </a:lnTo>
                  <a:cubicBezTo>
                    <a:pt x="301131" y="48832"/>
                    <a:pt x="373566" y="119639"/>
                    <a:pt x="375193" y="209164"/>
                  </a:cubicBezTo>
                  <a:lnTo>
                    <a:pt x="375193" y="215675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64" name="Graphic 96" descr="Rocket">
            <a:extLst>
              <a:ext uri="{FF2B5EF4-FFF2-40B4-BE49-F238E27FC236}">
                <a16:creationId xmlns:a16="http://schemas.microsoft.com/office/drawing/2014/main" id="{8F670CD2-C3CB-4579-9838-3D4F58855835}"/>
              </a:ext>
            </a:extLst>
          </p:cNvPr>
          <p:cNvGrpSpPr/>
          <p:nvPr/>
        </p:nvGrpSpPr>
        <p:grpSpPr>
          <a:xfrm>
            <a:off x="796948" y="1492712"/>
            <a:ext cx="585986" cy="585986"/>
            <a:chOff x="1062598" y="1534704"/>
            <a:chExt cx="781314" cy="781314"/>
          </a:xfrm>
        </p:grpSpPr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0A79A0EB-F16D-4307-A333-A025ED33C4C4}"/>
                </a:ext>
              </a:extLst>
            </p:cNvPr>
            <p:cNvSpPr/>
            <p:nvPr/>
          </p:nvSpPr>
          <p:spPr>
            <a:xfrm>
              <a:off x="1631492" y="1598760"/>
              <a:ext cx="149313" cy="143479"/>
            </a:xfrm>
            <a:custGeom>
              <a:avLst/>
              <a:gdLst>
                <a:gd name="connsiteX0" fmla="*/ 145683 w 149313"/>
                <a:gd name="connsiteY0" fmla="*/ 4308 h 143479"/>
                <a:gd name="connsiteX1" fmla="*/ 0 w 149313"/>
                <a:gd name="connsiteY1" fmla="*/ 22214 h 143479"/>
                <a:gd name="connsiteX2" fmla="*/ 66737 w 149313"/>
                <a:gd name="connsiteY2" fmla="*/ 75115 h 143479"/>
                <a:gd name="connsiteX3" fmla="*/ 120453 w 149313"/>
                <a:gd name="connsiteY3" fmla="*/ 143480 h 143479"/>
                <a:gd name="connsiteX4" fmla="*/ 145683 w 149313"/>
                <a:gd name="connsiteY4" fmla="*/ 4308 h 143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313" h="143479">
                  <a:moveTo>
                    <a:pt x="145683" y="4308"/>
                  </a:moveTo>
                  <a:cubicBezTo>
                    <a:pt x="134288" y="-7086"/>
                    <a:pt x="61040" y="5936"/>
                    <a:pt x="0" y="22214"/>
                  </a:cubicBezTo>
                  <a:cubicBezTo>
                    <a:pt x="21974" y="35235"/>
                    <a:pt x="44763" y="53141"/>
                    <a:pt x="66737" y="75115"/>
                  </a:cubicBezTo>
                  <a:cubicBezTo>
                    <a:pt x="89526" y="97903"/>
                    <a:pt x="107431" y="120692"/>
                    <a:pt x="120453" y="143480"/>
                  </a:cubicBezTo>
                  <a:cubicBezTo>
                    <a:pt x="136730" y="80812"/>
                    <a:pt x="157891" y="15703"/>
                    <a:pt x="145683" y="4308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9F6F2BD8-3E7D-49B8-9ACC-C9CCC97E98F9}"/>
                </a:ext>
              </a:extLst>
            </p:cNvPr>
            <p:cNvSpPr/>
            <p:nvPr/>
          </p:nvSpPr>
          <p:spPr>
            <a:xfrm>
              <a:off x="1125320" y="1822508"/>
              <a:ext cx="198529" cy="189887"/>
            </a:xfrm>
            <a:custGeom>
              <a:avLst/>
              <a:gdLst>
                <a:gd name="connsiteX0" fmla="*/ 198529 w 198529"/>
                <a:gd name="connsiteY0" fmla="*/ 12513 h 189887"/>
                <a:gd name="connsiteX1" fmla="*/ 170858 w 198529"/>
                <a:gd name="connsiteY1" fmla="*/ 1933 h 189887"/>
                <a:gd name="connsiteX2" fmla="*/ 138303 w 198529"/>
                <a:gd name="connsiteY2" fmla="*/ 8444 h 189887"/>
                <a:gd name="connsiteX3" fmla="*/ 8898 w 198529"/>
                <a:gd name="connsiteY3" fmla="*/ 137849 h 189887"/>
                <a:gd name="connsiteX4" fmla="*/ 36569 w 198529"/>
                <a:gd name="connsiteY4" fmla="*/ 189123 h 189887"/>
                <a:gd name="connsiteX5" fmla="*/ 144814 w 198529"/>
                <a:gd name="connsiteY5" fmla="*/ 164707 h 189887"/>
                <a:gd name="connsiteX6" fmla="*/ 198529 w 198529"/>
                <a:gd name="connsiteY6" fmla="*/ 12513 h 189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8529" h="189887">
                  <a:moveTo>
                    <a:pt x="198529" y="12513"/>
                  </a:moveTo>
                  <a:lnTo>
                    <a:pt x="170858" y="1933"/>
                  </a:lnTo>
                  <a:cubicBezTo>
                    <a:pt x="159463" y="-2136"/>
                    <a:pt x="147255" y="305"/>
                    <a:pt x="138303" y="8444"/>
                  </a:cubicBezTo>
                  <a:lnTo>
                    <a:pt x="8898" y="137849"/>
                  </a:lnTo>
                  <a:cubicBezTo>
                    <a:pt x="-12263" y="159010"/>
                    <a:pt x="7270" y="195634"/>
                    <a:pt x="36569" y="189123"/>
                  </a:cubicBezTo>
                  <a:lnTo>
                    <a:pt x="144814" y="164707"/>
                  </a:lnTo>
                  <a:cubicBezTo>
                    <a:pt x="153766" y="124013"/>
                    <a:pt x="168416" y="69484"/>
                    <a:pt x="198529" y="12513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5BE3FB39-414F-44F8-A436-1C991821FAD5}"/>
                </a:ext>
              </a:extLst>
            </p:cNvPr>
            <p:cNvSpPr/>
            <p:nvPr/>
          </p:nvSpPr>
          <p:spPr>
            <a:xfrm>
              <a:off x="1364578" y="2047441"/>
              <a:ext cx="190263" cy="204583"/>
            </a:xfrm>
            <a:custGeom>
              <a:avLst/>
              <a:gdLst>
                <a:gd name="connsiteX0" fmla="*/ 174947 w 190263"/>
                <a:gd name="connsiteY0" fmla="*/ 0 h 204583"/>
                <a:gd name="connsiteX1" fmla="*/ 26009 w 190263"/>
                <a:gd name="connsiteY1" fmla="*/ 52088 h 204583"/>
                <a:gd name="connsiteX2" fmla="*/ 779 w 190263"/>
                <a:gd name="connsiteY2" fmla="*/ 167657 h 204583"/>
                <a:gd name="connsiteX3" fmla="*/ 52053 w 190263"/>
                <a:gd name="connsiteY3" fmla="*/ 195329 h 204583"/>
                <a:gd name="connsiteX4" fmla="*/ 181458 w 190263"/>
                <a:gd name="connsiteY4" fmla="*/ 65923 h 204583"/>
                <a:gd name="connsiteX5" fmla="*/ 187969 w 190263"/>
                <a:gd name="connsiteY5" fmla="*/ 33369 h 204583"/>
                <a:gd name="connsiteX6" fmla="*/ 174947 w 190263"/>
                <a:gd name="connsiteY6" fmla="*/ 0 h 2045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0263" h="204583">
                  <a:moveTo>
                    <a:pt x="174947" y="0"/>
                  </a:moveTo>
                  <a:cubicBezTo>
                    <a:pt x="120418" y="28485"/>
                    <a:pt x="68330" y="43949"/>
                    <a:pt x="26009" y="52088"/>
                  </a:cubicBezTo>
                  <a:lnTo>
                    <a:pt x="779" y="167657"/>
                  </a:lnTo>
                  <a:cubicBezTo>
                    <a:pt x="-5732" y="196956"/>
                    <a:pt x="30078" y="217303"/>
                    <a:pt x="52053" y="195329"/>
                  </a:cubicBezTo>
                  <a:lnTo>
                    <a:pt x="181458" y="65923"/>
                  </a:lnTo>
                  <a:cubicBezTo>
                    <a:pt x="189597" y="57785"/>
                    <a:pt x="192852" y="44763"/>
                    <a:pt x="187969" y="33369"/>
                  </a:cubicBezTo>
                  <a:lnTo>
                    <a:pt x="174947" y="0"/>
                  </a:ln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741B43AC-A82B-4B70-950E-59A2B2E5EAAE}"/>
                </a:ext>
              </a:extLst>
            </p:cNvPr>
            <p:cNvSpPr/>
            <p:nvPr/>
          </p:nvSpPr>
          <p:spPr>
            <a:xfrm>
              <a:off x="1298619" y="1635623"/>
              <a:ext cx="437861" cy="437047"/>
            </a:xfrm>
            <a:custGeom>
              <a:avLst/>
              <a:gdLst>
                <a:gd name="connsiteX0" fmla="*/ 288923 w 437861"/>
                <a:gd name="connsiteY0" fmla="*/ 0 h 437047"/>
                <a:gd name="connsiteX1" fmla="*/ 133474 w 437861"/>
                <a:gd name="connsiteY1" fmla="*/ 105803 h 437047"/>
                <a:gd name="connsiteX2" fmla="*/ 0 w 437861"/>
                <a:gd name="connsiteY2" fmla="*/ 386588 h 437047"/>
                <a:gd name="connsiteX3" fmla="*/ 50460 w 437861"/>
                <a:gd name="connsiteY3" fmla="*/ 437048 h 437047"/>
                <a:gd name="connsiteX4" fmla="*/ 332058 w 437861"/>
                <a:gd name="connsiteY4" fmla="*/ 304387 h 437047"/>
                <a:gd name="connsiteX5" fmla="*/ 437861 w 437861"/>
                <a:gd name="connsiteY5" fmla="*/ 149752 h 437047"/>
                <a:gd name="connsiteX6" fmla="*/ 376007 w 437861"/>
                <a:gd name="connsiteY6" fmla="*/ 60226 h 437047"/>
                <a:gd name="connsiteX7" fmla="*/ 288923 w 437861"/>
                <a:gd name="connsiteY7" fmla="*/ 0 h 437047"/>
                <a:gd name="connsiteX8" fmla="*/ 330431 w 437861"/>
                <a:gd name="connsiteY8" fmla="*/ 175796 h 437047"/>
                <a:gd name="connsiteX9" fmla="*/ 261252 w 437861"/>
                <a:gd name="connsiteY9" fmla="*/ 175796 h 437047"/>
                <a:gd name="connsiteX10" fmla="*/ 261252 w 437861"/>
                <a:gd name="connsiteY10" fmla="*/ 106617 h 437047"/>
                <a:gd name="connsiteX11" fmla="*/ 330431 w 437861"/>
                <a:gd name="connsiteY11" fmla="*/ 106617 h 437047"/>
                <a:gd name="connsiteX12" fmla="*/ 330431 w 437861"/>
                <a:gd name="connsiteY12" fmla="*/ 175796 h 437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37861" h="437047">
                  <a:moveTo>
                    <a:pt x="288923" y="0"/>
                  </a:moveTo>
                  <a:cubicBezTo>
                    <a:pt x="240905" y="19533"/>
                    <a:pt x="186376" y="52901"/>
                    <a:pt x="133474" y="105803"/>
                  </a:cubicBezTo>
                  <a:cubicBezTo>
                    <a:pt x="36624" y="202653"/>
                    <a:pt x="8139" y="319850"/>
                    <a:pt x="0" y="386588"/>
                  </a:cubicBezTo>
                  <a:lnTo>
                    <a:pt x="50460" y="437048"/>
                  </a:lnTo>
                  <a:cubicBezTo>
                    <a:pt x="117197" y="428909"/>
                    <a:pt x="235208" y="401237"/>
                    <a:pt x="332058" y="304387"/>
                  </a:cubicBezTo>
                  <a:cubicBezTo>
                    <a:pt x="384960" y="251485"/>
                    <a:pt x="418329" y="197770"/>
                    <a:pt x="437861" y="149752"/>
                  </a:cubicBezTo>
                  <a:cubicBezTo>
                    <a:pt x="427281" y="122894"/>
                    <a:pt x="406121" y="91153"/>
                    <a:pt x="376007" y="60226"/>
                  </a:cubicBezTo>
                  <a:cubicBezTo>
                    <a:pt x="346708" y="31741"/>
                    <a:pt x="315781" y="10580"/>
                    <a:pt x="288923" y="0"/>
                  </a:cubicBezTo>
                  <a:close/>
                  <a:moveTo>
                    <a:pt x="330431" y="175796"/>
                  </a:moveTo>
                  <a:cubicBezTo>
                    <a:pt x="311712" y="194515"/>
                    <a:pt x="280785" y="194515"/>
                    <a:pt x="261252" y="175796"/>
                  </a:cubicBezTo>
                  <a:cubicBezTo>
                    <a:pt x="242533" y="157077"/>
                    <a:pt x="242533" y="126150"/>
                    <a:pt x="261252" y="106617"/>
                  </a:cubicBezTo>
                  <a:cubicBezTo>
                    <a:pt x="279971" y="87898"/>
                    <a:pt x="310898" y="87898"/>
                    <a:pt x="330431" y="106617"/>
                  </a:cubicBezTo>
                  <a:cubicBezTo>
                    <a:pt x="349150" y="126150"/>
                    <a:pt x="349150" y="157077"/>
                    <a:pt x="330431" y="175796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00A5A18A-A64B-4265-96DB-454ADEBB54A3}"/>
                </a:ext>
              </a:extLst>
            </p:cNvPr>
            <p:cNvSpPr/>
            <p:nvPr/>
          </p:nvSpPr>
          <p:spPr>
            <a:xfrm>
              <a:off x="1202760" y="2052612"/>
              <a:ext cx="115917" cy="116157"/>
            </a:xfrm>
            <a:custGeom>
              <a:avLst/>
              <a:gdLst>
                <a:gd name="connsiteX0" fmla="*/ 95045 w 115917"/>
                <a:gd name="connsiteY0" fmla="*/ 20873 h 116157"/>
                <a:gd name="connsiteX1" fmla="*/ 56793 w 115917"/>
                <a:gd name="connsiteY1" fmla="*/ 12734 h 116157"/>
                <a:gd name="connsiteX2" fmla="*/ 2264 w 115917"/>
                <a:gd name="connsiteY2" fmla="*/ 113654 h 116157"/>
                <a:gd name="connsiteX3" fmla="*/ 103184 w 115917"/>
                <a:gd name="connsiteY3" fmla="*/ 59124 h 116157"/>
                <a:gd name="connsiteX4" fmla="*/ 95045 w 115917"/>
                <a:gd name="connsiteY4" fmla="*/ 20873 h 116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5917" h="116157">
                  <a:moveTo>
                    <a:pt x="95045" y="20873"/>
                  </a:moveTo>
                  <a:cubicBezTo>
                    <a:pt x="82023" y="7851"/>
                    <a:pt x="83651" y="-14124"/>
                    <a:pt x="56793" y="12734"/>
                  </a:cubicBezTo>
                  <a:cubicBezTo>
                    <a:pt x="29936" y="39592"/>
                    <a:pt x="-9944" y="100632"/>
                    <a:pt x="2264" y="113654"/>
                  </a:cubicBezTo>
                  <a:cubicBezTo>
                    <a:pt x="15286" y="126675"/>
                    <a:pt x="76326" y="85982"/>
                    <a:pt x="103184" y="59124"/>
                  </a:cubicBezTo>
                  <a:cubicBezTo>
                    <a:pt x="130042" y="31453"/>
                    <a:pt x="108067" y="33081"/>
                    <a:pt x="95045" y="20873"/>
                  </a:cubicBezTo>
                  <a:close/>
                </a:path>
              </a:pathLst>
            </a:custGeom>
            <a:solidFill>
              <a:srgbClr val="000000"/>
            </a:solidFill>
            <a:ln w="813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359429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313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Vertical Block List – Slide Template</vt:lpstr>
      <vt:lpstr>Vertical Block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Block List</dc:title>
  <dc:creator>PresentationGO.com</dc:creator>
  <dc:description>© Copyright PresentationGO.com</dc:description>
  <dcterms:created xsi:type="dcterms:W3CDTF">2014-11-26T05:14:11Z</dcterms:created>
  <dcterms:modified xsi:type="dcterms:W3CDTF">2019-10-02T17:34:51Z</dcterms:modified>
  <cp:category>Charts &amp; Diagrams</cp:category>
</cp:coreProperties>
</file>