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14" y="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600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763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">
            <a:extLst>
              <a:ext uri="{FF2B5EF4-FFF2-40B4-BE49-F238E27FC236}">
                <a16:creationId xmlns:a16="http://schemas.microsoft.com/office/drawing/2014/main" id="{B0C9E6A0-B63A-4051-8533-4F41A533BCA7}"/>
              </a:ext>
            </a:extLst>
          </p:cNvPr>
          <p:cNvSpPr/>
          <p:nvPr/>
        </p:nvSpPr>
        <p:spPr>
          <a:xfrm>
            <a:off x="2990243" y="3725221"/>
            <a:ext cx="6257945" cy="934431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0" tIns="45720" rIns="9144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0" name="Shape">
            <a:extLst>
              <a:ext uri="{FF2B5EF4-FFF2-40B4-BE49-F238E27FC236}">
                <a16:creationId xmlns:a16="http://schemas.microsoft.com/office/drawing/2014/main" id="{B647E98A-672F-4158-AFDF-238A18B89300}"/>
              </a:ext>
            </a:extLst>
          </p:cNvPr>
          <p:cNvSpPr/>
          <p:nvPr/>
        </p:nvSpPr>
        <p:spPr>
          <a:xfrm>
            <a:off x="2199327" y="3851346"/>
            <a:ext cx="2461303" cy="682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993" y="21600"/>
                </a:lnTo>
                <a:cubicBezTo>
                  <a:pt x="1340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1340" y="0"/>
                  <a:pt x="2993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1828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000" b="1" noProof="1">
                <a:solidFill>
                  <a:schemeClr val="lt1"/>
                </a:solidFill>
              </a:rPr>
              <a:t>LOREM IPSUM</a:t>
            </a:r>
          </a:p>
        </p:txBody>
      </p:sp>
      <p:sp>
        <p:nvSpPr>
          <p:cNvPr id="91" name="Shape">
            <a:extLst>
              <a:ext uri="{FF2B5EF4-FFF2-40B4-BE49-F238E27FC236}">
                <a16:creationId xmlns:a16="http://schemas.microsoft.com/office/drawing/2014/main" id="{57B5FCFC-D6FD-4EFB-996F-7CDCEC72E117}"/>
              </a:ext>
            </a:extLst>
          </p:cNvPr>
          <p:cNvSpPr/>
          <p:nvPr/>
        </p:nvSpPr>
        <p:spPr>
          <a:xfrm>
            <a:off x="8392336" y="3845763"/>
            <a:ext cx="693346" cy="693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964" y="21600"/>
                </a:moveTo>
                <a:lnTo>
                  <a:pt x="17636" y="21600"/>
                </a:lnTo>
                <a:cubicBezTo>
                  <a:pt x="19820" y="21600"/>
                  <a:pt x="21600" y="19820"/>
                  <a:pt x="21600" y="17636"/>
                </a:cubicBezTo>
                <a:lnTo>
                  <a:pt x="21600" y="3964"/>
                </a:lnTo>
                <a:cubicBezTo>
                  <a:pt x="21600" y="1780"/>
                  <a:pt x="19820" y="0"/>
                  <a:pt x="17636" y="0"/>
                </a:cubicBezTo>
                <a:lnTo>
                  <a:pt x="3964" y="0"/>
                </a:lnTo>
                <a:cubicBezTo>
                  <a:pt x="1780" y="0"/>
                  <a:pt x="0" y="1780"/>
                  <a:pt x="0" y="3964"/>
                </a:cubicBezTo>
                <a:lnTo>
                  <a:pt x="0" y="17636"/>
                </a:lnTo>
                <a:cubicBezTo>
                  <a:pt x="0" y="19820"/>
                  <a:pt x="1780" y="21600"/>
                  <a:pt x="3964" y="21600"/>
                </a:cubicBezTo>
                <a:close/>
              </a:path>
            </a:pathLst>
          </a:custGeom>
          <a:solidFill>
            <a:schemeClr val="accent5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b="1" noProof="1">
                <a:solidFill>
                  <a:schemeClr val="bg1"/>
                </a:solidFill>
              </a:rPr>
              <a:t>03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F58341A-17BF-4ABD-AE7A-5A4B270E6C6A}"/>
              </a:ext>
            </a:extLst>
          </p:cNvPr>
          <p:cNvCxnSpPr/>
          <p:nvPr/>
        </p:nvCxnSpPr>
        <p:spPr>
          <a:xfrm>
            <a:off x="4660630" y="3792189"/>
            <a:ext cx="0" cy="80049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Shape">
            <a:extLst>
              <a:ext uri="{FF2B5EF4-FFF2-40B4-BE49-F238E27FC236}">
                <a16:creationId xmlns:a16="http://schemas.microsoft.com/office/drawing/2014/main" id="{4C0A579B-6F2A-40C7-9A92-0EBDDE482944}"/>
              </a:ext>
            </a:extLst>
          </p:cNvPr>
          <p:cNvSpPr/>
          <p:nvPr/>
        </p:nvSpPr>
        <p:spPr>
          <a:xfrm>
            <a:off x="2990243" y="4999846"/>
            <a:ext cx="6257945" cy="93443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0" tIns="45720" rIns="18288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1E95EA48-AFCE-4BEA-9B19-84F06C0896B0}"/>
              </a:ext>
            </a:extLst>
          </p:cNvPr>
          <p:cNvSpPr/>
          <p:nvPr/>
        </p:nvSpPr>
        <p:spPr>
          <a:xfrm>
            <a:off x="7544070" y="5125971"/>
            <a:ext cx="2461303" cy="682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8607" y="21600"/>
                </a:lnTo>
                <a:cubicBezTo>
                  <a:pt x="20260" y="21600"/>
                  <a:pt x="21600" y="16765"/>
                  <a:pt x="21600" y="10800"/>
                </a:cubicBezTo>
                <a:lnTo>
                  <a:pt x="21600" y="10800"/>
                </a:lnTo>
                <a:cubicBezTo>
                  <a:pt x="21600" y="4835"/>
                  <a:pt x="20260" y="0"/>
                  <a:pt x="18607" y="0"/>
                </a:cubicBez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7A134CEE-C889-4D4F-B1C7-7A08A2E66ACF}"/>
              </a:ext>
            </a:extLst>
          </p:cNvPr>
          <p:cNvSpPr/>
          <p:nvPr/>
        </p:nvSpPr>
        <p:spPr>
          <a:xfrm>
            <a:off x="3124182" y="5120388"/>
            <a:ext cx="693346" cy="693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964" y="21600"/>
                </a:moveTo>
                <a:lnTo>
                  <a:pt x="17636" y="21600"/>
                </a:lnTo>
                <a:cubicBezTo>
                  <a:pt x="19820" y="21600"/>
                  <a:pt x="21600" y="19820"/>
                  <a:pt x="21600" y="17636"/>
                </a:cubicBezTo>
                <a:lnTo>
                  <a:pt x="21600" y="3964"/>
                </a:lnTo>
                <a:cubicBezTo>
                  <a:pt x="21600" y="1780"/>
                  <a:pt x="19820" y="0"/>
                  <a:pt x="17636" y="0"/>
                </a:cubicBezTo>
                <a:lnTo>
                  <a:pt x="3964" y="0"/>
                </a:lnTo>
                <a:cubicBezTo>
                  <a:pt x="1780" y="0"/>
                  <a:pt x="0" y="1780"/>
                  <a:pt x="0" y="3964"/>
                </a:cubicBezTo>
                <a:lnTo>
                  <a:pt x="0" y="17636"/>
                </a:lnTo>
                <a:cubicBezTo>
                  <a:pt x="0" y="19834"/>
                  <a:pt x="1780" y="21600"/>
                  <a:pt x="3964" y="21600"/>
                </a:cubicBezTo>
                <a:close/>
              </a:path>
            </a:pathLst>
          </a:custGeom>
          <a:solidFill>
            <a:schemeClr val="accent6"/>
          </a:solidFill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b="1" noProof="1">
                <a:solidFill>
                  <a:schemeClr val="bg2">
                    <a:lumMod val="25000"/>
                  </a:schemeClr>
                </a:solidFill>
              </a:rPr>
              <a:t>04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BD9A055-1EB9-44A9-97C1-539021588A8B}"/>
              </a:ext>
            </a:extLst>
          </p:cNvPr>
          <p:cNvCxnSpPr/>
          <p:nvPr/>
        </p:nvCxnSpPr>
        <p:spPr>
          <a:xfrm>
            <a:off x="7544070" y="5066814"/>
            <a:ext cx="0" cy="80049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hape">
            <a:extLst>
              <a:ext uri="{FF2B5EF4-FFF2-40B4-BE49-F238E27FC236}">
                <a16:creationId xmlns:a16="http://schemas.microsoft.com/office/drawing/2014/main" id="{A36989E3-A7DA-4EA5-82E2-2072F8A53D0F}"/>
              </a:ext>
            </a:extLst>
          </p:cNvPr>
          <p:cNvSpPr/>
          <p:nvPr/>
        </p:nvSpPr>
        <p:spPr>
          <a:xfrm>
            <a:off x="2990243" y="1175973"/>
            <a:ext cx="6257945" cy="934431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0" tIns="45720" rIns="9144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E5B7ECE-A742-4094-89A4-017ABFF0317D}"/>
              </a:ext>
            </a:extLst>
          </p:cNvPr>
          <p:cNvSpPr/>
          <p:nvPr/>
        </p:nvSpPr>
        <p:spPr>
          <a:xfrm>
            <a:off x="2199327" y="1302098"/>
            <a:ext cx="2461303" cy="682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993" y="21600"/>
                </a:lnTo>
                <a:cubicBezTo>
                  <a:pt x="1340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1340" y="0"/>
                  <a:pt x="2993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1828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000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D77425E4-4D44-43F7-ACB3-550349958A5D}"/>
              </a:ext>
            </a:extLst>
          </p:cNvPr>
          <p:cNvSpPr/>
          <p:nvPr/>
        </p:nvSpPr>
        <p:spPr>
          <a:xfrm>
            <a:off x="8392336" y="1296515"/>
            <a:ext cx="693346" cy="693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964" y="21600"/>
                </a:moveTo>
                <a:lnTo>
                  <a:pt x="17636" y="21600"/>
                </a:lnTo>
                <a:cubicBezTo>
                  <a:pt x="19820" y="21600"/>
                  <a:pt x="21600" y="19820"/>
                  <a:pt x="21600" y="17636"/>
                </a:cubicBezTo>
                <a:lnTo>
                  <a:pt x="21600" y="3964"/>
                </a:lnTo>
                <a:cubicBezTo>
                  <a:pt x="21600" y="1780"/>
                  <a:pt x="19820" y="0"/>
                  <a:pt x="17636" y="0"/>
                </a:cubicBezTo>
                <a:lnTo>
                  <a:pt x="3964" y="0"/>
                </a:lnTo>
                <a:cubicBezTo>
                  <a:pt x="1780" y="0"/>
                  <a:pt x="0" y="1780"/>
                  <a:pt x="0" y="3964"/>
                </a:cubicBezTo>
                <a:lnTo>
                  <a:pt x="0" y="17636"/>
                </a:lnTo>
                <a:cubicBezTo>
                  <a:pt x="0" y="19820"/>
                  <a:pt x="1780" y="21600"/>
                  <a:pt x="3964" y="2160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b="1" noProof="1">
                <a:solidFill>
                  <a:schemeClr val="bg2">
                    <a:lumMod val="25000"/>
                  </a:schemeClr>
                </a:solidFill>
              </a:rPr>
              <a:t>01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AD58999-8461-487D-BDE6-8C8C3A9E0F94}"/>
              </a:ext>
            </a:extLst>
          </p:cNvPr>
          <p:cNvCxnSpPr/>
          <p:nvPr/>
        </p:nvCxnSpPr>
        <p:spPr>
          <a:xfrm>
            <a:off x="4660630" y="1242941"/>
            <a:ext cx="0" cy="80049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hape">
            <a:extLst>
              <a:ext uri="{FF2B5EF4-FFF2-40B4-BE49-F238E27FC236}">
                <a16:creationId xmlns:a16="http://schemas.microsoft.com/office/drawing/2014/main" id="{F90F0AA9-8C14-401C-B87A-1AD7A9B95797}"/>
              </a:ext>
            </a:extLst>
          </p:cNvPr>
          <p:cNvSpPr/>
          <p:nvPr/>
        </p:nvSpPr>
        <p:spPr>
          <a:xfrm>
            <a:off x="2990243" y="2450597"/>
            <a:ext cx="6257945" cy="93443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0" tIns="45720" rIns="18288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58D4A821-759D-4539-8866-F9CD3BCADDEE}"/>
              </a:ext>
            </a:extLst>
          </p:cNvPr>
          <p:cNvSpPr/>
          <p:nvPr/>
        </p:nvSpPr>
        <p:spPr>
          <a:xfrm>
            <a:off x="7544070" y="2576722"/>
            <a:ext cx="2461303" cy="682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8607" y="21600"/>
                </a:lnTo>
                <a:cubicBezTo>
                  <a:pt x="20260" y="21600"/>
                  <a:pt x="21600" y="16765"/>
                  <a:pt x="21600" y="10800"/>
                </a:cubicBezTo>
                <a:lnTo>
                  <a:pt x="21600" y="10800"/>
                </a:lnTo>
                <a:cubicBezTo>
                  <a:pt x="21600" y="4835"/>
                  <a:pt x="20260" y="0"/>
                  <a:pt x="18607" y="0"/>
                </a:cubicBez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D7FC4443-797B-4AB0-B3C4-06107466596D}"/>
              </a:ext>
            </a:extLst>
          </p:cNvPr>
          <p:cNvSpPr/>
          <p:nvPr/>
        </p:nvSpPr>
        <p:spPr>
          <a:xfrm>
            <a:off x="3124182" y="2571139"/>
            <a:ext cx="693346" cy="693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964" y="21600"/>
                </a:moveTo>
                <a:lnTo>
                  <a:pt x="17636" y="21600"/>
                </a:lnTo>
                <a:cubicBezTo>
                  <a:pt x="19820" y="21600"/>
                  <a:pt x="21600" y="19820"/>
                  <a:pt x="21600" y="17636"/>
                </a:cubicBezTo>
                <a:lnTo>
                  <a:pt x="21600" y="3964"/>
                </a:lnTo>
                <a:cubicBezTo>
                  <a:pt x="21600" y="1780"/>
                  <a:pt x="19820" y="0"/>
                  <a:pt x="17636" y="0"/>
                </a:cubicBezTo>
                <a:lnTo>
                  <a:pt x="3964" y="0"/>
                </a:lnTo>
                <a:cubicBezTo>
                  <a:pt x="1780" y="0"/>
                  <a:pt x="0" y="1780"/>
                  <a:pt x="0" y="3964"/>
                </a:cubicBezTo>
                <a:lnTo>
                  <a:pt x="0" y="17636"/>
                </a:lnTo>
                <a:cubicBezTo>
                  <a:pt x="0" y="19834"/>
                  <a:pt x="1780" y="21600"/>
                  <a:pt x="3964" y="21600"/>
                </a:cubicBezTo>
                <a:close/>
              </a:path>
            </a:pathLst>
          </a:custGeom>
          <a:solidFill>
            <a:schemeClr val="accent3"/>
          </a:solidFill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b="1" noProof="1">
                <a:solidFill>
                  <a:schemeClr val="bg2">
                    <a:lumMod val="25000"/>
                  </a:schemeClr>
                </a:solidFill>
              </a:rPr>
              <a:t>02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F57941E-8743-46F2-B357-4AE263118780}"/>
              </a:ext>
            </a:extLst>
          </p:cNvPr>
          <p:cNvCxnSpPr/>
          <p:nvPr/>
        </p:nvCxnSpPr>
        <p:spPr>
          <a:xfrm>
            <a:off x="7544070" y="2517565"/>
            <a:ext cx="0" cy="80049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Block List – Slide Template</a:t>
            </a:r>
          </a:p>
        </p:txBody>
      </p:sp>
      <p:sp>
        <p:nvSpPr>
          <p:cNvPr id="13" name="Graphic 76" descr="Hourglass">
            <a:extLst>
              <a:ext uri="{FF2B5EF4-FFF2-40B4-BE49-F238E27FC236}">
                <a16:creationId xmlns:a16="http://schemas.microsoft.com/office/drawing/2014/main" id="{AC36BF06-3507-4FFF-A3C0-E5032422441B}"/>
              </a:ext>
            </a:extLst>
          </p:cNvPr>
          <p:cNvSpPr/>
          <p:nvPr/>
        </p:nvSpPr>
        <p:spPr>
          <a:xfrm>
            <a:off x="9478877" y="2724312"/>
            <a:ext cx="270900" cy="387000"/>
          </a:xfrm>
          <a:custGeom>
            <a:avLst/>
            <a:gdLst>
              <a:gd name="connsiteX0" fmla="*/ 162540 w 270900"/>
              <a:gd name="connsiteY0" fmla="*/ 219139 h 387000"/>
              <a:gd name="connsiteX1" fmla="*/ 206078 w 270900"/>
              <a:gd name="connsiteY1" fmla="*/ 280575 h 387000"/>
              <a:gd name="connsiteX2" fmla="*/ 64823 w 270900"/>
              <a:gd name="connsiteY2" fmla="*/ 280575 h 387000"/>
              <a:gd name="connsiteX3" fmla="*/ 108360 w 270900"/>
              <a:gd name="connsiteY3" fmla="*/ 219139 h 387000"/>
              <a:gd name="connsiteX4" fmla="*/ 120938 w 270900"/>
              <a:gd name="connsiteY4" fmla="*/ 193500 h 387000"/>
              <a:gd name="connsiteX5" fmla="*/ 108360 w 270900"/>
              <a:gd name="connsiteY5" fmla="*/ 167861 h 387000"/>
              <a:gd name="connsiteX6" fmla="*/ 42086 w 270900"/>
              <a:gd name="connsiteY6" fmla="*/ 29025 h 387000"/>
              <a:gd name="connsiteX7" fmla="*/ 229298 w 270900"/>
              <a:gd name="connsiteY7" fmla="*/ 29025 h 387000"/>
              <a:gd name="connsiteX8" fmla="*/ 163024 w 270900"/>
              <a:gd name="connsiteY8" fmla="*/ 167861 h 387000"/>
              <a:gd name="connsiteX9" fmla="*/ 149963 w 270900"/>
              <a:gd name="connsiteY9" fmla="*/ 193500 h 387000"/>
              <a:gd name="connsiteX10" fmla="*/ 162540 w 270900"/>
              <a:gd name="connsiteY10" fmla="*/ 219139 h 387000"/>
              <a:gd name="connsiteX11" fmla="*/ 257839 w 270900"/>
              <a:gd name="connsiteY11" fmla="*/ 29025 h 387000"/>
              <a:gd name="connsiteX12" fmla="*/ 270900 w 270900"/>
              <a:gd name="connsiteY12" fmla="*/ 29025 h 387000"/>
              <a:gd name="connsiteX13" fmla="*/ 270900 w 270900"/>
              <a:gd name="connsiteY13" fmla="*/ 0 h 387000"/>
              <a:gd name="connsiteX14" fmla="*/ 0 w 270900"/>
              <a:gd name="connsiteY14" fmla="*/ 0 h 387000"/>
              <a:gd name="connsiteX15" fmla="*/ 0 w 270900"/>
              <a:gd name="connsiteY15" fmla="*/ 29025 h 387000"/>
              <a:gd name="connsiteX16" fmla="*/ 12578 w 270900"/>
              <a:gd name="connsiteY16" fmla="*/ 29025 h 387000"/>
              <a:gd name="connsiteX17" fmla="*/ 93848 w 270900"/>
              <a:gd name="connsiteY17" fmla="*/ 193500 h 387000"/>
              <a:gd name="connsiteX18" fmla="*/ 12578 w 270900"/>
              <a:gd name="connsiteY18" fmla="*/ 357975 h 387000"/>
              <a:gd name="connsiteX19" fmla="*/ 0 w 270900"/>
              <a:gd name="connsiteY19" fmla="*/ 357975 h 387000"/>
              <a:gd name="connsiteX20" fmla="*/ 0 w 270900"/>
              <a:gd name="connsiteY20" fmla="*/ 387000 h 387000"/>
              <a:gd name="connsiteX21" fmla="*/ 270900 w 270900"/>
              <a:gd name="connsiteY21" fmla="*/ 387000 h 387000"/>
              <a:gd name="connsiteX22" fmla="*/ 270900 w 270900"/>
              <a:gd name="connsiteY22" fmla="*/ 357975 h 387000"/>
              <a:gd name="connsiteX23" fmla="*/ 257839 w 270900"/>
              <a:gd name="connsiteY23" fmla="*/ 357975 h 387000"/>
              <a:gd name="connsiteX24" fmla="*/ 176569 w 270900"/>
              <a:gd name="connsiteY24" fmla="*/ 193500 h 387000"/>
              <a:gd name="connsiteX25" fmla="*/ 257839 w 270900"/>
              <a:gd name="connsiteY25" fmla="*/ 29025 h 3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70900" h="387000">
                <a:moveTo>
                  <a:pt x="162540" y="219139"/>
                </a:moveTo>
                <a:cubicBezTo>
                  <a:pt x="178988" y="232200"/>
                  <a:pt x="194468" y="254936"/>
                  <a:pt x="206078" y="280575"/>
                </a:cubicBezTo>
                <a:lnTo>
                  <a:pt x="64823" y="280575"/>
                </a:lnTo>
                <a:cubicBezTo>
                  <a:pt x="76916" y="254936"/>
                  <a:pt x="91913" y="231716"/>
                  <a:pt x="108360" y="219139"/>
                </a:cubicBezTo>
                <a:cubicBezTo>
                  <a:pt x="116100" y="212850"/>
                  <a:pt x="120938" y="203659"/>
                  <a:pt x="120938" y="193500"/>
                </a:cubicBezTo>
                <a:cubicBezTo>
                  <a:pt x="120938" y="183341"/>
                  <a:pt x="116100" y="174150"/>
                  <a:pt x="108360" y="167861"/>
                </a:cubicBezTo>
                <a:cubicBezTo>
                  <a:pt x="75465" y="142223"/>
                  <a:pt x="46924" y="76433"/>
                  <a:pt x="42086" y="29025"/>
                </a:cubicBezTo>
                <a:lnTo>
                  <a:pt x="229298" y="29025"/>
                </a:lnTo>
                <a:cubicBezTo>
                  <a:pt x="223976" y="76433"/>
                  <a:pt x="195919" y="142223"/>
                  <a:pt x="163024" y="167861"/>
                </a:cubicBezTo>
                <a:cubicBezTo>
                  <a:pt x="154800" y="174150"/>
                  <a:pt x="149963" y="183341"/>
                  <a:pt x="149963" y="193500"/>
                </a:cubicBezTo>
                <a:cubicBezTo>
                  <a:pt x="149963" y="203659"/>
                  <a:pt x="154800" y="212850"/>
                  <a:pt x="162540" y="219139"/>
                </a:cubicBezTo>
                <a:close/>
                <a:moveTo>
                  <a:pt x="257839" y="29025"/>
                </a:moveTo>
                <a:lnTo>
                  <a:pt x="270900" y="29025"/>
                </a:lnTo>
                <a:lnTo>
                  <a:pt x="270900" y="0"/>
                </a:lnTo>
                <a:lnTo>
                  <a:pt x="0" y="0"/>
                </a:lnTo>
                <a:lnTo>
                  <a:pt x="0" y="29025"/>
                </a:lnTo>
                <a:lnTo>
                  <a:pt x="12578" y="29025"/>
                </a:lnTo>
                <a:cubicBezTo>
                  <a:pt x="17899" y="82721"/>
                  <a:pt x="48859" y="161089"/>
                  <a:pt x="93848" y="193500"/>
                </a:cubicBezTo>
                <a:cubicBezTo>
                  <a:pt x="48859" y="225911"/>
                  <a:pt x="17415" y="304279"/>
                  <a:pt x="12578" y="357975"/>
                </a:cubicBezTo>
                <a:lnTo>
                  <a:pt x="0" y="357975"/>
                </a:lnTo>
                <a:lnTo>
                  <a:pt x="0" y="387000"/>
                </a:lnTo>
                <a:lnTo>
                  <a:pt x="270900" y="387000"/>
                </a:lnTo>
                <a:lnTo>
                  <a:pt x="270900" y="357975"/>
                </a:lnTo>
                <a:lnTo>
                  <a:pt x="257839" y="357975"/>
                </a:lnTo>
                <a:cubicBezTo>
                  <a:pt x="253001" y="304279"/>
                  <a:pt x="221558" y="225911"/>
                  <a:pt x="176569" y="193500"/>
                </a:cubicBezTo>
                <a:cubicBezTo>
                  <a:pt x="221558" y="161089"/>
                  <a:pt x="253001" y="82721"/>
                  <a:pt x="257839" y="29025"/>
                </a:cubicBezTo>
                <a:close/>
              </a:path>
            </a:pathLst>
          </a:custGeom>
          <a:solidFill>
            <a:schemeClr val="bg1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4" name="Graphic 77" descr="Target">
            <a:extLst>
              <a:ext uri="{FF2B5EF4-FFF2-40B4-BE49-F238E27FC236}">
                <a16:creationId xmlns:a16="http://schemas.microsoft.com/office/drawing/2014/main" id="{B2C35956-EB5F-4526-ACD4-CB5DC62C2314}"/>
              </a:ext>
            </a:extLst>
          </p:cNvPr>
          <p:cNvGrpSpPr/>
          <p:nvPr/>
        </p:nvGrpSpPr>
        <p:grpSpPr>
          <a:xfrm>
            <a:off x="9382127" y="5234861"/>
            <a:ext cx="464400" cy="464400"/>
            <a:chOff x="9382127" y="5234861"/>
            <a:chExt cx="464400" cy="4644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58A79E9-F559-4BFF-8EB1-66A8B1C4F5A5}"/>
                </a:ext>
              </a:extLst>
            </p:cNvPr>
            <p:cNvSpPr/>
            <p:nvPr/>
          </p:nvSpPr>
          <p:spPr>
            <a:xfrm>
              <a:off x="9575627" y="5428361"/>
              <a:ext cx="77400" cy="77400"/>
            </a:xfrm>
            <a:custGeom>
              <a:avLst/>
              <a:gdLst>
                <a:gd name="connsiteX0" fmla="*/ 38700 w 77400"/>
                <a:gd name="connsiteY0" fmla="*/ 77400 h 77400"/>
                <a:gd name="connsiteX1" fmla="*/ 0 w 77400"/>
                <a:gd name="connsiteY1" fmla="*/ 38700 h 77400"/>
                <a:gd name="connsiteX2" fmla="*/ 38700 w 77400"/>
                <a:gd name="connsiteY2" fmla="*/ 0 h 77400"/>
                <a:gd name="connsiteX3" fmla="*/ 77400 w 77400"/>
                <a:gd name="connsiteY3" fmla="*/ 38700 h 77400"/>
                <a:gd name="connsiteX4" fmla="*/ 38700 w 77400"/>
                <a:gd name="connsiteY4" fmla="*/ 77400 h 77400"/>
                <a:gd name="connsiteX5" fmla="*/ 38700 w 77400"/>
                <a:gd name="connsiteY5" fmla="*/ 19350 h 77400"/>
                <a:gd name="connsiteX6" fmla="*/ 19350 w 77400"/>
                <a:gd name="connsiteY6" fmla="*/ 38700 h 77400"/>
                <a:gd name="connsiteX7" fmla="*/ 38700 w 77400"/>
                <a:gd name="connsiteY7" fmla="*/ 58050 h 77400"/>
                <a:gd name="connsiteX8" fmla="*/ 58050 w 77400"/>
                <a:gd name="connsiteY8" fmla="*/ 38700 h 77400"/>
                <a:gd name="connsiteX9" fmla="*/ 38700 w 77400"/>
                <a:gd name="connsiteY9" fmla="*/ 19350 h 7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400" h="77400">
                  <a:moveTo>
                    <a:pt x="38700" y="77400"/>
                  </a:moveTo>
                  <a:cubicBezTo>
                    <a:pt x="17326" y="77400"/>
                    <a:pt x="0" y="60074"/>
                    <a:pt x="0" y="38700"/>
                  </a:cubicBezTo>
                  <a:cubicBezTo>
                    <a:pt x="0" y="17326"/>
                    <a:pt x="17326" y="0"/>
                    <a:pt x="38700" y="0"/>
                  </a:cubicBezTo>
                  <a:cubicBezTo>
                    <a:pt x="60074" y="0"/>
                    <a:pt x="77400" y="17326"/>
                    <a:pt x="77400" y="38700"/>
                  </a:cubicBezTo>
                  <a:cubicBezTo>
                    <a:pt x="77400" y="60074"/>
                    <a:pt x="60074" y="77400"/>
                    <a:pt x="38700" y="77400"/>
                  </a:cubicBezTo>
                  <a:close/>
                  <a:moveTo>
                    <a:pt x="38700" y="19350"/>
                  </a:moveTo>
                  <a:cubicBezTo>
                    <a:pt x="28013" y="19350"/>
                    <a:pt x="19350" y="28013"/>
                    <a:pt x="19350" y="38700"/>
                  </a:cubicBezTo>
                  <a:cubicBezTo>
                    <a:pt x="19350" y="49387"/>
                    <a:pt x="28013" y="58050"/>
                    <a:pt x="38700" y="58050"/>
                  </a:cubicBezTo>
                  <a:cubicBezTo>
                    <a:pt x="49387" y="58050"/>
                    <a:pt x="58050" y="49387"/>
                    <a:pt x="58050" y="38700"/>
                  </a:cubicBezTo>
                  <a:cubicBezTo>
                    <a:pt x="58050" y="28013"/>
                    <a:pt x="49387" y="19350"/>
                    <a:pt x="38700" y="19350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658D9689-8B7F-4FF2-BBE5-668ECBC0264E}"/>
                </a:ext>
              </a:extLst>
            </p:cNvPr>
            <p:cNvSpPr/>
            <p:nvPr/>
          </p:nvSpPr>
          <p:spPr>
            <a:xfrm>
              <a:off x="9415989" y="5268723"/>
              <a:ext cx="396675" cy="396675"/>
            </a:xfrm>
            <a:custGeom>
              <a:avLst/>
              <a:gdLst>
                <a:gd name="connsiteX0" fmla="*/ 367650 w 396675"/>
                <a:gd name="connsiteY0" fmla="*/ 188663 h 396675"/>
                <a:gd name="connsiteX1" fmla="*/ 208013 w 396675"/>
                <a:gd name="connsiteY1" fmla="*/ 29025 h 396675"/>
                <a:gd name="connsiteX2" fmla="*/ 208013 w 396675"/>
                <a:gd name="connsiteY2" fmla="*/ 0 h 396675"/>
                <a:gd name="connsiteX3" fmla="*/ 188663 w 396675"/>
                <a:gd name="connsiteY3" fmla="*/ 0 h 396675"/>
                <a:gd name="connsiteX4" fmla="*/ 188663 w 396675"/>
                <a:gd name="connsiteY4" fmla="*/ 29025 h 396675"/>
                <a:gd name="connsiteX5" fmla="*/ 29025 w 396675"/>
                <a:gd name="connsiteY5" fmla="*/ 188663 h 396675"/>
                <a:gd name="connsiteX6" fmla="*/ 0 w 396675"/>
                <a:gd name="connsiteY6" fmla="*/ 188663 h 396675"/>
                <a:gd name="connsiteX7" fmla="*/ 0 w 396675"/>
                <a:gd name="connsiteY7" fmla="*/ 208013 h 396675"/>
                <a:gd name="connsiteX8" fmla="*/ 29025 w 396675"/>
                <a:gd name="connsiteY8" fmla="*/ 208013 h 396675"/>
                <a:gd name="connsiteX9" fmla="*/ 188663 w 396675"/>
                <a:gd name="connsiteY9" fmla="*/ 367650 h 396675"/>
                <a:gd name="connsiteX10" fmla="*/ 188663 w 396675"/>
                <a:gd name="connsiteY10" fmla="*/ 396675 h 396675"/>
                <a:gd name="connsiteX11" fmla="*/ 208013 w 396675"/>
                <a:gd name="connsiteY11" fmla="*/ 396675 h 396675"/>
                <a:gd name="connsiteX12" fmla="*/ 208013 w 396675"/>
                <a:gd name="connsiteY12" fmla="*/ 367650 h 396675"/>
                <a:gd name="connsiteX13" fmla="*/ 367650 w 396675"/>
                <a:gd name="connsiteY13" fmla="*/ 208013 h 396675"/>
                <a:gd name="connsiteX14" fmla="*/ 396675 w 396675"/>
                <a:gd name="connsiteY14" fmla="*/ 208013 h 396675"/>
                <a:gd name="connsiteX15" fmla="*/ 396675 w 396675"/>
                <a:gd name="connsiteY15" fmla="*/ 188663 h 396675"/>
                <a:gd name="connsiteX16" fmla="*/ 295862 w 396675"/>
                <a:gd name="connsiteY16" fmla="*/ 208013 h 396675"/>
                <a:gd name="connsiteX17" fmla="*/ 208013 w 396675"/>
                <a:gd name="connsiteY17" fmla="*/ 295862 h 396675"/>
                <a:gd name="connsiteX18" fmla="*/ 208013 w 396675"/>
                <a:gd name="connsiteY18" fmla="*/ 256388 h 396675"/>
                <a:gd name="connsiteX19" fmla="*/ 188663 w 396675"/>
                <a:gd name="connsiteY19" fmla="*/ 256388 h 396675"/>
                <a:gd name="connsiteX20" fmla="*/ 188663 w 396675"/>
                <a:gd name="connsiteY20" fmla="*/ 295862 h 396675"/>
                <a:gd name="connsiteX21" fmla="*/ 100814 w 396675"/>
                <a:gd name="connsiteY21" fmla="*/ 208013 h 396675"/>
                <a:gd name="connsiteX22" fmla="*/ 140288 w 396675"/>
                <a:gd name="connsiteY22" fmla="*/ 208013 h 396675"/>
                <a:gd name="connsiteX23" fmla="*/ 140288 w 396675"/>
                <a:gd name="connsiteY23" fmla="*/ 188663 h 396675"/>
                <a:gd name="connsiteX24" fmla="*/ 100814 w 396675"/>
                <a:gd name="connsiteY24" fmla="*/ 188663 h 396675"/>
                <a:gd name="connsiteX25" fmla="*/ 188663 w 396675"/>
                <a:gd name="connsiteY25" fmla="*/ 100814 h 396675"/>
                <a:gd name="connsiteX26" fmla="*/ 188663 w 396675"/>
                <a:gd name="connsiteY26" fmla="*/ 140288 h 396675"/>
                <a:gd name="connsiteX27" fmla="*/ 208013 w 396675"/>
                <a:gd name="connsiteY27" fmla="*/ 140288 h 396675"/>
                <a:gd name="connsiteX28" fmla="*/ 208013 w 396675"/>
                <a:gd name="connsiteY28" fmla="*/ 100814 h 396675"/>
                <a:gd name="connsiteX29" fmla="*/ 295862 w 396675"/>
                <a:gd name="connsiteY29" fmla="*/ 188663 h 396675"/>
                <a:gd name="connsiteX30" fmla="*/ 256388 w 396675"/>
                <a:gd name="connsiteY30" fmla="*/ 188663 h 396675"/>
                <a:gd name="connsiteX31" fmla="*/ 256388 w 396675"/>
                <a:gd name="connsiteY31" fmla="*/ 208013 h 396675"/>
                <a:gd name="connsiteX32" fmla="*/ 188663 w 396675"/>
                <a:gd name="connsiteY32" fmla="*/ 58050 h 396675"/>
                <a:gd name="connsiteX33" fmla="*/ 188663 w 396675"/>
                <a:gd name="connsiteY33" fmla="*/ 81415 h 396675"/>
                <a:gd name="connsiteX34" fmla="*/ 81367 w 396675"/>
                <a:gd name="connsiteY34" fmla="*/ 188663 h 396675"/>
                <a:gd name="connsiteX35" fmla="*/ 58050 w 396675"/>
                <a:gd name="connsiteY35" fmla="*/ 188663 h 396675"/>
                <a:gd name="connsiteX36" fmla="*/ 188663 w 396675"/>
                <a:gd name="connsiteY36" fmla="*/ 58050 h 396675"/>
                <a:gd name="connsiteX37" fmla="*/ 58050 w 396675"/>
                <a:gd name="connsiteY37" fmla="*/ 208013 h 396675"/>
                <a:gd name="connsiteX38" fmla="*/ 81415 w 396675"/>
                <a:gd name="connsiteY38" fmla="*/ 208013 h 396675"/>
                <a:gd name="connsiteX39" fmla="*/ 188663 w 396675"/>
                <a:gd name="connsiteY39" fmla="*/ 315308 h 396675"/>
                <a:gd name="connsiteX40" fmla="*/ 188663 w 396675"/>
                <a:gd name="connsiteY40" fmla="*/ 338625 h 396675"/>
                <a:gd name="connsiteX41" fmla="*/ 58050 w 396675"/>
                <a:gd name="connsiteY41" fmla="*/ 208013 h 396675"/>
                <a:gd name="connsiteX42" fmla="*/ 208013 w 396675"/>
                <a:gd name="connsiteY42" fmla="*/ 338625 h 396675"/>
                <a:gd name="connsiteX43" fmla="*/ 208013 w 396675"/>
                <a:gd name="connsiteY43" fmla="*/ 315308 h 396675"/>
                <a:gd name="connsiteX44" fmla="*/ 315308 w 396675"/>
                <a:gd name="connsiteY44" fmla="*/ 208013 h 396675"/>
                <a:gd name="connsiteX45" fmla="*/ 338625 w 396675"/>
                <a:gd name="connsiteY45" fmla="*/ 208013 h 396675"/>
                <a:gd name="connsiteX46" fmla="*/ 208013 w 396675"/>
                <a:gd name="connsiteY46" fmla="*/ 338625 h 396675"/>
                <a:gd name="connsiteX47" fmla="*/ 315308 w 396675"/>
                <a:gd name="connsiteY47" fmla="*/ 188663 h 396675"/>
                <a:gd name="connsiteX48" fmla="*/ 208013 w 396675"/>
                <a:gd name="connsiteY48" fmla="*/ 81367 h 396675"/>
                <a:gd name="connsiteX49" fmla="*/ 208013 w 396675"/>
                <a:gd name="connsiteY49" fmla="*/ 58050 h 396675"/>
                <a:gd name="connsiteX50" fmla="*/ 338625 w 396675"/>
                <a:gd name="connsiteY50" fmla="*/ 188663 h 39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96675" h="396675">
                  <a:moveTo>
                    <a:pt x="367650" y="188663"/>
                  </a:moveTo>
                  <a:cubicBezTo>
                    <a:pt x="362577" y="102686"/>
                    <a:pt x="293989" y="34098"/>
                    <a:pt x="208013" y="29025"/>
                  </a:cubicBezTo>
                  <a:lnTo>
                    <a:pt x="208013" y="0"/>
                  </a:lnTo>
                  <a:lnTo>
                    <a:pt x="188663" y="0"/>
                  </a:lnTo>
                  <a:lnTo>
                    <a:pt x="188663" y="29025"/>
                  </a:lnTo>
                  <a:cubicBezTo>
                    <a:pt x="102686" y="34098"/>
                    <a:pt x="34098" y="102686"/>
                    <a:pt x="29025" y="188663"/>
                  </a:cubicBezTo>
                  <a:lnTo>
                    <a:pt x="0" y="188663"/>
                  </a:lnTo>
                  <a:lnTo>
                    <a:pt x="0" y="208013"/>
                  </a:lnTo>
                  <a:lnTo>
                    <a:pt x="29025" y="208013"/>
                  </a:lnTo>
                  <a:cubicBezTo>
                    <a:pt x="34098" y="293989"/>
                    <a:pt x="102686" y="362577"/>
                    <a:pt x="188663" y="367650"/>
                  </a:cubicBezTo>
                  <a:lnTo>
                    <a:pt x="188663" y="396675"/>
                  </a:lnTo>
                  <a:lnTo>
                    <a:pt x="208013" y="396675"/>
                  </a:lnTo>
                  <a:lnTo>
                    <a:pt x="208013" y="367650"/>
                  </a:lnTo>
                  <a:cubicBezTo>
                    <a:pt x="293989" y="362577"/>
                    <a:pt x="362577" y="293989"/>
                    <a:pt x="367650" y="208013"/>
                  </a:cubicBezTo>
                  <a:lnTo>
                    <a:pt x="396675" y="208013"/>
                  </a:lnTo>
                  <a:lnTo>
                    <a:pt x="396675" y="188663"/>
                  </a:lnTo>
                  <a:close/>
                  <a:moveTo>
                    <a:pt x="295862" y="208013"/>
                  </a:moveTo>
                  <a:cubicBezTo>
                    <a:pt x="291213" y="254469"/>
                    <a:pt x="254469" y="291213"/>
                    <a:pt x="208013" y="295862"/>
                  </a:cubicBezTo>
                  <a:lnTo>
                    <a:pt x="208013" y="256388"/>
                  </a:lnTo>
                  <a:lnTo>
                    <a:pt x="188663" y="256388"/>
                  </a:lnTo>
                  <a:lnTo>
                    <a:pt x="188663" y="295862"/>
                  </a:lnTo>
                  <a:cubicBezTo>
                    <a:pt x="142206" y="291213"/>
                    <a:pt x="105462" y="254469"/>
                    <a:pt x="100814" y="208013"/>
                  </a:cubicBezTo>
                  <a:lnTo>
                    <a:pt x="140288" y="208013"/>
                  </a:lnTo>
                  <a:lnTo>
                    <a:pt x="140288" y="188663"/>
                  </a:lnTo>
                  <a:lnTo>
                    <a:pt x="100814" y="188663"/>
                  </a:lnTo>
                  <a:cubicBezTo>
                    <a:pt x="105462" y="142206"/>
                    <a:pt x="142206" y="105462"/>
                    <a:pt x="188663" y="100814"/>
                  </a:cubicBezTo>
                  <a:lnTo>
                    <a:pt x="188663" y="140288"/>
                  </a:lnTo>
                  <a:lnTo>
                    <a:pt x="208013" y="140288"/>
                  </a:lnTo>
                  <a:lnTo>
                    <a:pt x="208013" y="100814"/>
                  </a:lnTo>
                  <a:cubicBezTo>
                    <a:pt x="254469" y="105462"/>
                    <a:pt x="291213" y="142206"/>
                    <a:pt x="295862" y="188663"/>
                  </a:cubicBezTo>
                  <a:lnTo>
                    <a:pt x="256388" y="188663"/>
                  </a:lnTo>
                  <a:lnTo>
                    <a:pt x="256388" y="208013"/>
                  </a:lnTo>
                  <a:close/>
                  <a:moveTo>
                    <a:pt x="188663" y="58050"/>
                  </a:moveTo>
                  <a:lnTo>
                    <a:pt x="188663" y="81415"/>
                  </a:lnTo>
                  <a:cubicBezTo>
                    <a:pt x="131529" y="86214"/>
                    <a:pt x="86191" y="131531"/>
                    <a:pt x="81367" y="188663"/>
                  </a:cubicBezTo>
                  <a:lnTo>
                    <a:pt x="58050" y="188663"/>
                  </a:lnTo>
                  <a:cubicBezTo>
                    <a:pt x="63025" y="118691"/>
                    <a:pt x="118691" y="63025"/>
                    <a:pt x="188663" y="58050"/>
                  </a:cubicBezTo>
                  <a:close/>
                  <a:moveTo>
                    <a:pt x="58050" y="208013"/>
                  </a:moveTo>
                  <a:lnTo>
                    <a:pt x="81415" y="208013"/>
                  </a:lnTo>
                  <a:cubicBezTo>
                    <a:pt x="86214" y="265146"/>
                    <a:pt x="131531" y="310484"/>
                    <a:pt x="188663" y="315308"/>
                  </a:cubicBezTo>
                  <a:lnTo>
                    <a:pt x="188663" y="338625"/>
                  </a:lnTo>
                  <a:cubicBezTo>
                    <a:pt x="118691" y="333650"/>
                    <a:pt x="63025" y="277984"/>
                    <a:pt x="58050" y="208013"/>
                  </a:cubicBezTo>
                  <a:close/>
                  <a:moveTo>
                    <a:pt x="208013" y="338625"/>
                  </a:moveTo>
                  <a:lnTo>
                    <a:pt x="208013" y="315308"/>
                  </a:lnTo>
                  <a:cubicBezTo>
                    <a:pt x="265163" y="310506"/>
                    <a:pt x="310506" y="265163"/>
                    <a:pt x="315308" y="208013"/>
                  </a:cubicBezTo>
                  <a:lnTo>
                    <a:pt x="338625" y="208013"/>
                  </a:lnTo>
                  <a:cubicBezTo>
                    <a:pt x="333650" y="277984"/>
                    <a:pt x="277984" y="333650"/>
                    <a:pt x="208013" y="338625"/>
                  </a:cubicBezTo>
                  <a:close/>
                  <a:moveTo>
                    <a:pt x="315308" y="188663"/>
                  </a:moveTo>
                  <a:cubicBezTo>
                    <a:pt x="310506" y="131512"/>
                    <a:pt x="265163" y="86169"/>
                    <a:pt x="208013" y="81367"/>
                  </a:cubicBezTo>
                  <a:lnTo>
                    <a:pt x="208013" y="58050"/>
                  </a:lnTo>
                  <a:cubicBezTo>
                    <a:pt x="277984" y="63025"/>
                    <a:pt x="333650" y="118691"/>
                    <a:pt x="338625" y="188663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" name="Graphic 75" descr="Lightbulb">
            <a:extLst>
              <a:ext uri="{FF2B5EF4-FFF2-40B4-BE49-F238E27FC236}">
                <a16:creationId xmlns:a16="http://schemas.microsoft.com/office/drawing/2014/main" id="{EDDA2B0E-714E-4820-A031-53975B51CF20}"/>
              </a:ext>
            </a:extLst>
          </p:cNvPr>
          <p:cNvGrpSpPr/>
          <p:nvPr/>
        </p:nvGrpSpPr>
        <p:grpSpPr>
          <a:xfrm>
            <a:off x="2363337" y="1410988"/>
            <a:ext cx="464400" cy="464400"/>
            <a:chOff x="2363337" y="1410988"/>
            <a:chExt cx="464400" cy="4644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5FAF708-E583-42D5-8B3C-4EA6B37E2B18}"/>
                </a:ext>
              </a:extLst>
            </p:cNvPr>
            <p:cNvSpPr/>
            <p:nvPr/>
          </p:nvSpPr>
          <p:spPr>
            <a:xfrm>
              <a:off x="2532649" y="1720588"/>
              <a:ext cx="125775" cy="29025"/>
            </a:xfrm>
            <a:custGeom>
              <a:avLst/>
              <a:gdLst>
                <a:gd name="connsiteX0" fmla="*/ 14513 w 125775"/>
                <a:gd name="connsiteY0" fmla="*/ 0 h 29025"/>
                <a:gd name="connsiteX1" fmla="*/ 111263 w 125775"/>
                <a:gd name="connsiteY1" fmla="*/ 0 h 29025"/>
                <a:gd name="connsiteX2" fmla="*/ 125775 w 125775"/>
                <a:gd name="connsiteY2" fmla="*/ 14513 h 29025"/>
                <a:gd name="connsiteX3" fmla="*/ 111263 w 125775"/>
                <a:gd name="connsiteY3" fmla="*/ 29025 h 29025"/>
                <a:gd name="connsiteX4" fmla="*/ 14513 w 125775"/>
                <a:gd name="connsiteY4" fmla="*/ 29025 h 29025"/>
                <a:gd name="connsiteX5" fmla="*/ 0 w 125775"/>
                <a:gd name="connsiteY5" fmla="*/ 14513 h 29025"/>
                <a:gd name="connsiteX6" fmla="*/ 14513 w 125775"/>
                <a:gd name="connsiteY6" fmla="*/ 0 h 29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775" h="29025">
                  <a:moveTo>
                    <a:pt x="14513" y="0"/>
                  </a:moveTo>
                  <a:lnTo>
                    <a:pt x="111263" y="0"/>
                  </a:lnTo>
                  <a:cubicBezTo>
                    <a:pt x="119486" y="0"/>
                    <a:pt x="125775" y="6289"/>
                    <a:pt x="125775" y="14513"/>
                  </a:cubicBezTo>
                  <a:cubicBezTo>
                    <a:pt x="125775" y="22736"/>
                    <a:pt x="119486" y="29025"/>
                    <a:pt x="111263" y="29025"/>
                  </a:cubicBezTo>
                  <a:lnTo>
                    <a:pt x="14513" y="29025"/>
                  </a:lnTo>
                  <a:cubicBezTo>
                    <a:pt x="6289" y="29025"/>
                    <a:pt x="0" y="22736"/>
                    <a:pt x="0" y="14513"/>
                  </a:cubicBezTo>
                  <a:cubicBezTo>
                    <a:pt x="0" y="6289"/>
                    <a:pt x="6289" y="0"/>
                    <a:pt x="14513" y="0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9DBF98B-A234-4838-989C-98812B322E7D}"/>
                </a:ext>
              </a:extLst>
            </p:cNvPr>
            <p:cNvSpPr/>
            <p:nvPr/>
          </p:nvSpPr>
          <p:spPr>
            <a:xfrm>
              <a:off x="2532649" y="1768963"/>
              <a:ext cx="125775" cy="29025"/>
            </a:xfrm>
            <a:custGeom>
              <a:avLst/>
              <a:gdLst>
                <a:gd name="connsiteX0" fmla="*/ 14513 w 125775"/>
                <a:gd name="connsiteY0" fmla="*/ 0 h 29025"/>
                <a:gd name="connsiteX1" fmla="*/ 111263 w 125775"/>
                <a:gd name="connsiteY1" fmla="*/ 0 h 29025"/>
                <a:gd name="connsiteX2" fmla="*/ 125775 w 125775"/>
                <a:gd name="connsiteY2" fmla="*/ 14513 h 29025"/>
                <a:gd name="connsiteX3" fmla="*/ 111263 w 125775"/>
                <a:gd name="connsiteY3" fmla="*/ 29025 h 29025"/>
                <a:gd name="connsiteX4" fmla="*/ 14513 w 125775"/>
                <a:gd name="connsiteY4" fmla="*/ 29025 h 29025"/>
                <a:gd name="connsiteX5" fmla="*/ 0 w 125775"/>
                <a:gd name="connsiteY5" fmla="*/ 14513 h 29025"/>
                <a:gd name="connsiteX6" fmla="*/ 14513 w 125775"/>
                <a:gd name="connsiteY6" fmla="*/ 0 h 29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775" h="29025">
                  <a:moveTo>
                    <a:pt x="14513" y="0"/>
                  </a:moveTo>
                  <a:lnTo>
                    <a:pt x="111263" y="0"/>
                  </a:lnTo>
                  <a:cubicBezTo>
                    <a:pt x="119486" y="0"/>
                    <a:pt x="125775" y="6289"/>
                    <a:pt x="125775" y="14513"/>
                  </a:cubicBezTo>
                  <a:cubicBezTo>
                    <a:pt x="125775" y="22736"/>
                    <a:pt x="119486" y="29025"/>
                    <a:pt x="111263" y="29025"/>
                  </a:cubicBezTo>
                  <a:lnTo>
                    <a:pt x="14513" y="29025"/>
                  </a:lnTo>
                  <a:cubicBezTo>
                    <a:pt x="6289" y="29025"/>
                    <a:pt x="0" y="22736"/>
                    <a:pt x="0" y="14513"/>
                  </a:cubicBezTo>
                  <a:cubicBezTo>
                    <a:pt x="0" y="6289"/>
                    <a:pt x="6289" y="0"/>
                    <a:pt x="14513" y="0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EF91890-F03C-4CFF-B28A-69F0FC6FF866}"/>
                </a:ext>
              </a:extLst>
            </p:cNvPr>
            <p:cNvSpPr/>
            <p:nvPr/>
          </p:nvSpPr>
          <p:spPr>
            <a:xfrm>
              <a:off x="2564093" y="1817338"/>
              <a:ext cx="62887" cy="29025"/>
            </a:xfrm>
            <a:custGeom>
              <a:avLst/>
              <a:gdLst>
                <a:gd name="connsiteX0" fmla="*/ 0 w 62887"/>
                <a:gd name="connsiteY0" fmla="*/ 0 h 29025"/>
                <a:gd name="connsiteX1" fmla="*/ 31444 w 62887"/>
                <a:gd name="connsiteY1" fmla="*/ 29025 h 29025"/>
                <a:gd name="connsiteX2" fmla="*/ 62888 w 62887"/>
                <a:gd name="connsiteY2" fmla="*/ 0 h 29025"/>
                <a:gd name="connsiteX3" fmla="*/ 0 w 62887"/>
                <a:gd name="connsiteY3" fmla="*/ 0 h 29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887" h="29025">
                  <a:moveTo>
                    <a:pt x="0" y="0"/>
                  </a:moveTo>
                  <a:cubicBezTo>
                    <a:pt x="1451" y="16448"/>
                    <a:pt x="14996" y="29025"/>
                    <a:pt x="31444" y="29025"/>
                  </a:cubicBezTo>
                  <a:cubicBezTo>
                    <a:pt x="47891" y="29025"/>
                    <a:pt x="61436" y="16448"/>
                    <a:pt x="6288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A989722-8682-4F9C-AD6F-FC4C26762756}"/>
                </a:ext>
              </a:extLst>
            </p:cNvPr>
            <p:cNvSpPr/>
            <p:nvPr/>
          </p:nvSpPr>
          <p:spPr>
            <a:xfrm>
              <a:off x="2469762" y="1440013"/>
              <a:ext cx="251550" cy="261225"/>
            </a:xfrm>
            <a:custGeom>
              <a:avLst/>
              <a:gdLst>
                <a:gd name="connsiteX0" fmla="*/ 125775 w 251550"/>
                <a:gd name="connsiteY0" fmla="*/ 0 h 261225"/>
                <a:gd name="connsiteX1" fmla="*/ 125775 w 251550"/>
                <a:gd name="connsiteY1" fmla="*/ 0 h 261225"/>
                <a:gd name="connsiteX2" fmla="*/ 125775 w 251550"/>
                <a:gd name="connsiteY2" fmla="*/ 0 h 261225"/>
                <a:gd name="connsiteX3" fmla="*/ 0 w 251550"/>
                <a:gd name="connsiteY3" fmla="*/ 124324 h 261225"/>
                <a:gd name="connsiteX4" fmla="*/ 0 w 251550"/>
                <a:gd name="connsiteY4" fmla="*/ 128677 h 261225"/>
                <a:gd name="connsiteX5" fmla="*/ 8707 w 251550"/>
                <a:gd name="connsiteY5" fmla="*/ 172215 h 261225"/>
                <a:gd name="connsiteX6" fmla="*/ 30476 w 251550"/>
                <a:gd name="connsiteY6" fmla="*/ 208013 h 261225"/>
                <a:gd name="connsiteX7" fmla="*/ 59985 w 251550"/>
                <a:gd name="connsiteY7" fmla="*/ 255904 h 261225"/>
                <a:gd name="connsiteX8" fmla="*/ 68693 w 251550"/>
                <a:gd name="connsiteY8" fmla="*/ 261225 h 261225"/>
                <a:gd name="connsiteX9" fmla="*/ 182858 w 251550"/>
                <a:gd name="connsiteY9" fmla="*/ 261225 h 261225"/>
                <a:gd name="connsiteX10" fmla="*/ 191565 w 251550"/>
                <a:gd name="connsiteY10" fmla="*/ 255904 h 261225"/>
                <a:gd name="connsiteX11" fmla="*/ 221074 w 251550"/>
                <a:gd name="connsiteY11" fmla="*/ 208013 h 261225"/>
                <a:gd name="connsiteX12" fmla="*/ 242842 w 251550"/>
                <a:gd name="connsiteY12" fmla="*/ 172215 h 261225"/>
                <a:gd name="connsiteX13" fmla="*/ 251550 w 251550"/>
                <a:gd name="connsiteY13" fmla="*/ 128677 h 261225"/>
                <a:gd name="connsiteX14" fmla="*/ 251550 w 251550"/>
                <a:gd name="connsiteY14" fmla="*/ 124324 h 261225"/>
                <a:gd name="connsiteX15" fmla="*/ 125775 w 251550"/>
                <a:gd name="connsiteY15" fmla="*/ 0 h 261225"/>
                <a:gd name="connsiteX16" fmla="*/ 222525 w 251550"/>
                <a:gd name="connsiteY16" fmla="*/ 128194 h 261225"/>
                <a:gd name="connsiteX17" fmla="*/ 215753 w 251550"/>
                <a:gd name="connsiteY17" fmla="*/ 162056 h 261225"/>
                <a:gd name="connsiteX18" fmla="*/ 199305 w 251550"/>
                <a:gd name="connsiteY18" fmla="*/ 188663 h 261225"/>
                <a:gd name="connsiteX19" fmla="*/ 171248 w 251550"/>
                <a:gd name="connsiteY19" fmla="*/ 232200 h 261225"/>
                <a:gd name="connsiteX20" fmla="*/ 125775 w 251550"/>
                <a:gd name="connsiteY20" fmla="*/ 232200 h 261225"/>
                <a:gd name="connsiteX21" fmla="*/ 80786 w 251550"/>
                <a:gd name="connsiteY21" fmla="*/ 232200 h 261225"/>
                <a:gd name="connsiteX22" fmla="*/ 52729 w 251550"/>
                <a:gd name="connsiteY22" fmla="*/ 188663 h 261225"/>
                <a:gd name="connsiteX23" fmla="*/ 36281 w 251550"/>
                <a:gd name="connsiteY23" fmla="*/ 162056 h 261225"/>
                <a:gd name="connsiteX24" fmla="*/ 29509 w 251550"/>
                <a:gd name="connsiteY24" fmla="*/ 128194 h 261225"/>
                <a:gd name="connsiteX25" fmla="*/ 29509 w 251550"/>
                <a:gd name="connsiteY25" fmla="*/ 124324 h 261225"/>
                <a:gd name="connsiteX26" fmla="*/ 126259 w 251550"/>
                <a:gd name="connsiteY26" fmla="*/ 28541 h 261225"/>
                <a:gd name="connsiteX27" fmla="*/ 126259 w 251550"/>
                <a:gd name="connsiteY27" fmla="*/ 28541 h 261225"/>
                <a:gd name="connsiteX28" fmla="*/ 126259 w 251550"/>
                <a:gd name="connsiteY28" fmla="*/ 28541 h 261225"/>
                <a:gd name="connsiteX29" fmla="*/ 126259 w 251550"/>
                <a:gd name="connsiteY29" fmla="*/ 28541 h 261225"/>
                <a:gd name="connsiteX30" fmla="*/ 126259 w 251550"/>
                <a:gd name="connsiteY30" fmla="*/ 28541 h 261225"/>
                <a:gd name="connsiteX31" fmla="*/ 126259 w 251550"/>
                <a:gd name="connsiteY31" fmla="*/ 28541 h 261225"/>
                <a:gd name="connsiteX32" fmla="*/ 126259 w 251550"/>
                <a:gd name="connsiteY32" fmla="*/ 28541 h 261225"/>
                <a:gd name="connsiteX33" fmla="*/ 223009 w 251550"/>
                <a:gd name="connsiteY33" fmla="*/ 124324 h 261225"/>
                <a:gd name="connsiteX34" fmla="*/ 223009 w 251550"/>
                <a:gd name="connsiteY34" fmla="*/ 128194 h 261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1550" h="261225">
                  <a:moveTo>
                    <a:pt x="125775" y="0"/>
                  </a:moveTo>
                  <a:cubicBezTo>
                    <a:pt x="125775" y="0"/>
                    <a:pt x="125775" y="0"/>
                    <a:pt x="125775" y="0"/>
                  </a:cubicBezTo>
                  <a:cubicBezTo>
                    <a:pt x="125775" y="0"/>
                    <a:pt x="125775" y="0"/>
                    <a:pt x="125775" y="0"/>
                  </a:cubicBezTo>
                  <a:cubicBezTo>
                    <a:pt x="57082" y="484"/>
                    <a:pt x="1451" y="55631"/>
                    <a:pt x="0" y="124324"/>
                  </a:cubicBezTo>
                  <a:lnTo>
                    <a:pt x="0" y="128677"/>
                  </a:lnTo>
                  <a:cubicBezTo>
                    <a:pt x="484" y="143674"/>
                    <a:pt x="3386" y="158186"/>
                    <a:pt x="8707" y="172215"/>
                  </a:cubicBezTo>
                  <a:cubicBezTo>
                    <a:pt x="14029" y="185276"/>
                    <a:pt x="21285" y="197370"/>
                    <a:pt x="30476" y="208013"/>
                  </a:cubicBezTo>
                  <a:cubicBezTo>
                    <a:pt x="42086" y="220590"/>
                    <a:pt x="54664" y="245261"/>
                    <a:pt x="59985" y="255904"/>
                  </a:cubicBezTo>
                  <a:cubicBezTo>
                    <a:pt x="61436" y="259290"/>
                    <a:pt x="64823" y="261225"/>
                    <a:pt x="68693" y="261225"/>
                  </a:cubicBezTo>
                  <a:lnTo>
                    <a:pt x="182858" y="261225"/>
                  </a:lnTo>
                  <a:cubicBezTo>
                    <a:pt x="186728" y="261225"/>
                    <a:pt x="190114" y="259290"/>
                    <a:pt x="191565" y="255904"/>
                  </a:cubicBezTo>
                  <a:cubicBezTo>
                    <a:pt x="196886" y="245261"/>
                    <a:pt x="209464" y="220590"/>
                    <a:pt x="221074" y="208013"/>
                  </a:cubicBezTo>
                  <a:cubicBezTo>
                    <a:pt x="230265" y="197370"/>
                    <a:pt x="238005" y="185276"/>
                    <a:pt x="242842" y="172215"/>
                  </a:cubicBezTo>
                  <a:cubicBezTo>
                    <a:pt x="248164" y="158186"/>
                    <a:pt x="251066" y="143674"/>
                    <a:pt x="251550" y="128677"/>
                  </a:cubicBezTo>
                  <a:lnTo>
                    <a:pt x="251550" y="124324"/>
                  </a:lnTo>
                  <a:cubicBezTo>
                    <a:pt x="250099" y="55631"/>
                    <a:pt x="194468" y="484"/>
                    <a:pt x="125775" y="0"/>
                  </a:cubicBezTo>
                  <a:close/>
                  <a:moveTo>
                    <a:pt x="222525" y="128194"/>
                  </a:moveTo>
                  <a:cubicBezTo>
                    <a:pt x="222041" y="139804"/>
                    <a:pt x="219623" y="151414"/>
                    <a:pt x="215753" y="162056"/>
                  </a:cubicBezTo>
                  <a:cubicBezTo>
                    <a:pt x="211883" y="171731"/>
                    <a:pt x="206561" y="180923"/>
                    <a:pt x="199305" y="188663"/>
                  </a:cubicBezTo>
                  <a:cubicBezTo>
                    <a:pt x="188179" y="202208"/>
                    <a:pt x="178504" y="216720"/>
                    <a:pt x="171248" y="232200"/>
                  </a:cubicBezTo>
                  <a:lnTo>
                    <a:pt x="125775" y="232200"/>
                  </a:lnTo>
                  <a:lnTo>
                    <a:pt x="80786" y="232200"/>
                  </a:lnTo>
                  <a:cubicBezTo>
                    <a:pt x="73046" y="216720"/>
                    <a:pt x="63371" y="202208"/>
                    <a:pt x="52729" y="188663"/>
                  </a:cubicBezTo>
                  <a:cubicBezTo>
                    <a:pt x="45956" y="180923"/>
                    <a:pt x="40151" y="171731"/>
                    <a:pt x="36281" y="162056"/>
                  </a:cubicBezTo>
                  <a:cubicBezTo>
                    <a:pt x="31928" y="151414"/>
                    <a:pt x="29993" y="139804"/>
                    <a:pt x="29509" y="128194"/>
                  </a:cubicBezTo>
                  <a:lnTo>
                    <a:pt x="29509" y="124324"/>
                  </a:lnTo>
                  <a:cubicBezTo>
                    <a:pt x="30476" y="71595"/>
                    <a:pt x="73530" y="29025"/>
                    <a:pt x="126259" y="28541"/>
                  </a:cubicBezTo>
                  <a:lnTo>
                    <a:pt x="126259" y="28541"/>
                  </a:lnTo>
                  <a:lnTo>
                    <a:pt x="126259" y="28541"/>
                  </a:lnTo>
                  <a:cubicBezTo>
                    <a:pt x="126259" y="28541"/>
                    <a:pt x="126259" y="28541"/>
                    <a:pt x="126259" y="28541"/>
                  </a:cubicBezTo>
                  <a:cubicBezTo>
                    <a:pt x="126259" y="28541"/>
                    <a:pt x="126259" y="28541"/>
                    <a:pt x="126259" y="28541"/>
                  </a:cubicBezTo>
                  <a:lnTo>
                    <a:pt x="126259" y="28541"/>
                  </a:lnTo>
                  <a:lnTo>
                    <a:pt x="126259" y="28541"/>
                  </a:lnTo>
                  <a:cubicBezTo>
                    <a:pt x="178988" y="29025"/>
                    <a:pt x="222041" y="71111"/>
                    <a:pt x="223009" y="124324"/>
                  </a:cubicBezTo>
                  <a:lnTo>
                    <a:pt x="223009" y="128194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2" name="Graphic 78" descr="Single gear">
            <a:extLst>
              <a:ext uri="{FF2B5EF4-FFF2-40B4-BE49-F238E27FC236}">
                <a16:creationId xmlns:a16="http://schemas.microsoft.com/office/drawing/2014/main" id="{F4ECA13D-BEA7-4C69-87AE-5ACC4D7F1C71}"/>
              </a:ext>
            </a:extLst>
          </p:cNvPr>
          <p:cNvSpPr/>
          <p:nvPr/>
        </p:nvSpPr>
        <p:spPr>
          <a:xfrm>
            <a:off x="2431062" y="4027961"/>
            <a:ext cx="329433" cy="328950"/>
          </a:xfrm>
          <a:custGeom>
            <a:avLst/>
            <a:gdLst>
              <a:gd name="connsiteX0" fmla="*/ 164475 w 329433"/>
              <a:gd name="connsiteY0" fmla="*/ 222525 h 328950"/>
              <a:gd name="connsiteX1" fmla="*/ 106425 w 329433"/>
              <a:gd name="connsiteY1" fmla="*/ 164475 h 328950"/>
              <a:gd name="connsiteX2" fmla="*/ 164475 w 329433"/>
              <a:gd name="connsiteY2" fmla="*/ 106425 h 328950"/>
              <a:gd name="connsiteX3" fmla="*/ 222525 w 329433"/>
              <a:gd name="connsiteY3" fmla="*/ 164475 h 328950"/>
              <a:gd name="connsiteX4" fmla="*/ 164475 w 329433"/>
              <a:gd name="connsiteY4" fmla="*/ 222525 h 328950"/>
              <a:gd name="connsiteX5" fmla="*/ 295088 w 329433"/>
              <a:gd name="connsiteY5" fmla="*/ 128194 h 328950"/>
              <a:gd name="connsiteX6" fmla="*/ 282510 w 329433"/>
              <a:gd name="connsiteY6" fmla="*/ 98201 h 328950"/>
              <a:gd name="connsiteX7" fmla="*/ 294604 w 329433"/>
              <a:gd name="connsiteY7" fmla="*/ 61920 h 328950"/>
              <a:gd name="connsiteX8" fmla="*/ 267030 w 329433"/>
              <a:gd name="connsiteY8" fmla="*/ 34346 h 328950"/>
              <a:gd name="connsiteX9" fmla="*/ 230749 w 329433"/>
              <a:gd name="connsiteY9" fmla="*/ 46440 h 328950"/>
              <a:gd name="connsiteX10" fmla="*/ 200273 w 329433"/>
              <a:gd name="connsiteY10" fmla="*/ 33863 h 328950"/>
              <a:gd name="connsiteX11" fmla="*/ 183825 w 329433"/>
              <a:gd name="connsiteY11" fmla="*/ 0 h 328950"/>
              <a:gd name="connsiteX12" fmla="*/ 145125 w 329433"/>
              <a:gd name="connsiteY12" fmla="*/ 0 h 328950"/>
              <a:gd name="connsiteX13" fmla="*/ 128194 w 329433"/>
              <a:gd name="connsiteY13" fmla="*/ 33863 h 328950"/>
              <a:gd name="connsiteX14" fmla="*/ 98201 w 329433"/>
              <a:gd name="connsiteY14" fmla="*/ 46440 h 328950"/>
              <a:gd name="connsiteX15" fmla="*/ 61920 w 329433"/>
              <a:gd name="connsiteY15" fmla="*/ 34346 h 328950"/>
              <a:gd name="connsiteX16" fmla="*/ 34346 w 329433"/>
              <a:gd name="connsiteY16" fmla="*/ 61920 h 328950"/>
              <a:gd name="connsiteX17" fmla="*/ 46440 w 329433"/>
              <a:gd name="connsiteY17" fmla="*/ 98201 h 328950"/>
              <a:gd name="connsiteX18" fmla="*/ 33863 w 329433"/>
              <a:gd name="connsiteY18" fmla="*/ 128677 h 328950"/>
              <a:gd name="connsiteX19" fmla="*/ 0 w 329433"/>
              <a:gd name="connsiteY19" fmla="*/ 145125 h 328950"/>
              <a:gd name="connsiteX20" fmla="*/ 0 w 329433"/>
              <a:gd name="connsiteY20" fmla="*/ 183825 h 328950"/>
              <a:gd name="connsiteX21" fmla="*/ 33863 w 329433"/>
              <a:gd name="connsiteY21" fmla="*/ 200756 h 328950"/>
              <a:gd name="connsiteX22" fmla="*/ 46440 w 329433"/>
              <a:gd name="connsiteY22" fmla="*/ 230749 h 328950"/>
              <a:gd name="connsiteX23" fmla="*/ 34346 w 329433"/>
              <a:gd name="connsiteY23" fmla="*/ 267030 h 328950"/>
              <a:gd name="connsiteX24" fmla="*/ 61920 w 329433"/>
              <a:gd name="connsiteY24" fmla="*/ 294604 h 328950"/>
              <a:gd name="connsiteX25" fmla="*/ 98201 w 329433"/>
              <a:gd name="connsiteY25" fmla="*/ 282510 h 328950"/>
              <a:gd name="connsiteX26" fmla="*/ 128677 w 329433"/>
              <a:gd name="connsiteY26" fmla="*/ 295088 h 328950"/>
              <a:gd name="connsiteX27" fmla="*/ 145609 w 329433"/>
              <a:gd name="connsiteY27" fmla="*/ 328950 h 328950"/>
              <a:gd name="connsiteX28" fmla="*/ 184309 w 329433"/>
              <a:gd name="connsiteY28" fmla="*/ 328950 h 328950"/>
              <a:gd name="connsiteX29" fmla="*/ 201240 w 329433"/>
              <a:gd name="connsiteY29" fmla="*/ 295088 h 328950"/>
              <a:gd name="connsiteX30" fmla="*/ 231233 w 329433"/>
              <a:gd name="connsiteY30" fmla="*/ 282510 h 328950"/>
              <a:gd name="connsiteX31" fmla="*/ 267514 w 329433"/>
              <a:gd name="connsiteY31" fmla="*/ 294604 h 328950"/>
              <a:gd name="connsiteX32" fmla="*/ 295088 w 329433"/>
              <a:gd name="connsiteY32" fmla="*/ 267030 h 328950"/>
              <a:gd name="connsiteX33" fmla="*/ 282994 w 329433"/>
              <a:gd name="connsiteY33" fmla="*/ 230749 h 328950"/>
              <a:gd name="connsiteX34" fmla="*/ 295571 w 329433"/>
              <a:gd name="connsiteY34" fmla="*/ 200273 h 328950"/>
              <a:gd name="connsiteX35" fmla="*/ 329434 w 329433"/>
              <a:gd name="connsiteY35" fmla="*/ 183341 h 328950"/>
              <a:gd name="connsiteX36" fmla="*/ 329434 w 329433"/>
              <a:gd name="connsiteY36" fmla="*/ 144641 h 328950"/>
              <a:gd name="connsiteX37" fmla="*/ 295088 w 329433"/>
              <a:gd name="connsiteY37" fmla="*/ 128194 h 32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9433" h="328950">
                <a:moveTo>
                  <a:pt x="164475" y="222525"/>
                </a:moveTo>
                <a:cubicBezTo>
                  <a:pt x="132548" y="222525"/>
                  <a:pt x="106425" y="196403"/>
                  <a:pt x="106425" y="164475"/>
                </a:cubicBezTo>
                <a:cubicBezTo>
                  <a:pt x="106425" y="132548"/>
                  <a:pt x="132548" y="106425"/>
                  <a:pt x="164475" y="106425"/>
                </a:cubicBezTo>
                <a:cubicBezTo>
                  <a:pt x="196403" y="106425"/>
                  <a:pt x="222525" y="132548"/>
                  <a:pt x="222525" y="164475"/>
                </a:cubicBezTo>
                <a:cubicBezTo>
                  <a:pt x="222525" y="196403"/>
                  <a:pt x="196403" y="222525"/>
                  <a:pt x="164475" y="222525"/>
                </a:cubicBezTo>
                <a:close/>
                <a:moveTo>
                  <a:pt x="295088" y="128194"/>
                </a:moveTo>
                <a:cubicBezTo>
                  <a:pt x="292185" y="117551"/>
                  <a:pt x="287831" y="107393"/>
                  <a:pt x="282510" y="98201"/>
                </a:cubicBezTo>
                <a:lnTo>
                  <a:pt x="294604" y="61920"/>
                </a:lnTo>
                <a:lnTo>
                  <a:pt x="267030" y="34346"/>
                </a:lnTo>
                <a:lnTo>
                  <a:pt x="230749" y="46440"/>
                </a:lnTo>
                <a:cubicBezTo>
                  <a:pt x="221074" y="41119"/>
                  <a:pt x="210915" y="36765"/>
                  <a:pt x="200273" y="33863"/>
                </a:cubicBezTo>
                <a:lnTo>
                  <a:pt x="183825" y="0"/>
                </a:lnTo>
                <a:lnTo>
                  <a:pt x="145125" y="0"/>
                </a:lnTo>
                <a:lnTo>
                  <a:pt x="128194" y="33863"/>
                </a:lnTo>
                <a:cubicBezTo>
                  <a:pt x="117551" y="36765"/>
                  <a:pt x="107393" y="41119"/>
                  <a:pt x="98201" y="46440"/>
                </a:cubicBezTo>
                <a:lnTo>
                  <a:pt x="61920" y="34346"/>
                </a:lnTo>
                <a:lnTo>
                  <a:pt x="34346" y="61920"/>
                </a:lnTo>
                <a:lnTo>
                  <a:pt x="46440" y="98201"/>
                </a:lnTo>
                <a:cubicBezTo>
                  <a:pt x="41119" y="107876"/>
                  <a:pt x="36765" y="118035"/>
                  <a:pt x="33863" y="128677"/>
                </a:cubicBezTo>
                <a:lnTo>
                  <a:pt x="0" y="145125"/>
                </a:lnTo>
                <a:lnTo>
                  <a:pt x="0" y="183825"/>
                </a:lnTo>
                <a:lnTo>
                  <a:pt x="33863" y="200756"/>
                </a:lnTo>
                <a:cubicBezTo>
                  <a:pt x="36765" y="211399"/>
                  <a:pt x="41119" y="221558"/>
                  <a:pt x="46440" y="230749"/>
                </a:cubicBezTo>
                <a:lnTo>
                  <a:pt x="34346" y="267030"/>
                </a:lnTo>
                <a:lnTo>
                  <a:pt x="61920" y="294604"/>
                </a:lnTo>
                <a:lnTo>
                  <a:pt x="98201" y="282510"/>
                </a:lnTo>
                <a:cubicBezTo>
                  <a:pt x="107876" y="287831"/>
                  <a:pt x="118035" y="292185"/>
                  <a:pt x="128677" y="295088"/>
                </a:cubicBezTo>
                <a:lnTo>
                  <a:pt x="145609" y="328950"/>
                </a:lnTo>
                <a:lnTo>
                  <a:pt x="184309" y="328950"/>
                </a:lnTo>
                <a:lnTo>
                  <a:pt x="201240" y="295088"/>
                </a:lnTo>
                <a:cubicBezTo>
                  <a:pt x="211883" y="292185"/>
                  <a:pt x="222041" y="287831"/>
                  <a:pt x="231233" y="282510"/>
                </a:cubicBezTo>
                <a:lnTo>
                  <a:pt x="267514" y="294604"/>
                </a:lnTo>
                <a:lnTo>
                  <a:pt x="295088" y="267030"/>
                </a:lnTo>
                <a:lnTo>
                  <a:pt x="282994" y="230749"/>
                </a:lnTo>
                <a:cubicBezTo>
                  <a:pt x="288315" y="221074"/>
                  <a:pt x="292669" y="210915"/>
                  <a:pt x="295571" y="200273"/>
                </a:cubicBezTo>
                <a:lnTo>
                  <a:pt x="329434" y="183341"/>
                </a:lnTo>
                <a:lnTo>
                  <a:pt x="329434" y="144641"/>
                </a:lnTo>
                <a:lnTo>
                  <a:pt x="295088" y="128194"/>
                </a:lnTo>
                <a:close/>
              </a:path>
            </a:pathLst>
          </a:custGeom>
          <a:solidFill>
            <a:schemeClr val="bg1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04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">
            <a:extLst>
              <a:ext uri="{FF2B5EF4-FFF2-40B4-BE49-F238E27FC236}">
                <a16:creationId xmlns:a16="http://schemas.microsoft.com/office/drawing/2014/main" id="{B0C9E6A0-B63A-4051-8533-4F41A533BCA7}"/>
              </a:ext>
            </a:extLst>
          </p:cNvPr>
          <p:cNvSpPr/>
          <p:nvPr/>
        </p:nvSpPr>
        <p:spPr>
          <a:xfrm>
            <a:off x="2990243" y="3725221"/>
            <a:ext cx="6257945" cy="934431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0" tIns="45720" rIns="9144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90" name="Shape">
            <a:extLst>
              <a:ext uri="{FF2B5EF4-FFF2-40B4-BE49-F238E27FC236}">
                <a16:creationId xmlns:a16="http://schemas.microsoft.com/office/drawing/2014/main" id="{B647E98A-672F-4158-AFDF-238A18B89300}"/>
              </a:ext>
            </a:extLst>
          </p:cNvPr>
          <p:cNvSpPr/>
          <p:nvPr/>
        </p:nvSpPr>
        <p:spPr>
          <a:xfrm>
            <a:off x="2199327" y="3851346"/>
            <a:ext cx="2461303" cy="682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993" y="21600"/>
                </a:lnTo>
                <a:cubicBezTo>
                  <a:pt x="1340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1340" y="0"/>
                  <a:pt x="2993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1828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000" b="1" noProof="1">
                <a:solidFill>
                  <a:schemeClr val="lt1"/>
                </a:solidFill>
              </a:rPr>
              <a:t>LOREM IPSUM</a:t>
            </a:r>
          </a:p>
        </p:txBody>
      </p:sp>
      <p:sp>
        <p:nvSpPr>
          <p:cNvPr id="91" name="Shape">
            <a:extLst>
              <a:ext uri="{FF2B5EF4-FFF2-40B4-BE49-F238E27FC236}">
                <a16:creationId xmlns:a16="http://schemas.microsoft.com/office/drawing/2014/main" id="{57B5FCFC-D6FD-4EFB-996F-7CDCEC72E117}"/>
              </a:ext>
            </a:extLst>
          </p:cNvPr>
          <p:cNvSpPr/>
          <p:nvPr/>
        </p:nvSpPr>
        <p:spPr>
          <a:xfrm>
            <a:off x="8392336" y="3845763"/>
            <a:ext cx="693346" cy="693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964" y="21600"/>
                </a:moveTo>
                <a:lnTo>
                  <a:pt x="17636" y="21600"/>
                </a:lnTo>
                <a:cubicBezTo>
                  <a:pt x="19820" y="21600"/>
                  <a:pt x="21600" y="19820"/>
                  <a:pt x="21600" y="17636"/>
                </a:cubicBezTo>
                <a:lnTo>
                  <a:pt x="21600" y="3964"/>
                </a:lnTo>
                <a:cubicBezTo>
                  <a:pt x="21600" y="1780"/>
                  <a:pt x="19820" y="0"/>
                  <a:pt x="17636" y="0"/>
                </a:cubicBezTo>
                <a:lnTo>
                  <a:pt x="3964" y="0"/>
                </a:lnTo>
                <a:cubicBezTo>
                  <a:pt x="1780" y="0"/>
                  <a:pt x="0" y="1780"/>
                  <a:pt x="0" y="3964"/>
                </a:cubicBezTo>
                <a:lnTo>
                  <a:pt x="0" y="17636"/>
                </a:lnTo>
                <a:cubicBezTo>
                  <a:pt x="0" y="19820"/>
                  <a:pt x="1780" y="21600"/>
                  <a:pt x="3964" y="21600"/>
                </a:cubicBezTo>
                <a:close/>
              </a:path>
            </a:pathLst>
          </a:custGeom>
          <a:solidFill>
            <a:schemeClr val="accent5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b="1" noProof="1">
                <a:solidFill>
                  <a:schemeClr val="bg1"/>
                </a:solidFill>
              </a:rPr>
              <a:t>03</a:t>
            </a:r>
          </a:p>
        </p:txBody>
      </p: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6F58341A-17BF-4ABD-AE7A-5A4B270E6C6A}"/>
              </a:ext>
            </a:extLst>
          </p:cNvPr>
          <p:cNvCxnSpPr/>
          <p:nvPr/>
        </p:nvCxnSpPr>
        <p:spPr>
          <a:xfrm>
            <a:off x="4660630" y="3792189"/>
            <a:ext cx="0" cy="80049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Shape">
            <a:extLst>
              <a:ext uri="{FF2B5EF4-FFF2-40B4-BE49-F238E27FC236}">
                <a16:creationId xmlns:a16="http://schemas.microsoft.com/office/drawing/2014/main" id="{4C0A579B-6F2A-40C7-9A92-0EBDDE482944}"/>
              </a:ext>
            </a:extLst>
          </p:cNvPr>
          <p:cNvSpPr/>
          <p:nvPr/>
        </p:nvSpPr>
        <p:spPr>
          <a:xfrm>
            <a:off x="2990243" y="4999846"/>
            <a:ext cx="6257945" cy="93443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0" tIns="45720" rIns="18288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85" name="Shape">
            <a:extLst>
              <a:ext uri="{FF2B5EF4-FFF2-40B4-BE49-F238E27FC236}">
                <a16:creationId xmlns:a16="http://schemas.microsoft.com/office/drawing/2014/main" id="{1E95EA48-AFCE-4BEA-9B19-84F06C0896B0}"/>
              </a:ext>
            </a:extLst>
          </p:cNvPr>
          <p:cNvSpPr/>
          <p:nvPr/>
        </p:nvSpPr>
        <p:spPr>
          <a:xfrm>
            <a:off x="7544070" y="5125971"/>
            <a:ext cx="2461303" cy="682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8607" y="21600"/>
                </a:lnTo>
                <a:cubicBezTo>
                  <a:pt x="20260" y="21600"/>
                  <a:pt x="21600" y="16765"/>
                  <a:pt x="21600" y="10800"/>
                </a:cubicBezTo>
                <a:lnTo>
                  <a:pt x="21600" y="10800"/>
                </a:lnTo>
                <a:cubicBezTo>
                  <a:pt x="21600" y="4835"/>
                  <a:pt x="20260" y="0"/>
                  <a:pt x="18607" y="0"/>
                </a:cubicBez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86" name="Shape">
            <a:extLst>
              <a:ext uri="{FF2B5EF4-FFF2-40B4-BE49-F238E27FC236}">
                <a16:creationId xmlns:a16="http://schemas.microsoft.com/office/drawing/2014/main" id="{7A134CEE-C889-4D4F-B1C7-7A08A2E66ACF}"/>
              </a:ext>
            </a:extLst>
          </p:cNvPr>
          <p:cNvSpPr/>
          <p:nvPr/>
        </p:nvSpPr>
        <p:spPr>
          <a:xfrm>
            <a:off x="3124182" y="5120388"/>
            <a:ext cx="693346" cy="693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964" y="21600"/>
                </a:moveTo>
                <a:lnTo>
                  <a:pt x="17636" y="21600"/>
                </a:lnTo>
                <a:cubicBezTo>
                  <a:pt x="19820" y="21600"/>
                  <a:pt x="21600" y="19820"/>
                  <a:pt x="21600" y="17636"/>
                </a:cubicBezTo>
                <a:lnTo>
                  <a:pt x="21600" y="3964"/>
                </a:lnTo>
                <a:cubicBezTo>
                  <a:pt x="21600" y="1780"/>
                  <a:pt x="19820" y="0"/>
                  <a:pt x="17636" y="0"/>
                </a:cubicBezTo>
                <a:lnTo>
                  <a:pt x="3964" y="0"/>
                </a:lnTo>
                <a:cubicBezTo>
                  <a:pt x="1780" y="0"/>
                  <a:pt x="0" y="1780"/>
                  <a:pt x="0" y="3964"/>
                </a:cubicBezTo>
                <a:lnTo>
                  <a:pt x="0" y="17636"/>
                </a:lnTo>
                <a:cubicBezTo>
                  <a:pt x="0" y="19834"/>
                  <a:pt x="1780" y="21600"/>
                  <a:pt x="3964" y="21600"/>
                </a:cubicBezTo>
                <a:close/>
              </a:path>
            </a:pathLst>
          </a:custGeom>
          <a:solidFill>
            <a:schemeClr val="accent6"/>
          </a:solidFill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b="1" noProof="1">
                <a:solidFill>
                  <a:schemeClr val="bg2">
                    <a:lumMod val="25000"/>
                  </a:schemeClr>
                </a:solidFill>
              </a:rPr>
              <a:t>04</a:t>
            </a: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0BD9A055-1EB9-44A9-97C1-539021588A8B}"/>
              </a:ext>
            </a:extLst>
          </p:cNvPr>
          <p:cNvCxnSpPr/>
          <p:nvPr/>
        </p:nvCxnSpPr>
        <p:spPr>
          <a:xfrm>
            <a:off x="7544070" y="5066814"/>
            <a:ext cx="0" cy="80049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Shape">
            <a:extLst>
              <a:ext uri="{FF2B5EF4-FFF2-40B4-BE49-F238E27FC236}">
                <a16:creationId xmlns:a16="http://schemas.microsoft.com/office/drawing/2014/main" id="{A36989E3-A7DA-4EA5-82E2-2072F8A53D0F}"/>
              </a:ext>
            </a:extLst>
          </p:cNvPr>
          <p:cNvSpPr/>
          <p:nvPr/>
        </p:nvSpPr>
        <p:spPr>
          <a:xfrm>
            <a:off x="2990243" y="1175973"/>
            <a:ext cx="6257945" cy="934431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0" tIns="45720" rIns="9144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BE5B7ECE-A742-4094-89A4-017ABFF0317D}"/>
              </a:ext>
            </a:extLst>
          </p:cNvPr>
          <p:cNvSpPr/>
          <p:nvPr/>
        </p:nvSpPr>
        <p:spPr>
          <a:xfrm>
            <a:off x="2199327" y="1302098"/>
            <a:ext cx="2461303" cy="682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993" y="21600"/>
                </a:lnTo>
                <a:cubicBezTo>
                  <a:pt x="1340" y="21600"/>
                  <a:pt x="0" y="16765"/>
                  <a:pt x="0" y="10800"/>
                </a:cubicBezTo>
                <a:lnTo>
                  <a:pt x="0" y="10800"/>
                </a:lnTo>
                <a:cubicBezTo>
                  <a:pt x="0" y="4835"/>
                  <a:pt x="1340" y="0"/>
                  <a:pt x="2993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18288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r>
              <a:rPr lang="en-US" sz="2000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42" name="Shape">
            <a:extLst>
              <a:ext uri="{FF2B5EF4-FFF2-40B4-BE49-F238E27FC236}">
                <a16:creationId xmlns:a16="http://schemas.microsoft.com/office/drawing/2014/main" id="{D77425E4-4D44-43F7-ACB3-550349958A5D}"/>
              </a:ext>
            </a:extLst>
          </p:cNvPr>
          <p:cNvSpPr/>
          <p:nvPr/>
        </p:nvSpPr>
        <p:spPr>
          <a:xfrm>
            <a:off x="8392336" y="1296515"/>
            <a:ext cx="693346" cy="693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964" y="21600"/>
                </a:moveTo>
                <a:lnTo>
                  <a:pt x="17636" y="21600"/>
                </a:lnTo>
                <a:cubicBezTo>
                  <a:pt x="19820" y="21600"/>
                  <a:pt x="21600" y="19820"/>
                  <a:pt x="21600" y="17636"/>
                </a:cubicBezTo>
                <a:lnTo>
                  <a:pt x="21600" y="3964"/>
                </a:lnTo>
                <a:cubicBezTo>
                  <a:pt x="21600" y="1780"/>
                  <a:pt x="19820" y="0"/>
                  <a:pt x="17636" y="0"/>
                </a:cubicBezTo>
                <a:lnTo>
                  <a:pt x="3964" y="0"/>
                </a:lnTo>
                <a:cubicBezTo>
                  <a:pt x="1780" y="0"/>
                  <a:pt x="0" y="1780"/>
                  <a:pt x="0" y="3964"/>
                </a:cubicBezTo>
                <a:lnTo>
                  <a:pt x="0" y="17636"/>
                </a:lnTo>
                <a:cubicBezTo>
                  <a:pt x="0" y="19820"/>
                  <a:pt x="1780" y="21600"/>
                  <a:pt x="3964" y="2160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b="1" noProof="1">
                <a:solidFill>
                  <a:schemeClr val="bg2">
                    <a:lumMod val="25000"/>
                  </a:schemeClr>
                </a:solidFill>
              </a:rPr>
              <a:t>01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AD58999-8461-487D-BDE6-8C8C3A9E0F94}"/>
              </a:ext>
            </a:extLst>
          </p:cNvPr>
          <p:cNvCxnSpPr/>
          <p:nvPr/>
        </p:nvCxnSpPr>
        <p:spPr>
          <a:xfrm>
            <a:off x="4660630" y="1242941"/>
            <a:ext cx="0" cy="80049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hape">
            <a:extLst>
              <a:ext uri="{FF2B5EF4-FFF2-40B4-BE49-F238E27FC236}">
                <a16:creationId xmlns:a16="http://schemas.microsoft.com/office/drawing/2014/main" id="{F90F0AA9-8C14-401C-B87A-1AD7A9B95797}"/>
              </a:ext>
            </a:extLst>
          </p:cNvPr>
          <p:cNvSpPr/>
          <p:nvPr/>
        </p:nvSpPr>
        <p:spPr>
          <a:xfrm>
            <a:off x="2990243" y="2450597"/>
            <a:ext cx="6257945" cy="934431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05840" tIns="45720" rIns="182880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n-US" sz="1200" noProof="1">
                <a:solidFill>
                  <a:schemeClr val="tx1"/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58D4A821-759D-4539-8866-F9CD3BCADDEE}"/>
              </a:ext>
            </a:extLst>
          </p:cNvPr>
          <p:cNvSpPr/>
          <p:nvPr/>
        </p:nvSpPr>
        <p:spPr>
          <a:xfrm>
            <a:off x="7544070" y="2576722"/>
            <a:ext cx="2461303" cy="6821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8607" y="21600"/>
                </a:lnTo>
                <a:cubicBezTo>
                  <a:pt x="20260" y="21600"/>
                  <a:pt x="21600" y="16765"/>
                  <a:pt x="21600" y="10800"/>
                </a:cubicBezTo>
                <a:lnTo>
                  <a:pt x="21600" y="10800"/>
                </a:lnTo>
                <a:cubicBezTo>
                  <a:pt x="21600" y="4835"/>
                  <a:pt x="20260" y="0"/>
                  <a:pt x="18607" y="0"/>
                </a:cubicBez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b="1" noProof="1">
                <a:solidFill>
                  <a:schemeClr val="bg2">
                    <a:lumMod val="25000"/>
                  </a:schemeClr>
                </a:solidFill>
              </a:rPr>
              <a:t>LOREM IPSUM</a:t>
            </a:r>
          </a:p>
        </p:txBody>
      </p:sp>
      <p:sp>
        <p:nvSpPr>
          <p:cNvPr id="74" name="Shape">
            <a:extLst>
              <a:ext uri="{FF2B5EF4-FFF2-40B4-BE49-F238E27FC236}">
                <a16:creationId xmlns:a16="http://schemas.microsoft.com/office/drawing/2014/main" id="{D7FC4443-797B-4AB0-B3C4-06107466596D}"/>
              </a:ext>
            </a:extLst>
          </p:cNvPr>
          <p:cNvSpPr/>
          <p:nvPr/>
        </p:nvSpPr>
        <p:spPr>
          <a:xfrm>
            <a:off x="3124182" y="2571139"/>
            <a:ext cx="693346" cy="693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3964" y="21600"/>
                </a:moveTo>
                <a:lnTo>
                  <a:pt x="17636" y="21600"/>
                </a:lnTo>
                <a:cubicBezTo>
                  <a:pt x="19820" y="21600"/>
                  <a:pt x="21600" y="19820"/>
                  <a:pt x="21600" y="17636"/>
                </a:cubicBezTo>
                <a:lnTo>
                  <a:pt x="21600" y="3964"/>
                </a:lnTo>
                <a:cubicBezTo>
                  <a:pt x="21600" y="1780"/>
                  <a:pt x="19820" y="0"/>
                  <a:pt x="17636" y="0"/>
                </a:cubicBezTo>
                <a:lnTo>
                  <a:pt x="3964" y="0"/>
                </a:lnTo>
                <a:cubicBezTo>
                  <a:pt x="1780" y="0"/>
                  <a:pt x="0" y="1780"/>
                  <a:pt x="0" y="3964"/>
                </a:cubicBezTo>
                <a:lnTo>
                  <a:pt x="0" y="17636"/>
                </a:lnTo>
                <a:cubicBezTo>
                  <a:pt x="0" y="19834"/>
                  <a:pt x="1780" y="21600"/>
                  <a:pt x="3964" y="21600"/>
                </a:cubicBezTo>
                <a:close/>
              </a:path>
            </a:pathLst>
          </a:custGeom>
          <a:solidFill>
            <a:schemeClr val="accent3"/>
          </a:solidFill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000" b="1" noProof="1">
                <a:solidFill>
                  <a:schemeClr val="bg2">
                    <a:lumMod val="25000"/>
                  </a:schemeClr>
                </a:solidFill>
              </a:rPr>
              <a:t>02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F57941E-8743-46F2-B357-4AE263118780}"/>
              </a:ext>
            </a:extLst>
          </p:cNvPr>
          <p:cNvCxnSpPr/>
          <p:nvPr/>
        </p:nvCxnSpPr>
        <p:spPr>
          <a:xfrm>
            <a:off x="7544070" y="2517565"/>
            <a:ext cx="0" cy="80049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Block List – Slide Template</a:t>
            </a:r>
          </a:p>
        </p:txBody>
      </p:sp>
      <p:grpSp>
        <p:nvGrpSpPr>
          <p:cNvPr id="3" name="Graphic 75" descr="Lightbulb">
            <a:extLst>
              <a:ext uri="{FF2B5EF4-FFF2-40B4-BE49-F238E27FC236}">
                <a16:creationId xmlns:a16="http://schemas.microsoft.com/office/drawing/2014/main" id="{EDDA2B0E-714E-4820-A031-53975B51CF20}"/>
              </a:ext>
            </a:extLst>
          </p:cNvPr>
          <p:cNvGrpSpPr/>
          <p:nvPr/>
        </p:nvGrpSpPr>
        <p:grpSpPr>
          <a:xfrm>
            <a:off x="2363337" y="1410988"/>
            <a:ext cx="464400" cy="464400"/>
            <a:chOff x="2363337" y="1410988"/>
            <a:chExt cx="464400" cy="464400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469AAAFA-4B5C-4326-B3BC-84D95C8C9A63}"/>
                </a:ext>
              </a:extLst>
            </p:cNvPr>
            <p:cNvSpPr/>
            <p:nvPr/>
          </p:nvSpPr>
          <p:spPr>
            <a:xfrm>
              <a:off x="2532649" y="1720588"/>
              <a:ext cx="125775" cy="29025"/>
            </a:xfrm>
            <a:custGeom>
              <a:avLst/>
              <a:gdLst>
                <a:gd name="connsiteX0" fmla="*/ 14513 w 125775"/>
                <a:gd name="connsiteY0" fmla="*/ 0 h 29025"/>
                <a:gd name="connsiteX1" fmla="*/ 111263 w 125775"/>
                <a:gd name="connsiteY1" fmla="*/ 0 h 29025"/>
                <a:gd name="connsiteX2" fmla="*/ 125775 w 125775"/>
                <a:gd name="connsiteY2" fmla="*/ 14513 h 29025"/>
                <a:gd name="connsiteX3" fmla="*/ 111263 w 125775"/>
                <a:gd name="connsiteY3" fmla="*/ 29025 h 29025"/>
                <a:gd name="connsiteX4" fmla="*/ 14513 w 125775"/>
                <a:gd name="connsiteY4" fmla="*/ 29025 h 29025"/>
                <a:gd name="connsiteX5" fmla="*/ 0 w 125775"/>
                <a:gd name="connsiteY5" fmla="*/ 14513 h 29025"/>
                <a:gd name="connsiteX6" fmla="*/ 14513 w 125775"/>
                <a:gd name="connsiteY6" fmla="*/ 0 h 29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775" h="29025">
                  <a:moveTo>
                    <a:pt x="14513" y="0"/>
                  </a:moveTo>
                  <a:lnTo>
                    <a:pt x="111263" y="0"/>
                  </a:lnTo>
                  <a:cubicBezTo>
                    <a:pt x="119486" y="0"/>
                    <a:pt x="125775" y="6289"/>
                    <a:pt x="125775" y="14513"/>
                  </a:cubicBezTo>
                  <a:cubicBezTo>
                    <a:pt x="125775" y="22736"/>
                    <a:pt x="119486" y="29025"/>
                    <a:pt x="111263" y="29025"/>
                  </a:cubicBezTo>
                  <a:lnTo>
                    <a:pt x="14513" y="29025"/>
                  </a:lnTo>
                  <a:cubicBezTo>
                    <a:pt x="6289" y="29025"/>
                    <a:pt x="0" y="22736"/>
                    <a:pt x="0" y="14513"/>
                  </a:cubicBezTo>
                  <a:cubicBezTo>
                    <a:pt x="0" y="6289"/>
                    <a:pt x="6289" y="0"/>
                    <a:pt x="14513" y="0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AB1CF0B-D768-4CC1-82C0-BBD5502E94BC}"/>
                </a:ext>
              </a:extLst>
            </p:cNvPr>
            <p:cNvSpPr/>
            <p:nvPr/>
          </p:nvSpPr>
          <p:spPr>
            <a:xfrm>
              <a:off x="2532649" y="1768963"/>
              <a:ext cx="125775" cy="29025"/>
            </a:xfrm>
            <a:custGeom>
              <a:avLst/>
              <a:gdLst>
                <a:gd name="connsiteX0" fmla="*/ 14513 w 125775"/>
                <a:gd name="connsiteY0" fmla="*/ 0 h 29025"/>
                <a:gd name="connsiteX1" fmla="*/ 111263 w 125775"/>
                <a:gd name="connsiteY1" fmla="*/ 0 h 29025"/>
                <a:gd name="connsiteX2" fmla="*/ 125775 w 125775"/>
                <a:gd name="connsiteY2" fmla="*/ 14513 h 29025"/>
                <a:gd name="connsiteX3" fmla="*/ 111263 w 125775"/>
                <a:gd name="connsiteY3" fmla="*/ 29025 h 29025"/>
                <a:gd name="connsiteX4" fmla="*/ 14513 w 125775"/>
                <a:gd name="connsiteY4" fmla="*/ 29025 h 29025"/>
                <a:gd name="connsiteX5" fmla="*/ 0 w 125775"/>
                <a:gd name="connsiteY5" fmla="*/ 14513 h 29025"/>
                <a:gd name="connsiteX6" fmla="*/ 14513 w 125775"/>
                <a:gd name="connsiteY6" fmla="*/ 0 h 29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5775" h="29025">
                  <a:moveTo>
                    <a:pt x="14513" y="0"/>
                  </a:moveTo>
                  <a:lnTo>
                    <a:pt x="111263" y="0"/>
                  </a:lnTo>
                  <a:cubicBezTo>
                    <a:pt x="119486" y="0"/>
                    <a:pt x="125775" y="6289"/>
                    <a:pt x="125775" y="14513"/>
                  </a:cubicBezTo>
                  <a:cubicBezTo>
                    <a:pt x="125775" y="22736"/>
                    <a:pt x="119486" y="29025"/>
                    <a:pt x="111263" y="29025"/>
                  </a:cubicBezTo>
                  <a:lnTo>
                    <a:pt x="14513" y="29025"/>
                  </a:lnTo>
                  <a:cubicBezTo>
                    <a:pt x="6289" y="29025"/>
                    <a:pt x="0" y="22736"/>
                    <a:pt x="0" y="14513"/>
                  </a:cubicBezTo>
                  <a:cubicBezTo>
                    <a:pt x="0" y="6289"/>
                    <a:pt x="6289" y="0"/>
                    <a:pt x="14513" y="0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233925F-9C81-4D45-B4AA-B45C37237778}"/>
                </a:ext>
              </a:extLst>
            </p:cNvPr>
            <p:cNvSpPr/>
            <p:nvPr/>
          </p:nvSpPr>
          <p:spPr>
            <a:xfrm>
              <a:off x="2564093" y="1817338"/>
              <a:ext cx="62887" cy="29025"/>
            </a:xfrm>
            <a:custGeom>
              <a:avLst/>
              <a:gdLst>
                <a:gd name="connsiteX0" fmla="*/ 0 w 62887"/>
                <a:gd name="connsiteY0" fmla="*/ 0 h 29025"/>
                <a:gd name="connsiteX1" fmla="*/ 31444 w 62887"/>
                <a:gd name="connsiteY1" fmla="*/ 29025 h 29025"/>
                <a:gd name="connsiteX2" fmla="*/ 62888 w 62887"/>
                <a:gd name="connsiteY2" fmla="*/ 0 h 29025"/>
                <a:gd name="connsiteX3" fmla="*/ 0 w 62887"/>
                <a:gd name="connsiteY3" fmla="*/ 0 h 29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887" h="29025">
                  <a:moveTo>
                    <a:pt x="0" y="0"/>
                  </a:moveTo>
                  <a:cubicBezTo>
                    <a:pt x="1451" y="16448"/>
                    <a:pt x="14996" y="29025"/>
                    <a:pt x="31444" y="29025"/>
                  </a:cubicBezTo>
                  <a:cubicBezTo>
                    <a:pt x="47891" y="29025"/>
                    <a:pt x="61436" y="16448"/>
                    <a:pt x="62888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858F413C-452D-40B5-998F-7DA902EC8C2A}"/>
                </a:ext>
              </a:extLst>
            </p:cNvPr>
            <p:cNvSpPr/>
            <p:nvPr/>
          </p:nvSpPr>
          <p:spPr>
            <a:xfrm>
              <a:off x="2469762" y="1440013"/>
              <a:ext cx="251550" cy="261225"/>
            </a:xfrm>
            <a:custGeom>
              <a:avLst/>
              <a:gdLst>
                <a:gd name="connsiteX0" fmla="*/ 125775 w 251550"/>
                <a:gd name="connsiteY0" fmla="*/ 0 h 261225"/>
                <a:gd name="connsiteX1" fmla="*/ 125775 w 251550"/>
                <a:gd name="connsiteY1" fmla="*/ 0 h 261225"/>
                <a:gd name="connsiteX2" fmla="*/ 125775 w 251550"/>
                <a:gd name="connsiteY2" fmla="*/ 0 h 261225"/>
                <a:gd name="connsiteX3" fmla="*/ 0 w 251550"/>
                <a:gd name="connsiteY3" fmla="*/ 124324 h 261225"/>
                <a:gd name="connsiteX4" fmla="*/ 0 w 251550"/>
                <a:gd name="connsiteY4" fmla="*/ 128677 h 261225"/>
                <a:gd name="connsiteX5" fmla="*/ 8707 w 251550"/>
                <a:gd name="connsiteY5" fmla="*/ 172215 h 261225"/>
                <a:gd name="connsiteX6" fmla="*/ 30476 w 251550"/>
                <a:gd name="connsiteY6" fmla="*/ 208013 h 261225"/>
                <a:gd name="connsiteX7" fmla="*/ 59985 w 251550"/>
                <a:gd name="connsiteY7" fmla="*/ 255904 h 261225"/>
                <a:gd name="connsiteX8" fmla="*/ 68693 w 251550"/>
                <a:gd name="connsiteY8" fmla="*/ 261225 h 261225"/>
                <a:gd name="connsiteX9" fmla="*/ 182858 w 251550"/>
                <a:gd name="connsiteY9" fmla="*/ 261225 h 261225"/>
                <a:gd name="connsiteX10" fmla="*/ 191565 w 251550"/>
                <a:gd name="connsiteY10" fmla="*/ 255904 h 261225"/>
                <a:gd name="connsiteX11" fmla="*/ 221074 w 251550"/>
                <a:gd name="connsiteY11" fmla="*/ 208013 h 261225"/>
                <a:gd name="connsiteX12" fmla="*/ 242842 w 251550"/>
                <a:gd name="connsiteY12" fmla="*/ 172215 h 261225"/>
                <a:gd name="connsiteX13" fmla="*/ 251550 w 251550"/>
                <a:gd name="connsiteY13" fmla="*/ 128677 h 261225"/>
                <a:gd name="connsiteX14" fmla="*/ 251550 w 251550"/>
                <a:gd name="connsiteY14" fmla="*/ 124324 h 261225"/>
                <a:gd name="connsiteX15" fmla="*/ 125775 w 251550"/>
                <a:gd name="connsiteY15" fmla="*/ 0 h 261225"/>
                <a:gd name="connsiteX16" fmla="*/ 222525 w 251550"/>
                <a:gd name="connsiteY16" fmla="*/ 128194 h 261225"/>
                <a:gd name="connsiteX17" fmla="*/ 215753 w 251550"/>
                <a:gd name="connsiteY17" fmla="*/ 162056 h 261225"/>
                <a:gd name="connsiteX18" fmla="*/ 199305 w 251550"/>
                <a:gd name="connsiteY18" fmla="*/ 188663 h 261225"/>
                <a:gd name="connsiteX19" fmla="*/ 171248 w 251550"/>
                <a:gd name="connsiteY19" fmla="*/ 232200 h 261225"/>
                <a:gd name="connsiteX20" fmla="*/ 125775 w 251550"/>
                <a:gd name="connsiteY20" fmla="*/ 232200 h 261225"/>
                <a:gd name="connsiteX21" fmla="*/ 80786 w 251550"/>
                <a:gd name="connsiteY21" fmla="*/ 232200 h 261225"/>
                <a:gd name="connsiteX22" fmla="*/ 52729 w 251550"/>
                <a:gd name="connsiteY22" fmla="*/ 188663 h 261225"/>
                <a:gd name="connsiteX23" fmla="*/ 36281 w 251550"/>
                <a:gd name="connsiteY23" fmla="*/ 162056 h 261225"/>
                <a:gd name="connsiteX24" fmla="*/ 29509 w 251550"/>
                <a:gd name="connsiteY24" fmla="*/ 128194 h 261225"/>
                <a:gd name="connsiteX25" fmla="*/ 29509 w 251550"/>
                <a:gd name="connsiteY25" fmla="*/ 124324 h 261225"/>
                <a:gd name="connsiteX26" fmla="*/ 126259 w 251550"/>
                <a:gd name="connsiteY26" fmla="*/ 28541 h 261225"/>
                <a:gd name="connsiteX27" fmla="*/ 126259 w 251550"/>
                <a:gd name="connsiteY27" fmla="*/ 28541 h 261225"/>
                <a:gd name="connsiteX28" fmla="*/ 126259 w 251550"/>
                <a:gd name="connsiteY28" fmla="*/ 28541 h 261225"/>
                <a:gd name="connsiteX29" fmla="*/ 126259 w 251550"/>
                <a:gd name="connsiteY29" fmla="*/ 28541 h 261225"/>
                <a:gd name="connsiteX30" fmla="*/ 126259 w 251550"/>
                <a:gd name="connsiteY30" fmla="*/ 28541 h 261225"/>
                <a:gd name="connsiteX31" fmla="*/ 126259 w 251550"/>
                <a:gd name="connsiteY31" fmla="*/ 28541 h 261225"/>
                <a:gd name="connsiteX32" fmla="*/ 126259 w 251550"/>
                <a:gd name="connsiteY32" fmla="*/ 28541 h 261225"/>
                <a:gd name="connsiteX33" fmla="*/ 223009 w 251550"/>
                <a:gd name="connsiteY33" fmla="*/ 124324 h 261225"/>
                <a:gd name="connsiteX34" fmla="*/ 223009 w 251550"/>
                <a:gd name="connsiteY34" fmla="*/ 128194 h 261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51550" h="261225">
                  <a:moveTo>
                    <a:pt x="125775" y="0"/>
                  </a:moveTo>
                  <a:cubicBezTo>
                    <a:pt x="125775" y="0"/>
                    <a:pt x="125775" y="0"/>
                    <a:pt x="125775" y="0"/>
                  </a:cubicBezTo>
                  <a:cubicBezTo>
                    <a:pt x="125775" y="0"/>
                    <a:pt x="125775" y="0"/>
                    <a:pt x="125775" y="0"/>
                  </a:cubicBezTo>
                  <a:cubicBezTo>
                    <a:pt x="57082" y="484"/>
                    <a:pt x="1451" y="55631"/>
                    <a:pt x="0" y="124324"/>
                  </a:cubicBezTo>
                  <a:lnTo>
                    <a:pt x="0" y="128677"/>
                  </a:lnTo>
                  <a:cubicBezTo>
                    <a:pt x="484" y="143674"/>
                    <a:pt x="3386" y="158186"/>
                    <a:pt x="8707" y="172215"/>
                  </a:cubicBezTo>
                  <a:cubicBezTo>
                    <a:pt x="14029" y="185276"/>
                    <a:pt x="21285" y="197370"/>
                    <a:pt x="30476" y="208013"/>
                  </a:cubicBezTo>
                  <a:cubicBezTo>
                    <a:pt x="42086" y="220590"/>
                    <a:pt x="54664" y="245261"/>
                    <a:pt x="59985" y="255904"/>
                  </a:cubicBezTo>
                  <a:cubicBezTo>
                    <a:pt x="61436" y="259290"/>
                    <a:pt x="64823" y="261225"/>
                    <a:pt x="68693" y="261225"/>
                  </a:cubicBezTo>
                  <a:lnTo>
                    <a:pt x="182858" y="261225"/>
                  </a:lnTo>
                  <a:cubicBezTo>
                    <a:pt x="186728" y="261225"/>
                    <a:pt x="190114" y="259290"/>
                    <a:pt x="191565" y="255904"/>
                  </a:cubicBezTo>
                  <a:cubicBezTo>
                    <a:pt x="196886" y="245261"/>
                    <a:pt x="209464" y="220590"/>
                    <a:pt x="221074" y="208013"/>
                  </a:cubicBezTo>
                  <a:cubicBezTo>
                    <a:pt x="230265" y="197370"/>
                    <a:pt x="238005" y="185276"/>
                    <a:pt x="242842" y="172215"/>
                  </a:cubicBezTo>
                  <a:cubicBezTo>
                    <a:pt x="248164" y="158186"/>
                    <a:pt x="251066" y="143674"/>
                    <a:pt x="251550" y="128677"/>
                  </a:cubicBezTo>
                  <a:lnTo>
                    <a:pt x="251550" y="124324"/>
                  </a:lnTo>
                  <a:cubicBezTo>
                    <a:pt x="250099" y="55631"/>
                    <a:pt x="194468" y="484"/>
                    <a:pt x="125775" y="0"/>
                  </a:cubicBezTo>
                  <a:close/>
                  <a:moveTo>
                    <a:pt x="222525" y="128194"/>
                  </a:moveTo>
                  <a:cubicBezTo>
                    <a:pt x="222041" y="139804"/>
                    <a:pt x="219623" y="151414"/>
                    <a:pt x="215753" y="162056"/>
                  </a:cubicBezTo>
                  <a:cubicBezTo>
                    <a:pt x="211883" y="171731"/>
                    <a:pt x="206561" y="180923"/>
                    <a:pt x="199305" y="188663"/>
                  </a:cubicBezTo>
                  <a:cubicBezTo>
                    <a:pt x="188179" y="202208"/>
                    <a:pt x="178504" y="216720"/>
                    <a:pt x="171248" y="232200"/>
                  </a:cubicBezTo>
                  <a:lnTo>
                    <a:pt x="125775" y="232200"/>
                  </a:lnTo>
                  <a:lnTo>
                    <a:pt x="80786" y="232200"/>
                  </a:lnTo>
                  <a:cubicBezTo>
                    <a:pt x="73046" y="216720"/>
                    <a:pt x="63371" y="202208"/>
                    <a:pt x="52729" y="188663"/>
                  </a:cubicBezTo>
                  <a:cubicBezTo>
                    <a:pt x="45956" y="180923"/>
                    <a:pt x="40151" y="171731"/>
                    <a:pt x="36281" y="162056"/>
                  </a:cubicBezTo>
                  <a:cubicBezTo>
                    <a:pt x="31928" y="151414"/>
                    <a:pt x="29993" y="139804"/>
                    <a:pt x="29509" y="128194"/>
                  </a:cubicBezTo>
                  <a:lnTo>
                    <a:pt x="29509" y="124324"/>
                  </a:lnTo>
                  <a:cubicBezTo>
                    <a:pt x="30476" y="71595"/>
                    <a:pt x="73530" y="29025"/>
                    <a:pt x="126259" y="28541"/>
                  </a:cubicBezTo>
                  <a:lnTo>
                    <a:pt x="126259" y="28541"/>
                  </a:lnTo>
                  <a:lnTo>
                    <a:pt x="126259" y="28541"/>
                  </a:lnTo>
                  <a:cubicBezTo>
                    <a:pt x="126259" y="28541"/>
                    <a:pt x="126259" y="28541"/>
                    <a:pt x="126259" y="28541"/>
                  </a:cubicBezTo>
                  <a:cubicBezTo>
                    <a:pt x="126259" y="28541"/>
                    <a:pt x="126259" y="28541"/>
                    <a:pt x="126259" y="28541"/>
                  </a:cubicBezTo>
                  <a:lnTo>
                    <a:pt x="126259" y="28541"/>
                  </a:lnTo>
                  <a:lnTo>
                    <a:pt x="126259" y="28541"/>
                  </a:lnTo>
                  <a:cubicBezTo>
                    <a:pt x="178988" y="29025"/>
                    <a:pt x="222041" y="71111"/>
                    <a:pt x="223009" y="124324"/>
                  </a:cubicBezTo>
                  <a:lnTo>
                    <a:pt x="223009" y="128194"/>
                  </a:ln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" name="Graphic 78" descr="Single gear">
            <a:extLst>
              <a:ext uri="{FF2B5EF4-FFF2-40B4-BE49-F238E27FC236}">
                <a16:creationId xmlns:a16="http://schemas.microsoft.com/office/drawing/2014/main" id="{F4ECA13D-BEA7-4C69-87AE-5ACC4D7F1C71}"/>
              </a:ext>
            </a:extLst>
          </p:cNvPr>
          <p:cNvSpPr/>
          <p:nvPr/>
        </p:nvSpPr>
        <p:spPr>
          <a:xfrm>
            <a:off x="2431062" y="4027961"/>
            <a:ext cx="329433" cy="328950"/>
          </a:xfrm>
          <a:custGeom>
            <a:avLst/>
            <a:gdLst>
              <a:gd name="connsiteX0" fmla="*/ 164475 w 329433"/>
              <a:gd name="connsiteY0" fmla="*/ 222525 h 328950"/>
              <a:gd name="connsiteX1" fmla="*/ 106425 w 329433"/>
              <a:gd name="connsiteY1" fmla="*/ 164475 h 328950"/>
              <a:gd name="connsiteX2" fmla="*/ 164475 w 329433"/>
              <a:gd name="connsiteY2" fmla="*/ 106425 h 328950"/>
              <a:gd name="connsiteX3" fmla="*/ 222525 w 329433"/>
              <a:gd name="connsiteY3" fmla="*/ 164475 h 328950"/>
              <a:gd name="connsiteX4" fmla="*/ 164475 w 329433"/>
              <a:gd name="connsiteY4" fmla="*/ 222525 h 328950"/>
              <a:gd name="connsiteX5" fmla="*/ 295088 w 329433"/>
              <a:gd name="connsiteY5" fmla="*/ 128194 h 328950"/>
              <a:gd name="connsiteX6" fmla="*/ 282510 w 329433"/>
              <a:gd name="connsiteY6" fmla="*/ 98201 h 328950"/>
              <a:gd name="connsiteX7" fmla="*/ 294604 w 329433"/>
              <a:gd name="connsiteY7" fmla="*/ 61920 h 328950"/>
              <a:gd name="connsiteX8" fmla="*/ 267030 w 329433"/>
              <a:gd name="connsiteY8" fmla="*/ 34346 h 328950"/>
              <a:gd name="connsiteX9" fmla="*/ 230749 w 329433"/>
              <a:gd name="connsiteY9" fmla="*/ 46440 h 328950"/>
              <a:gd name="connsiteX10" fmla="*/ 200273 w 329433"/>
              <a:gd name="connsiteY10" fmla="*/ 33863 h 328950"/>
              <a:gd name="connsiteX11" fmla="*/ 183825 w 329433"/>
              <a:gd name="connsiteY11" fmla="*/ 0 h 328950"/>
              <a:gd name="connsiteX12" fmla="*/ 145125 w 329433"/>
              <a:gd name="connsiteY12" fmla="*/ 0 h 328950"/>
              <a:gd name="connsiteX13" fmla="*/ 128194 w 329433"/>
              <a:gd name="connsiteY13" fmla="*/ 33863 h 328950"/>
              <a:gd name="connsiteX14" fmla="*/ 98201 w 329433"/>
              <a:gd name="connsiteY14" fmla="*/ 46440 h 328950"/>
              <a:gd name="connsiteX15" fmla="*/ 61920 w 329433"/>
              <a:gd name="connsiteY15" fmla="*/ 34346 h 328950"/>
              <a:gd name="connsiteX16" fmla="*/ 34346 w 329433"/>
              <a:gd name="connsiteY16" fmla="*/ 61920 h 328950"/>
              <a:gd name="connsiteX17" fmla="*/ 46440 w 329433"/>
              <a:gd name="connsiteY17" fmla="*/ 98201 h 328950"/>
              <a:gd name="connsiteX18" fmla="*/ 33863 w 329433"/>
              <a:gd name="connsiteY18" fmla="*/ 128677 h 328950"/>
              <a:gd name="connsiteX19" fmla="*/ 0 w 329433"/>
              <a:gd name="connsiteY19" fmla="*/ 145125 h 328950"/>
              <a:gd name="connsiteX20" fmla="*/ 0 w 329433"/>
              <a:gd name="connsiteY20" fmla="*/ 183825 h 328950"/>
              <a:gd name="connsiteX21" fmla="*/ 33863 w 329433"/>
              <a:gd name="connsiteY21" fmla="*/ 200756 h 328950"/>
              <a:gd name="connsiteX22" fmla="*/ 46440 w 329433"/>
              <a:gd name="connsiteY22" fmla="*/ 230749 h 328950"/>
              <a:gd name="connsiteX23" fmla="*/ 34346 w 329433"/>
              <a:gd name="connsiteY23" fmla="*/ 267030 h 328950"/>
              <a:gd name="connsiteX24" fmla="*/ 61920 w 329433"/>
              <a:gd name="connsiteY24" fmla="*/ 294604 h 328950"/>
              <a:gd name="connsiteX25" fmla="*/ 98201 w 329433"/>
              <a:gd name="connsiteY25" fmla="*/ 282510 h 328950"/>
              <a:gd name="connsiteX26" fmla="*/ 128677 w 329433"/>
              <a:gd name="connsiteY26" fmla="*/ 295088 h 328950"/>
              <a:gd name="connsiteX27" fmla="*/ 145609 w 329433"/>
              <a:gd name="connsiteY27" fmla="*/ 328950 h 328950"/>
              <a:gd name="connsiteX28" fmla="*/ 184309 w 329433"/>
              <a:gd name="connsiteY28" fmla="*/ 328950 h 328950"/>
              <a:gd name="connsiteX29" fmla="*/ 201240 w 329433"/>
              <a:gd name="connsiteY29" fmla="*/ 295088 h 328950"/>
              <a:gd name="connsiteX30" fmla="*/ 231233 w 329433"/>
              <a:gd name="connsiteY30" fmla="*/ 282510 h 328950"/>
              <a:gd name="connsiteX31" fmla="*/ 267514 w 329433"/>
              <a:gd name="connsiteY31" fmla="*/ 294604 h 328950"/>
              <a:gd name="connsiteX32" fmla="*/ 295088 w 329433"/>
              <a:gd name="connsiteY32" fmla="*/ 267030 h 328950"/>
              <a:gd name="connsiteX33" fmla="*/ 282994 w 329433"/>
              <a:gd name="connsiteY33" fmla="*/ 230749 h 328950"/>
              <a:gd name="connsiteX34" fmla="*/ 295571 w 329433"/>
              <a:gd name="connsiteY34" fmla="*/ 200273 h 328950"/>
              <a:gd name="connsiteX35" fmla="*/ 329434 w 329433"/>
              <a:gd name="connsiteY35" fmla="*/ 183341 h 328950"/>
              <a:gd name="connsiteX36" fmla="*/ 329434 w 329433"/>
              <a:gd name="connsiteY36" fmla="*/ 144641 h 328950"/>
              <a:gd name="connsiteX37" fmla="*/ 295088 w 329433"/>
              <a:gd name="connsiteY37" fmla="*/ 128194 h 32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29433" h="328950">
                <a:moveTo>
                  <a:pt x="164475" y="222525"/>
                </a:moveTo>
                <a:cubicBezTo>
                  <a:pt x="132548" y="222525"/>
                  <a:pt x="106425" y="196403"/>
                  <a:pt x="106425" y="164475"/>
                </a:cubicBezTo>
                <a:cubicBezTo>
                  <a:pt x="106425" y="132548"/>
                  <a:pt x="132548" y="106425"/>
                  <a:pt x="164475" y="106425"/>
                </a:cubicBezTo>
                <a:cubicBezTo>
                  <a:pt x="196403" y="106425"/>
                  <a:pt x="222525" y="132548"/>
                  <a:pt x="222525" y="164475"/>
                </a:cubicBezTo>
                <a:cubicBezTo>
                  <a:pt x="222525" y="196403"/>
                  <a:pt x="196403" y="222525"/>
                  <a:pt x="164475" y="222525"/>
                </a:cubicBezTo>
                <a:close/>
                <a:moveTo>
                  <a:pt x="295088" y="128194"/>
                </a:moveTo>
                <a:cubicBezTo>
                  <a:pt x="292185" y="117551"/>
                  <a:pt x="287831" y="107393"/>
                  <a:pt x="282510" y="98201"/>
                </a:cubicBezTo>
                <a:lnTo>
                  <a:pt x="294604" y="61920"/>
                </a:lnTo>
                <a:lnTo>
                  <a:pt x="267030" y="34346"/>
                </a:lnTo>
                <a:lnTo>
                  <a:pt x="230749" y="46440"/>
                </a:lnTo>
                <a:cubicBezTo>
                  <a:pt x="221074" y="41119"/>
                  <a:pt x="210915" y="36765"/>
                  <a:pt x="200273" y="33863"/>
                </a:cubicBezTo>
                <a:lnTo>
                  <a:pt x="183825" y="0"/>
                </a:lnTo>
                <a:lnTo>
                  <a:pt x="145125" y="0"/>
                </a:lnTo>
                <a:lnTo>
                  <a:pt x="128194" y="33863"/>
                </a:lnTo>
                <a:cubicBezTo>
                  <a:pt x="117551" y="36765"/>
                  <a:pt x="107393" y="41119"/>
                  <a:pt x="98201" y="46440"/>
                </a:cubicBezTo>
                <a:lnTo>
                  <a:pt x="61920" y="34346"/>
                </a:lnTo>
                <a:lnTo>
                  <a:pt x="34346" y="61920"/>
                </a:lnTo>
                <a:lnTo>
                  <a:pt x="46440" y="98201"/>
                </a:lnTo>
                <a:cubicBezTo>
                  <a:pt x="41119" y="107876"/>
                  <a:pt x="36765" y="118035"/>
                  <a:pt x="33863" y="128677"/>
                </a:cubicBezTo>
                <a:lnTo>
                  <a:pt x="0" y="145125"/>
                </a:lnTo>
                <a:lnTo>
                  <a:pt x="0" y="183825"/>
                </a:lnTo>
                <a:lnTo>
                  <a:pt x="33863" y="200756"/>
                </a:lnTo>
                <a:cubicBezTo>
                  <a:pt x="36765" y="211399"/>
                  <a:pt x="41119" y="221558"/>
                  <a:pt x="46440" y="230749"/>
                </a:cubicBezTo>
                <a:lnTo>
                  <a:pt x="34346" y="267030"/>
                </a:lnTo>
                <a:lnTo>
                  <a:pt x="61920" y="294604"/>
                </a:lnTo>
                <a:lnTo>
                  <a:pt x="98201" y="282510"/>
                </a:lnTo>
                <a:cubicBezTo>
                  <a:pt x="107876" y="287831"/>
                  <a:pt x="118035" y="292185"/>
                  <a:pt x="128677" y="295088"/>
                </a:cubicBezTo>
                <a:lnTo>
                  <a:pt x="145609" y="328950"/>
                </a:lnTo>
                <a:lnTo>
                  <a:pt x="184309" y="328950"/>
                </a:lnTo>
                <a:lnTo>
                  <a:pt x="201240" y="295088"/>
                </a:lnTo>
                <a:cubicBezTo>
                  <a:pt x="211883" y="292185"/>
                  <a:pt x="222041" y="287831"/>
                  <a:pt x="231233" y="282510"/>
                </a:cubicBezTo>
                <a:lnTo>
                  <a:pt x="267514" y="294604"/>
                </a:lnTo>
                <a:lnTo>
                  <a:pt x="295088" y="267030"/>
                </a:lnTo>
                <a:lnTo>
                  <a:pt x="282994" y="230749"/>
                </a:lnTo>
                <a:cubicBezTo>
                  <a:pt x="288315" y="221074"/>
                  <a:pt x="292669" y="210915"/>
                  <a:pt x="295571" y="200273"/>
                </a:cubicBezTo>
                <a:lnTo>
                  <a:pt x="329434" y="183341"/>
                </a:lnTo>
                <a:lnTo>
                  <a:pt x="329434" y="144641"/>
                </a:lnTo>
                <a:lnTo>
                  <a:pt x="295088" y="128194"/>
                </a:lnTo>
                <a:close/>
              </a:path>
            </a:pathLst>
          </a:custGeom>
          <a:solidFill>
            <a:schemeClr val="bg1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76" descr="Hourglass">
            <a:extLst>
              <a:ext uri="{FF2B5EF4-FFF2-40B4-BE49-F238E27FC236}">
                <a16:creationId xmlns:a16="http://schemas.microsoft.com/office/drawing/2014/main" id="{AC36BF06-3507-4FFF-A3C0-E5032422441B}"/>
              </a:ext>
            </a:extLst>
          </p:cNvPr>
          <p:cNvSpPr/>
          <p:nvPr/>
        </p:nvSpPr>
        <p:spPr>
          <a:xfrm>
            <a:off x="9478877" y="2724312"/>
            <a:ext cx="270900" cy="387000"/>
          </a:xfrm>
          <a:custGeom>
            <a:avLst/>
            <a:gdLst>
              <a:gd name="connsiteX0" fmla="*/ 162540 w 270900"/>
              <a:gd name="connsiteY0" fmla="*/ 219139 h 387000"/>
              <a:gd name="connsiteX1" fmla="*/ 206078 w 270900"/>
              <a:gd name="connsiteY1" fmla="*/ 280575 h 387000"/>
              <a:gd name="connsiteX2" fmla="*/ 64823 w 270900"/>
              <a:gd name="connsiteY2" fmla="*/ 280575 h 387000"/>
              <a:gd name="connsiteX3" fmla="*/ 108360 w 270900"/>
              <a:gd name="connsiteY3" fmla="*/ 219139 h 387000"/>
              <a:gd name="connsiteX4" fmla="*/ 120938 w 270900"/>
              <a:gd name="connsiteY4" fmla="*/ 193500 h 387000"/>
              <a:gd name="connsiteX5" fmla="*/ 108360 w 270900"/>
              <a:gd name="connsiteY5" fmla="*/ 167861 h 387000"/>
              <a:gd name="connsiteX6" fmla="*/ 42086 w 270900"/>
              <a:gd name="connsiteY6" fmla="*/ 29025 h 387000"/>
              <a:gd name="connsiteX7" fmla="*/ 229298 w 270900"/>
              <a:gd name="connsiteY7" fmla="*/ 29025 h 387000"/>
              <a:gd name="connsiteX8" fmla="*/ 163024 w 270900"/>
              <a:gd name="connsiteY8" fmla="*/ 167861 h 387000"/>
              <a:gd name="connsiteX9" fmla="*/ 149963 w 270900"/>
              <a:gd name="connsiteY9" fmla="*/ 193500 h 387000"/>
              <a:gd name="connsiteX10" fmla="*/ 162540 w 270900"/>
              <a:gd name="connsiteY10" fmla="*/ 219139 h 387000"/>
              <a:gd name="connsiteX11" fmla="*/ 257839 w 270900"/>
              <a:gd name="connsiteY11" fmla="*/ 29025 h 387000"/>
              <a:gd name="connsiteX12" fmla="*/ 270900 w 270900"/>
              <a:gd name="connsiteY12" fmla="*/ 29025 h 387000"/>
              <a:gd name="connsiteX13" fmla="*/ 270900 w 270900"/>
              <a:gd name="connsiteY13" fmla="*/ 0 h 387000"/>
              <a:gd name="connsiteX14" fmla="*/ 0 w 270900"/>
              <a:gd name="connsiteY14" fmla="*/ 0 h 387000"/>
              <a:gd name="connsiteX15" fmla="*/ 0 w 270900"/>
              <a:gd name="connsiteY15" fmla="*/ 29025 h 387000"/>
              <a:gd name="connsiteX16" fmla="*/ 12578 w 270900"/>
              <a:gd name="connsiteY16" fmla="*/ 29025 h 387000"/>
              <a:gd name="connsiteX17" fmla="*/ 93848 w 270900"/>
              <a:gd name="connsiteY17" fmla="*/ 193500 h 387000"/>
              <a:gd name="connsiteX18" fmla="*/ 12578 w 270900"/>
              <a:gd name="connsiteY18" fmla="*/ 357975 h 387000"/>
              <a:gd name="connsiteX19" fmla="*/ 0 w 270900"/>
              <a:gd name="connsiteY19" fmla="*/ 357975 h 387000"/>
              <a:gd name="connsiteX20" fmla="*/ 0 w 270900"/>
              <a:gd name="connsiteY20" fmla="*/ 387000 h 387000"/>
              <a:gd name="connsiteX21" fmla="*/ 270900 w 270900"/>
              <a:gd name="connsiteY21" fmla="*/ 387000 h 387000"/>
              <a:gd name="connsiteX22" fmla="*/ 270900 w 270900"/>
              <a:gd name="connsiteY22" fmla="*/ 357975 h 387000"/>
              <a:gd name="connsiteX23" fmla="*/ 257839 w 270900"/>
              <a:gd name="connsiteY23" fmla="*/ 357975 h 387000"/>
              <a:gd name="connsiteX24" fmla="*/ 176569 w 270900"/>
              <a:gd name="connsiteY24" fmla="*/ 193500 h 387000"/>
              <a:gd name="connsiteX25" fmla="*/ 257839 w 270900"/>
              <a:gd name="connsiteY25" fmla="*/ 29025 h 38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70900" h="387000">
                <a:moveTo>
                  <a:pt x="162540" y="219139"/>
                </a:moveTo>
                <a:cubicBezTo>
                  <a:pt x="178988" y="232200"/>
                  <a:pt x="194468" y="254936"/>
                  <a:pt x="206078" y="280575"/>
                </a:cubicBezTo>
                <a:lnTo>
                  <a:pt x="64823" y="280575"/>
                </a:lnTo>
                <a:cubicBezTo>
                  <a:pt x="76916" y="254936"/>
                  <a:pt x="91913" y="231716"/>
                  <a:pt x="108360" y="219139"/>
                </a:cubicBezTo>
                <a:cubicBezTo>
                  <a:pt x="116100" y="212850"/>
                  <a:pt x="120938" y="203659"/>
                  <a:pt x="120938" y="193500"/>
                </a:cubicBezTo>
                <a:cubicBezTo>
                  <a:pt x="120938" y="183341"/>
                  <a:pt x="116100" y="174150"/>
                  <a:pt x="108360" y="167861"/>
                </a:cubicBezTo>
                <a:cubicBezTo>
                  <a:pt x="75465" y="142223"/>
                  <a:pt x="46924" y="76433"/>
                  <a:pt x="42086" y="29025"/>
                </a:cubicBezTo>
                <a:lnTo>
                  <a:pt x="229298" y="29025"/>
                </a:lnTo>
                <a:cubicBezTo>
                  <a:pt x="223976" y="76433"/>
                  <a:pt x="195919" y="142223"/>
                  <a:pt x="163024" y="167861"/>
                </a:cubicBezTo>
                <a:cubicBezTo>
                  <a:pt x="154800" y="174150"/>
                  <a:pt x="149963" y="183341"/>
                  <a:pt x="149963" y="193500"/>
                </a:cubicBezTo>
                <a:cubicBezTo>
                  <a:pt x="149963" y="203659"/>
                  <a:pt x="154800" y="212850"/>
                  <a:pt x="162540" y="219139"/>
                </a:cubicBezTo>
                <a:close/>
                <a:moveTo>
                  <a:pt x="257839" y="29025"/>
                </a:moveTo>
                <a:lnTo>
                  <a:pt x="270900" y="29025"/>
                </a:lnTo>
                <a:lnTo>
                  <a:pt x="270900" y="0"/>
                </a:lnTo>
                <a:lnTo>
                  <a:pt x="0" y="0"/>
                </a:lnTo>
                <a:lnTo>
                  <a:pt x="0" y="29025"/>
                </a:lnTo>
                <a:lnTo>
                  <a:pt x="12578" y="29025"/>
                </a:lnTo>
                <a:cubicBezTo>
                  <a:pt x="17899" y="82721"/>
                  <a:pt x="48859" y="161089"/>
                  <a:pt x="93848" y="193500"/>
                </a:cubicBezTo>
                <a:cubicBezTo>
                  <a:pt x="48859" y="225911"/>
                  <a:pt x="17415" y="304279"/>
                  <a:pt x="12578" y="357975"/>
                </a:cubicBezTo>
                <a:lnTo>
                  <a:pt x="0" y="357975"/>
                </a:lnTo>
                <a:lnTo>
                  <a:pt x="0" y="387000"/>
                </a:lnTo>
                <a:lnTo>
                  <a:pt x="270900" y="387000"/>
                </a:lnTo>
                <a:lnTo>
                  <a:pt x="270900" y="357975"/>
                </a:lnTo>
                <a:lnTo>
                  <a:pt x="257839" y="357975"/>
                </a:lnTo>
                <a:cubicBezTo>
                  <a:pt x="253001" y="304279"/>
                  <a:pt x="221558" y="225911"/>
                  <a:pt x="176569" y="193500"/>
                </a:cubicBezTo>
                <a:cubicBezTo>
                  <a:pt x="221558" y="161089"/>
                  <a:pt x="253001" y="82721"/>
                  <a:pt x="257839" y="29025"/>
                </a:cubicBezTo>
                <a:close/>
              </a:path>
            </a:pathLst>
          </a:custGeom>
          <a:solidFill>
            <a:schemeClr val="bg1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1" name="Graphic 77" descr="Target">
            <a:extLst>
              <a:ext uri="{FF2B5EF4-FFF2-40B4-BE49-F238E27FC236}">
                <a16:creationId xmlns:a16="http://schemas.microsoft.com/office/drawing/2014/main" id="{B2C35956-EB5F-4526-ACD4-CB5DC62C2314}"/>
              </a:ext>
            </a:extLst>
          </p:cNvPr>
          <p:cNvGrpSpPr/>
          <p:nvPr/>
        </p:nvGrpSpPr>
        <p:grpSpPr>
          <a:xfrm>
            <a:off x="9382127" y="5234861"/>
            <a:ext cx="464400" cy="464400"/>
            <a:chOff x="9382127" y="5234861"/>
            <a:chExt cx="464400" cy="464400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337CF37-F4E7-40A2-BFB7-F2826CAD3956}"/>
                </a:ext>
              </a:extLst>
            </p:cNvPr>
            <p:cNvSpPr/>
            <p:nvPr/>
          </p:nvSpPr>
          <p:spPr>
            <a:xfrm>
              <a:off x="9575627" y="5428361"/>
              <a:ext cx="77400" cy="77400"/>
            </a:xfrm>
            <a:custGeom>
              <a:avLst/>
              <a:gdLst>
                <a:gd name="connsiteX0" fmla="*/ 38700 w 77400"/>
                <a:gd name="connsiteY0" fmla="*/ 77400 h 77400"/>
                <a:gd name="connsiteX1" fmla="*/ 0 w 77400"/>
                <a:gd name="connsiteY1" fmla="*/ 38700 h 77400"/>
                <a:gd name="connsiteX2" fmla="*/ 38700 w 77400"/>
                <a:gd name="connsiteY2" fmla="*/ 0 h 77400"/>
                <a:gd name="connsiteX3" fmla="*/ 77400 w 77400"/>
                <a:gd name="connsiteY3" fmla="*/ 38700 h 77400"/>
                <a:gd name="connsiteX4" fmla="*/ 38700 w 77400"/>
                <a:gd name="connsiteY4" fmla="*/ 77400 h 77400"/>
                <a:gd name="connsiteX5" fmla="*/ 38700 w 77400"/>
                <a:gd name="connsiteY5" fmla="*/ 19350 h 77400"/>
                <a:gd name="connsiteX6" fmla="*/ 19350 w 77400"/>
                <a:gd name="connsiteY6" fmla="*/ 38700 h 77400"/>
                <a:gd name="connsiteX7" fmla="*/ 38700 w 77400"/>
                <a:gd name="connsiteY7" fmla="*/ 58050 h 77400"/>
                <a:gd name="connsiteX8" fmla="*/ 58050 w 77400"/>
                <a:gd name="connsiteY8" fmla="*/ 38700 h 77400"/>
                <a:gd name="connsiteX9" fmla="*/ 38700 w 77400"/>
                <a:gd name="connsiteY9" fmla="*/ 19350 h 7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7400" h="77400">
                  <a:moveTo>
                    <a:pt x="38700" y="77400"/>
                  </a:moveTo>
                  <a:cubicBezTo>
                    <a:pt x="17326" y="77400"/>
                    <a:pt x="0" y="60074"/>
                    <a:pt x="0" y="38700"/>
                  </a:cubicBezTo>
                  <a:cubicBezTo>
                    <a:pt x="0" y="17326"/>
                    <a:pt x="17326" y="0"/>
                    <a:pt x="38700" y="0"/>
                  </a:cubicBezTo>
                  <a:cubicBezTo>
                    <a:pt x="60074" y="0"/>
                    <a:pt x="77400" y="17326"/>
                    <a:pt x="77400" y="38700"/>
                  </a:cubicBezTo>
                  <a:cubicBezTo>
                    <a:pt x="77400" y="60074"/>
                    <a:pt x="60074" y="77400"/>
                    <a:pt x="38700" y="77400"/>
                  </a:cubicBezTo>
                  <a:close/>
                  <a:moveTo>
                    <a:pt x="38700" y="19350"/>
                  </a:moveTo>
                  <a:cubicBezTo>
                    <a:pt x="28013" y="19350"/>
                    <a:pt x="19350" y="28013"/>
                    <a:pt x="19350" y="38700"/>
                  </a:cubicBezTo>
                  <a:cubicBezTo>
                    <a:pt x="19350" y="49387"/>
                    <a:pt x="28013" y="58050"/>
                    <a:pt x="38700" y="58050"/>
                  </a:cubicBezTo>
                  <a:cubicBezTo>
                    <a:pt x="49387" y="58050"/>
                    <a:pt x="58050" y="49387"/>
                    <a:pt x="58050" y="38700"/>
                  </a:cubicBezTo>
                  <a:cubicBezTo>
                    <a:pt x="58050" y="28013"/>
                    <a:pt x="49387" y="19350"/>
                    <a:pt x="38700" y="19350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ABA4774-0E5D-4618-828C-57F8D49B7A58}"/>
                </a:ext>
              </a:extLst>
            </p:cNvPr>
            <p:cNvSpPr/>
            <p:nvPr/>
          </p:nvSpPr>
          <p:spPr>
            <a:xfrm>
              <a:off x="9415989" y="5268723"/>
              <a:ext cx="396675" cy="396675"/>
            </a:xfrm>
            <a:custGeom>
              <a:avLst/>
              <a:gdLst>
                <a:gd name="connsiteX0" fmla="*/ 367650 w 396675"/>
                <a:gd name="connsiteY0" fmla="*/ 188663 h 396675"/>
                <a:gd name="connsiteX1" fmla="*/ 208013 w 396675"/>
                <a:gd name="connsiteY1" fmla="*/ 29025 h 396675"/>
                <a:gd name="connsiteX2" fmla="*/ 208013 w 396675"/>
                <a:gd name="connsiteY2" fmla="*/ 0 h 396675"/>
                <a:gd name="connsiteX3" fmla="*/ 188663 w 396675"/>
                <a:gd name="connsiteY3" fmla="*/ 0 h 396675"/>
                <a:gd name="connsiteX4" fmla="*/ 188663 w 396675"/>
                <a:gd name="connsiteY4" fmla="*/ 29025 h 396675"/>
                <a:gd name="connsiteX5" fmla="*/ 29025 w 396675"/>
                <a:gd name="connsiteY5" fmla="*/ 188663 h 396675"/>
                <a:gd name="connsiteX6" fmla="*/ 0 w 396675"/>
                <a:gd name="connsiteY6" fmla="*/ 188663 h 396675"/>
                <a:gd name="connsiteX7" fmla="*/ 0 w 396675"/>
                <a:gd name="connsiteY7" fmla="*/ 208013 h 396675"/>
                <a:gd name="connsiteX8" fmla="*/ 29025 w 396675"/>
                <a:gd name="connsiteY8" fmla="*/ 208013 h 396675"/>
                <a:gd name="connsiteX9" fmla="*/ 188663 w 396675"/>
                <a:gd name="connsiteY9" fmla="*/ 367650 h 396675"/>
                <a:gd name="connsiteX10" fmla="*/ 188663 w 396675"/>
                <a:gd name="connsiteY10" fmla="*/ 396675 h 396675"/>
                <a:gd name="connsiteX11" fmla="*/ 208013 w 396675"/>
                <a:gd name="connsiteY11" fmla="*/ 396675 h 396675"/>
                <a:gd name="connsiteX12" fmla="*/ 208013 w 396675"/>
                <a:gd name="connsiteY12" fmla="*/ 367650 h 396675"/>
                <a:gd name="connsiteX13" fmla="*/ 367650 w 396675"/>
                <a:gd name="connsiteY13" fmla="*/ 208013 h 396675"/>
                <a:gd name="connsiteX14" fmla="*/ 396675 w 396675"/>
                <a:gd name="connsiteY14" fmla="*/ 208013 h 396675"/>
                <a:gd name="connsiteX15" fmla="*/ 396675 w 396675"/>
                <a:gd name="connsiteY15" fmla="*/ 188663 h 396675"/>
                <a:gd name="connsiteX16" fmla="*/ 295862 w 396675"/>
                <a:gd name="connsiteY16" fmla="*/ 208013 h 396675"/>
                <a:gd name="connsiteX17" fmla="*/ 208013 w 396675"/>
                <a:gd name="connsiteY17" fmla="*/ 295862 h 396675"/>
                <a:gd name="connsiteX18" fmla="*/ 208013 w 396675"/>
                <a:gd name="connsiteY18" fmla="*/ 256388 h 396675"/>
                <a:gd name="connsiteX19" fmla="*/ 188663 w 396675"/>
                <a:gd name="connsiteY19" fmla="*/ 256388 h 396675"/>
                <a:gd name="connsiteX20" fmla="*/ 188663 w 396675"/>
                <a:gd name="connsiteY20" fmla="*/ 295862 h 396675"/>
                <a:gd name="connsiteX21" fmla="*/ 100814 w 396675"/>
                <a:gd name="connsiteY21" fmla="*/ 208013 h 396675"/>
                <a:gd name="connsiteX22" fmla="*/ 140288 w 396675"/>
                <a:gd name="connsiteY22" fmla="*/ 208013 h 396675"/>
                <a:gd name="connsiteX23" fmla="*/ 140288 w 396675"/>
                <a:gd name="connsiteY23" fmla="*/ 188663 h 396675"/>
                <a:gd name="connsiteX24" fmla="*/ 100814 w 396675"/>
                <a:gd name="connsiteY24" fmla="*/ 188663 h 396675"/>
                <a:gd name="connsiteX25" fmla="*/ 188663 w 396675"/>
                <a:gd name="connsiteY25" fmla="*/ 100814 h 396675"/>
                <a:gd name="connsiteX26" fmla="*/ 188663 w 396675"/>
                <a:gd name="connsiteY26" fmla="*/ 140288 h 396675"/>
                <a:gd name="connsiteX27" fmla="*/ 208013 w 396675"/>
                <a:gd name="connsiteY27" fmla="*/ 140288 h 396675"/>
                <a:gd name="connsiteX28" fmla="*/ 208013 w 396675"/>
                <a:gd name="connsiteY28" fmla="*/ 100814 h 396675"/>
                <a:gd name="connsiteX29" fmla="*/ 295862 w 396675"/>
                <a:gd name="connsiteY29" fmla="*/ 188663 h 396675"/>
                <a:gd name="connsiteX30" fmla="*/ 256388 w 396675"/>
                <a:gd name="connsiteY30" fmla="*/ 188663 h 396675"/>
                <a:gd name="connsiteX31" fmla="*/ 256388 w 396675"/>
                <a:gd name="connsiteY31" fmla="*/ 208013 h 396675"/>
                <a:gd name="connsiteX32" fmla="*/ 188663 w 396675"/>
                <a:gd name="connsiteY32" fmla="*/ 58050 h 396675"/>
                <a:gd name="connsiteX33" fmla="*/ 188663 w 396675"/>
                <a:gd name="connsiteY33" fmla="*/ 81415 h 396675"/>
                <a:gd name="connsiteX34" fmla="*/ 81367 w 396675"/>
                <a:gd name="connsiteY34" fmla="*/ 188663 h 396675"/>
                <a:gd name="connsiteX35" fmla="*/ 58050 w 396675"/>
                <a:gd name="connsiteY35" fmla="*/ 188663 h 396675"/>
                <a:gd name="connsiteX36" fmla="*/ 188663 w 396675"/>
                <a:gd name="connsiteY36" fmla="*/ 58050 h 396675"/>
                <a:gd name="connsiteX37" fmla="*/ 58050 w 396675"/>
                <a:gd name="connsiteY37" fmla="*/ 208013 h 396675"/>
                <a:gd name="connsiteX38" fmla="*/ 81415 w 396675"/>
                <a:gd name="connsiteY38" fmla="*/ 208013 h 396675"/>
                <a:gd name="connsiteX39" fmla="*/ 188663 w 396675"/>
                <a:gd name="connsiteY39" fmla="*/ 315308 h 396675"/>
                <a:gd name="connsiteX40" fmla="*/ 188663 w 396675"/>
                <a:gd name="connsiteY40" fmla="*/ 338625 h 396675"/>
                <a:gd name="connsiteX41" fmla="*/ 58050 w 396675"/>
                <a:gd name="connsiteY41" fmla="*/ 208013 h 396675"/>
                <a:gd name="connsiteX42" fmla="*/ 208013 w 396675"/>
                <a:gd name="connsiteY42" fmla="*/ 338625 h 396675"/>
                <a:gd name="connsiteX43" fmla="*/ 208013 w 396675"/>
                <a:gd name="connsiteY43" fmla="*/ 315308 h 396675"/>
                <a:gd name="connsiteX44" fmla="*/ 315308 w 396675"/>
                <a:gd name="connsiteY44" fmla="*/ 208013 h 396675"/>
                <a:gd name="connsiteX45" fmla="*/ 338625 w 396675"/>
                <a:gd name="connsiteY45" fmla="*/ 208013 h 396675"/>
                <a:gd name="connsiteX46" fmla="*/ 208013 w 396675"/>
                <a:gd name="connsiteY46" fmla="*/ 338625 h 396675"/>
                <a:gd name="connsiteX47" fmla="*/ 315308 w 396675"/>
                <a:gd name="connsiteY47" fmla="*/ 188663 h 396675"/>
                <a:gd name="connsiteX48" fmla="*/ 208013 w 396675"/>
                <a:gd name="connsiteY48" fmla="*/ 81367 h 396675"/>
                <a:gd name="connsiteX49" fmla="*/ 208013 w 396675"/>
                <a:gd name="connsiteY49" fmla="*/ 58050 h 396675"/>
                <a:gd name="connsiteX50" fmla="*/ 338625 w 396675"/>
                <a:gd name="connsiteY50" fmla="*/ 188663 h 39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396675" h="396675">
                  <a:moveTo>
                    <a:pt x="367650" y="188663"/>
                  </a:moveTo>
                  <a:cubicBezTo>
                    <a:pt x="362577" y="102686"/>
                    <a:pt x="293989" y="34098"/>
                    <a:pt x="208013" y="29025"/>
                  </a:cubicBezTo>
                  <a:lnTo>
                    <a:pt x="208013" y="0"/>
                  </a:lnTo>
                  <a:lnTo>
                    <a:pt x="188663" y="0"/>
                  </a:lnTo>
                  <a:lnTo>
                    <a:pt x="188663" y="29025"/>
                  </a:lnTo>
                  <a:cubicBezTo>
                    <a:pt x="102686" y="34098"/>
                    <a:pt x="34098" y="102686"/>
                    <a:pt x="29025" y="188663"/>
                  </a:cubicBezTo>
                  <a:lnTo>
                    <a:pt x="0" y="188663"/>
                  </a:lnTo>
                  <a:lnTo>
                    <a:pt x="0" y="208013"/>
                  </a:lnTo>
                  <a:lnTo>
                    <a:pt x="29025" y="208013"/>
                  </a:lnTo>
                  <a:cubicBezTo>
                    <a:pt x="34098" y="293989"/>
                    <a:pt x="102686" y="362577"/>
                    <a:pt x="188663" y="367650"/>
                  </a:cubicBezTo>
                  <a:lnTo>
                    <a:pt x="188663" y="396675"/>
                  </a:lnTo>
                  <a:lnTo>
                    <a:pt x="208013" y="396675"/>
                  </a:lnTo>
                  <a:lnTo>
                    <a:pt x="208013" y="367650"/>
                  </a:lnTo>
                  <a:cubicBezTo>
                    <a:pt x="293989" y="362577"/>
                    <a:pt x="362577" y="293989"/>
                    <a:pt x="367650" y="208013"/>
                  </a:cubicBezTo>
                  <a:lnTo>
                    <a:pt x="396675" y="208013"/>
                  </a:lnTo>
                  <a:lnTo>
                    <a:pt x="396675" y="188663"/>
                  </a:lnTo>
                  <a:close/>
                  <a:moveTo>
                    <a:pt x="295862" y="208013"/>
                  </a:moveTo>
                  <a:cubicBezTo>
                    <a:pt x="291213" y="254469"/>
                    <a:pt x="254469" y="291213"/>
                    <a:pt x="208013" y="295862"/>
                  </a:cubicBezTo>
                  <a:lnTo>
                    <a:pt x="208013" y="256388"/>
                  </a:lnTo>
                  <a:lnTo>
                    <a:pt x="188663" y="256388"/>
                  </a:lnTo>
                  <a:lnTo>
                    <a:pt x="188663" y="295862"/>
                  </a:lnTo>
                  <a:cubicBezTo>
                    <a:pt x="142206" y="291213"/>
                    <a:pt x="105462" y="254469"/>
                    <a:pt x="100814" y="208013"/>
                  </a:cubicBezTo>
                  <a:lnTo>
                    <a:pt x="140288" y="208013"/>
                  </a:lnTo>
                  <a:lnTo>
                    <a:pt x="140288" y="188663"/>
                  </a:lnTo>
                  <a:lnTo>
                    <a:pt x="100814" y="188663"/>
                  </a:lnTo>
                  <a:cubicBezTo>
                    <a:pt x="105462" y="142206"/>
                    <a:pt x="142206" y="105462"/>
                    <a:pt x="188663" y="100814"/>
                  </a:cubicBezTo>
                  <a:lnTo>
                    <a:pt x="188663" y="140288"/>
                  </a:lnTo>
                  <a:lnTo>
                    <a:pt x="208013" y="140288"/>
                  </a:lnTo>
                  <a:lnTo>
                    <a:pt x="208013" y="100814"/>
                  </a:lnTo>
                  <a:cubicBezTo>
                    <a:pt x="254469" y="105462"/>
                    <a:pt x="291213" y="142206"/>
                    <a:pt x="295862" y="188663"/>
                  </a:cubicBezTo>
                  <a:lnTo>
                    <a:pt x="256388" y="188663"/>
                  </a:lnTo>
                  <a:lnTo>
                    <a:pt x="256388" y="208013"/>
                  </a:lnTo>
                  <a:close/>
                  <a:moveTo>
                    <a:pt x="188663" y="58050"/>
                  </a:moveTo>
                  <a:lnTo>
                    <a:pt x="188663" y="81415"/>
                  </a:lnTo>
                  <a:cubicBezTo>
                    <a:pt x="131529" y="86214"/>
                    <a:pt x="86191" y="131531"/>
                    <a:pt x="81367" y="188663"/>
                  </a:cubicBezTo>
                  <a:lnTo>
                    <a:pt x="58050" y="188663"/>
                  </a:lnTo>
                  <a:cubicBezTo>
                    <a:pt x="63025" y="118691"/>
                    <a:pt x="118691" y="63025"/>
                    <a:pt x="188663" y="58050"/>
                  </a:cubicBezTo>
                  <a:close/>
                  <a:moveTo>
                    <a:pt x="58050" y="208013"/>
                  </a:moveTo>
                  <a:lnTo>
                    <a:pt x="81415" y="208013"/>
                  </a:lnTo>
                  <a:cubicBezTo>
                    <a:pt x="86214" y="265146"/>
                    <a:pt x="131531" y="310484"/>
                    <a:pt x="188663" y="315308"/>
                  </a:cubicBezTo>
                  <a:lnTo>
                    <a:pt x="188663" y="338625"/>
                  </a:lnTo>
                  <a:cubicBezTo>
                    <a:pt x="118691" y="333650"/>
                    <a:pt x="63025" y="277984"/>
                    <a:pt x="58050" y="208013"/>
                  </a:cubicBezTo>
                  <a:close/>
                  <a:moveTo>
                    <a:pt x="208013" y="338625"/>
                  </a:moveTo>
                  <a:lnTo>
                    <a:pt x="208013" y="315308"/>
                  </a:lnTo>
                  <a:cubicBezTo>
                    <a:pt x="265163" y="310506"/>
                    <a:pt x="310506" y="265163"/>
                    <a:pt x="315308" y="208013"/>
                  </a:cubicBezTo>
                  <a:lnTo>
                    <a:pt x="338625" y="208013"/>
                  </a:lnTo>
                  <a:cubicBezTo>
                    <a:pt x="333650" y="277984"/>
                    <a:pt x="277984" y="333650"/>
                    <a:pt x="208013" y="338625"/>
                  </a:cubicBezTo>
                  <a:close/>
                  <a:moveTo>
                    <a:pt x="315308" y="188663"/>
                  </a:moveTo>
                  <a:cubicBezTo>
                    <a:pt x="310506" y="131512"/>
                    <a:pt x="265163" y="86169"/>
                    <a:pt x="208013" y="81367"/>
                  </a:cubicBezTo>
                  <a:lnTo>
                    <a:pt x="208013" y="58050"/>
                  </a:lnTo>
                  <a:cubicBezTo>
                    <a:pt x="277984" y="63025"/>
                    <a:pt x="333650" y="118691"/>
                    <a:pt x="338625" y="188663"/>
                  </a:cubicBezTo>
                  <a:close/>
                </a:path>
              </a:pathLst>
            </a:custGeom>
            <a:solidFill>
              <a:schemeClr val="bg1"/>
            </a:solidFill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51138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8492</TotalTime>
  <Words>377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Block List – Slide Template</vt:lpstr>
      <vt:lpstr>Vertical Block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Block List</dc:title>
  <dc:creator>PresentationGO.com</dc:creator>
  <dc:description>© Copyright PresentationGO.com</dc:description>
  <dcterms:created xsi:type="dcterms:W3CDTF">2014-11-26T05:14:11Z</dcterms:created>
  <dcterms:modified xsi:type="dcterms:W3CDTF">2019-11-12T17:58:06Z</dcterms:modified>
  <cp:category>Text &amp; Tables</cp:category>
</cp:coreProperties>
</file>