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912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4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Brush Strokes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046022A-3788-4759-869C-50BA9293ECA6}"/>
              </a:ext>
            </a:extLst>
          </p:cNvPr>
          <p:cNvSpPr/>
          <p:nvPr/>
        </p:nvSpPr>
        <p:spPr>
          <a:xfrm>
            <a:off x="538610" y="1778027"/>
            <a:ext cx="1638479" cy="3797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887" y="3656"/>
                  <a:pt x="18305" y="42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04EF7D3-E9E7-43AC-B8CA-4A16DC813656}"/>
              </a:ext>
            </a:extLst>
          </p:cNvPr>
          <p:cNvGrpSpPr/>
          <p:nvPr/>
        </p:nvGrpSpPr>
        <p:grpSpPr>
          <a:xfrm>
            <a:off x="698630" y="2984747"/>
            <a:ext cx="1292671" cy="1670442"/>
            <a:chOff x="8921977" y="1497504"/>
            <a:chExt cx="2926080" cy="206216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AA79AE-15C7-4125-A07B-DE16B92708D3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E05DC91-2621-4058-9ED5-6F506F6A35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6337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A00C10A2-6524-493D-BE19-B32795A17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8610" y="2213899"/>
            <a:ext cx="740702" cy="740702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282678FD-060B-4268-9F77-97C493DC179B}"/>
              </a:ext>
            </a:extLst>
          </p:cNvPr>
          <p:cNvSpPr/>
          <p:nvPr/>
        </p:nvSpPr>
        <p:spPr>
          <a:xfrm>
            <a:off x="2681378" y="1778027"/>
            <a:ext cx="1638479" cy="3797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45" y="2692"/>
                  <a:pt x="17887" y="3656"/>
                  <a:pt x="18305" y="42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0" descr="Stopwatch">
            <a:extLst>
              <a:ext uri="{FF2B5EF4-FFF2-40B4-BE49-F238E27FC236}">
                <a16:creationId xmlns:a16="http://schemas.microsoft.com/office/drawing/2014/main" id="{9CCC5624-E666-403D-995E-F4B4CD841B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9915" y="2213899"/>
            <a:ext cx="740702" cy="74070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C51E68C6-2F0F-4930-8459-ADD3C27235ED}"/>
              </a:ext>
            </a:extLst>
          </p:cNvPr>
          <p:cNvGrpSpPr/>
          <p:nvPr/>
        </p:nvGrpSpPr>
        <p:grpSpPr>
          <a:xfrm>
            <a:off x="2841398" y="2984747"/>
            <a:ext cx="1292671" cy="1670442"/>
            <a:chOff x="8921977" y="1497504"/>
            <a:chExt cx="2926080" cy="206216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7075214-854E-45F5-AC51-61CE487FEA2C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092893-B3CE-4719-9307-38FC7393ED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6337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9E4678D5-4CDA-4419-99C5-8D5CD6D32295}"/>
              </a:ext>
            </a:extLst>
          </p:cNvPr>
          <p:cNvSpPr/>
          <p:nvPr/>
        </p:nvSpPr>
        <p:spPr>
          <a:xfrm>
            <a:off x="4824145" y="1778027"/>
            <a:ext cx="1638479" cy="3797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900" y="3656"/>
                  <a:pt x="18305" y="423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" name="Graphic 11" descr="Bullseye">
            <a:extLst>
              <a:ext uri="{FF2B5EF4-FFF2-40B4-BE49-F238E27FC236}">
                <a16:creationId xmlns:a16="http://schemas.microsoft.com/office/drawing/2014/main" id="{CBEB86B4-38C0-4AE9-9708-BB9CF7B8FA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08909" y="2213899"/>
            <a:ext cx="740702" cy="74070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15A5677D-511F-4AC6-BE79-C98118D7A0AB}"/>
              </a:ext>
            </a:extLst>
          </p:cNvPr>
          <p:cNvGrpSpPr/>
          <p:nvPr/>
        </p:nvGrpSpPr>
        <p:grpSpPr>
          <a:xfrm>
            <a:off x="4984165" y="2984747"/>
            <a:ext cx="1292671" cy="1670442"/>
            <a:chOff x="8921977" y="1497504"/>
            <a:chExt cx="2926080" cy="206216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C0870B-3FC3-463D-9209-899F37EC5CFC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3707010-F95D-4210-8339-4673FCD07C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6337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F8D8E638-FFCB-447F-91AB-46CC6F1E44B3}"/>
              </a:ext>
            </a:extLst>
          </p:cNvPr>
          <p:cNvSpPr/>
          <p:nvPr/>
        </p:nvSpPr>
        <p:spPr>
          <a:xfrm>
            <a:off x="6966912" y="1778027"/>
            <a:ext cx="1638479" cy="3797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900" y="3656"/>
                  <a:pt x="18305" y="42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A9963B-6E96-4B28-B795-9E35A31F07C5}"/>
              </a:ext>
            </a:extLst>
          </p:cNvPr>
          <p:cNvGrpSpPr/>
          <p:nvPr/>
        </p:nvGrpSpPr>
        <p:grpSpPr>
          <a:xfrm>
            <a:off x="7126932" y="2984747"/>
            <a:ext cx="1292671" cy="1670442"/>
            <a:chOff x="8921977" y="1497504"/>
            <a:chExt cx="2926080" cy="20621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5EE52A2-25E5-42FB-8C06-DAE4B98ED450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BF0BF0-C8A5-4793-A325-254FEAD45F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6337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56989FF9-9B18-4D13-8DCE-8533FB1BF7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51676" y="2213899"/>
            <a:ext cx="740702" cy="74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Brush Strokes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046022A-3788-4759-869C-50BA9293ECA6}"/>
              </a:ext>
            </a:extLst>
          </p:cNvPr>
          <p:cNvSpPr/>
          <p:nvPr/>
        </p:nvSpPr>
        <p:spPr>
          <a:xfrm>
            <a:off x="538610" y="1778027"/>
            <a:ext cx="1638479" cy="3797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887" y="3656"/>
                  <a:pt x="18305" y="42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04EF7D3-E9E7-43AC-B8CA-4A16DC813656}"/>
              </a:ext>
            </a:extLst>
          </p:cNvPr>
          <p:cNvGrpSpPr/>
          <p:nvPr/>
        </p:nvGrpSpPr>
        <p:grpSpPr>
          <a:xfrm>
            <a:off x="698630" y="2984747"/>
            <a:ext cx="1292671" cy="1670442"/>
            <a:chOff x="8921977" y="1497504"/>
            <a:chExt cx="2926080" cy="206216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AA79AE-15C7-4125-A07B-DE16B92708D3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E05DC91-2621-4058-9ED5-6F506F6A35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6337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A00C10A2-6524-493D-BE19-B32795A17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8610" y="2213899"/>
            <a:ext cx="740702" cy="740702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282678FD-060B-4268-9F77-97C493DC179B}"/>
              </a:ext>
            </a:extLst>
          </p:cNvPr>
          <p:cNvSpPr/>
          <p:nvPr/>
        </p:nvSpPr>
        <p:spPr>
          <a:xfrm>
            <a:off x="2681378" y="1778027"/>
            <a:ext cx="1638479" cy="3797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45" y="2692"/>
                  <a:pt x="17887" y="3656"/>
                  <a:pt x="18305" y="42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0" descr="Stopwatch">
            <a:extLst>
              <a:ext uri="{FF2B5EF4-FFF2-40B4-BE49-F238E27FC236}">
                <a16:creationId xmlns:a16="http://schemas.microsoft.com/office/drawing/2014/main" id="{9CCC5624-E666-403D-995E-F4B4CD841B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9915" y="2213899"/>
            <a:ext cx="740702" cy="74070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C51E68C6-2F0F-4930-8459-ADD3C27235ED}"/>
              </a:ext>
            </a:extLst>
          </p:cNvPr>
          <p:cNvGrpSpPr/>
          <p:nvPr/>
        </p:nvGrpSpPr>
        <p:grpSpPr>
          <a:xfrm>
            <a:off x="2841398" y="2984747"/>
            <a:ext cx="1292671" cy="1670442"/>
            <a:chOff x="8921977" y="1497504"/>
            <a:chExt cx="2926080" cy="206216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7075214-854E-45F5-AC51-61CE487FEA2C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092893-B3CE-4719-9307-38FC7393ED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6337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9E4678D5-4CDA-4419-99C5-8D5CD6D32295}"/>
              </a:ext>
            </a:extLst>
          </p:cNvPr>
          <p:cNvSpPr/>
          <p:nvPr/>
        </p:nvSpPr>
        <p:spPr>
          <a:xfrm>
            <a:off x="4824145" y="1778027"/>
            <a:ext cx="1638479" cy="3797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900" y="3656"/>
                  <a:pt x="18305" y="423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2" name="Graphic 11" descr="Bullseye">
            <a:extLst>
              <a:ext uri="{FF2B5EF4-FFF2-40B4-BE49-F238E27FC236}">
                <a16:creationId xmlns:a16="http://schemas.microsoft.com/office/drawing/2014/main" id="{CBEB86B4-38C0-4AE9-9708-BB9CF7B8FA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08909" y="2213899"/>
            <a:ext cx="740702" cy="74070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15A5677D-511F-4AC6-BE79-C98118D7A0AB}"/>
              </a:ext>
            </a:extLst>
          </p:cNvPr>
          <p:cNvGrpSpPr/>
          <p:nvPr/>
        </p:nvGrpSpPr>
        <p:grpSpPr>
          <a:xfrm>
            <a:off x="4984165" y="2984747"/>
            <a:ext cx="1292671" cy="1670442"/>
            <a:chOff x="8921977" y="1497504"/>
            <a:chExt cx="2926080" cy="206216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C0870B-3FC3-463D-9209-899F37EC5CFC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3707010-F95D-4210-8339-4673FCD07C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6337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F8D8E638-FFCB-447F-91AB-46CC6F1E44B3}"/>
              </a:ext>
            </a:extLst>
          </p:cNvPr>
          <p:cNvSpPr/>
          <p:nvPr/>
        </p:nvSpPr>
        <p:spPr>
          <a:xfrm>
            <a:off x="6966912" y="1778027"/>
            <a:ext cx="1638479" cy="3797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9" h="21056" extrusionOk="0">
                <a:moveTo>
                  <a:pt x="18305" y="4232"/>
                </a:moveTo>
                <a:cubicBezTo>
                  <a:pt x="19676" y="6143"/>
                  <a:pt x="17887" y="8476"/>
                  <a:pt x="19140" y="10404"/>
                </a:cubicBezTo>
                <a:cubicBezTo>
                  <a:pt x="20799" y="12720"/>
                  <a:pt x="20799" y="15224"/>
                  <a:pt x="20799" y="17539"/>
                </a:cubicBezTo>
                <a:cubicBezTo>
                  <a:pt x="19963" y="17539"/>
                  <a:pt x="18723" y="17345"/>
                  <a:pt x="18305" y="17539"/>
                </a:cubicBezTo>
                <a:cubicBezTo>
                  <a:pt x="17064" y="18309"/>
                  <a:pt x="15406" y="18309"/>
                  <a:pt x="13734" y="18309"/>
                </a:cubicBezTo>
                <a:cubicBezTo>
                  <a:pt x="12898" y="18309"/>
                  <a:pt x="13734" y="17733"/>
                  <a:pt x="12898" y="17921"/>
                </a:cubicBezTo>
                <a:cubicBezTo>
                  <a:pt x="12898" y="17345"/>
                  <a:pt x="12480" y="16376"/>
                  <a:pt x="11658" y="16957"/>
                </a:cubicBezTo>
                <a:cubicBezTo>
                  <a:pt x="10822" y="17151"/>
                  <a:pt x="11658" y="17921"/>
                  <a:pt x="10417" y="18115"/>
                </a:cubicBezTo>
                <a:cubicBezTo>
                  <a:pt x="9176" y="18309"/>
                  <a:pt x="7923" y="17921"/>
                  <a:pt x="6682" y="18115"/>
                </a:cubicBezTo>
                <a:cubicBezTo>
                  <a:pt x="6682" y="18309"/>
                  <a:pt x="6682" y="18691"/>
                  <a:pt x="6682" y="18885"/>
                </a:cubicBezTo>
                <a:cubicBezTo>
                  <a:pt x="5846" y="19079"/>
                  <a:pt x="4188" y="18691"/>
                  <a:pt x="4188" y="18885"/>
                </a:cubicBezTo>
                <a:cubicBezTo>
                  <a:pt x="3352" y="19461"/>
                  <a:pt x="3770" y="20237"/>
                  <a:pt x="3770" y="21007"/>
                </a:cubicBezTo>
                <a:cubicBezTo>
                  <a:pt x="2934" y="21007"/>
                  <a:pt x="2111" y="21201"/>
                  <a:pt x="1693" y="20813"/>
                </a:cubicBezTo>
                <a:cubicBezTo>
                  <a:pt x="858" y="14066"/>
                  <a:pt x="-801" y="7124"/>
                  <a:pt x="453" y="371"/>
                </a:cubicBezTo>
                <a:cubicBezTo>
                  <a:pt x="871" y="-399"/>
                  <a:pt x="2529" y="177"/>
                  <a:pt x="3770" y="759"/>
                </a:cubicBezTo>
                <a:cubicBezTo>
                  <a:pt x="3352" y="565"/>
                  <a:pt x="4606" y="565"/>
                  <a:pt x="4188" y="371"/>
                </a:cubicBezTo>
                <a:cubicBezTo>
                  <a:pt x="5428" y="371"/>
                  <a:pt x="7505" y="759"/>
                  <a:pt x="7923" y="1529"/>
                </a:cubicBezTo>
                <a:cubicBezTo>
                  <a:pt x="7923" y="1335"/>
                  <a:pt x="7923" y="1141"/>
                  <a:pt x="7923" y="953"/>
                </a:cubicBezTo>
                <a:cubicBezTo>
                  <a:pt x="8340" y="759"/>
                  <a:pt x="9163" y="953"/>
                  <a:pt x="9999" y="953"/>
                </a:cubicBezTo>
                <a:cubicBezTo>
                  <a:pt x="9999" y="1147"/>
                  <a:pt x="9999" y="1341"/>
                  <a:pt x="10417" y="1341"/>
                </a:cubicBezTo>
                <a:cubicBezTo>
                  <a:pt x="10835" y="1341"/>
                  <a:pt x="11658" y="1341"/>
                  <a:pt x="12075" y="1341"/>
                </a:cubicBezTo>
                <a:cubicBezTo>
                  <a:pt x="12075" y="1147"/>
                  <a:pt x="12075" y="765"/>
                  <a:pt x="12075" y="571"/>
                </a:cubicBezTo>
                <a:cubicBezTo>
                  <a:pt x="12075" y="765"/>
                  <a:pt x="12075" y="958"/>
                  <a:pt x="12493" y="958"/>
                </a:cubicBezTo>
                <a:cubicBezTo>
                  <a:pt x="12911" y="958"/>
                  <a:pt x="13734" y="958"/>
                  <a:pt x="14152" y="958"/>
                </a:cubicBezTo>
                <a:cubicBezTo>
                  <a:pt x="14570" y="1346"/>
                  <a:pt x="13734" y="1922"/>
                  <a:pt x="14152" y="2310"/>
                </a:cubicBezTo>
                <a:lnTo>
                  <a:pt x="15392" y="2310"/>
                </a:lnTo>
                <a:cubicBezTo>
                  <a:pt x="15810" y="1922"/>
                  <a:pt x="15392" y="1346"/>
                  <a:pt x="15392" y="958"/>
                </a:cubicBezTo>
                <a:cubicBezTo>
                  <a:pt x="15810" y="1152"/>
                  <a:pt x="16228" y="1152"/>
                  <a:pt x="17051" y="1152"/>
                </a:cubicBezTo>
                <a:cubicBezTo>
                  <a:pt x="17469" y="1728"/>
                  <a:pt x="16215" y="2310"/>
                  <a:pt x="17469" y="2886"/>
                </a:cubicBezTo>
                <a:cubicBezTo>
                  <a:pt x="17469" y="2692"/>
                  <a:pt x="17469" y="2498"/>
                  <a:pt x="17469" y="2310"/>
                </a:cubicBezTo>
                <a:cubicBezTo>
                  <a:pt x="19558" y="2692"/>
                  <a:pt x="17900" y="3656"/>
                  <a:pt x="18305" y="42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A9963B-6E96-4B28-B795-9E35A31F07C5}"/>
              </a:ext>
            </a:extLst>
          </p:cNvPr>
          <p:cNvGrpSpPr/>
          <p:nvPr/>
        </p:nvGrpSpPr>
        <p:grpSpPr>
          <a:xfrm>
            <a:off x="7126932" y="2984747"/>
            <a:ext cx="1292671" cy="1670442"/>
            <a:chOff x="8921977" y="1497504"/>
            <a:chExt cx="2926080" cy="20621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5EE52A2-25E5-42FB-8C06-DAE4B98ED450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BF0BF0-C8A5-4793-A325-254FEAD45F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6337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56989FF9-9B18-4D13-8DCE-8533FB1BF7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51676" y="2213899"/>
            <a:ext cx="740702" cy="74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4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Brush Strokes – Slide Template</vt:lpstr>
      <vt:lpstr>Vertical Brush Strokes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Brush Strokes</dc:title>
  <dc:creator>PresentationGO.com</dc:creator>
  <dc:description>© Copyright PresentationGO.com</dc:description>
  <dcterms:created xsi:type="dcterms:W3CDTF">2014-11-26T05:14:11Z</dcterms:created>
  <dcterms:modified xsi:type="dcterms:W3CDTF">2020-06-16T16:36:55Z</dcterms:modified>
  <cp:category>Charts &amp; Diagrams</cp:category>
</cp:coreProperties>
</file>