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72" y="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07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Brush Strokes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046022A-3788-4759-869C-50BA9293ECA6}"/>
              </a:ext>
            </a:extLst>
          </p:cNvPr>
          <p:cNvSpPr/>
          <p:nvPr/>
        </p:nvSpPr>
        <p:spPr>
          <a:xfrm>
            <a:off x="1116759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4EF7D3-E9E7-43AC-B8CA-4A16DC813656}"/>
              </a:ext>
            </a:extLst>
          </p:cNvPr>
          <p:cNvGrpSpPr/>
          <p:nvPr/>
        </p:nvGrpSpPr>
        <p:grpSpPr>
          <a:xfrm>
            <a:off x="1337895" y="2748183"/>
            <a:ext cx="1595809" cy="1967261"/>
            <a:chOff x="8921977" y="1528280"/>
            <a:chExt cx="2926080" cy="196726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AA79AE-15C7-4125-A07B-DE16B92708D3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E05DC91-2621-4058-9ED5-6F506F6A35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A00C10A2-6524-493D-BE19-B32795A17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6759" y="1765791"/>
            <a:ext cx="914400" cy="914400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282678FD-060B-4268-9F77-97C493DC179B}"/>
              </a:ext>
            </a:extLst>
          </p:cNvPr>
          <p:cNvSpPr/>
          <p:nvPr/>
        </p:nvSpPr>
        <p:spPr>
          <a:xfrm>
            <a:off x="3762017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45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9CCC5624-E666-403D-995E-F4B4CD841B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8972" y="1765791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51E68C6-2F0F-4930-8459-ADD3C27235ED}"/>
              </a:ext>
            </a:extLst>
          </p:cNvPr>
          <p:cNvGrpSpPr/>
          <p:nvPr/>
        </p:nvGrpSpPr>
        <p:grpSpPr>
          <a:xfrm>
            <a:off x="3983153" y="2748183"/>
            <a:ext cx="1595809" cy="1967261"/>
            <a:chOff x="8921977" y="1528280"/>
            <a:chExt cx="2926080" cy="196726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075214-854E-45F5-AC51-61CE487FEA2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092893-B3CE-4719-9307-38FC7393ED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9E4678D5-4CDA-4419-99C5-8D5CD6D32295}"/>
              </a:ext>
            </a:extLst>
          </p:cNvPr>
          <p:cNvSpPr/>
          <p:nvPr/>
        </p:nvSpPr>
        <p:spPr>
          <a:xfrm>
            <a:off x="6407275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CBEB86B4-38C0-4AE9-9708-BB9CF7B8F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11916" y="1765791"/>
            <a:ext cx="914400" cy="9144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5A5677D-511F-4AC6-BE79-C98118D7A0AB}"/>
              </a:ext>
            </a:extLst>
          </p:cNvPr>
          <p:cNvGrpSpPr/>
          <p:nvPr/>
        </p:nvGrpSpPr>
        <p:grpSpPr>
          <a:xfrm>
            <a:off x="6628411" y="2748183"/>
            <a:ext cx="1595809" cy="1967261"/>
            <a:chOff x="8921977" y="1528280"/>
            <a:chExt cx="2926080" cy="196726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C0870B-3FC3-463D-9209-899F37EC5CF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707010-F95D-4210-8339-4673FCD07C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F8D8E638-FFCB-447F-91AB-46CC6F1E44B3}"/>
              </a:ext>
            </a:extLst>
          </p:cNvPr>
          <p:cNvSpPr/>
          <p:nvPr/>
        </p:nvSpPr>
        <p:spPr>
          <a:xfrm>
            <a:off x="9052532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9963B-6E96-4B28-B795-9E35A31F07C5}"/>
              </a:ext>
            </a:extLst>
          </p:cNvPr>
          <p:cNvGrpSpPr/>
          <p:nvPr/>
        </p:nvGrpSpPr>
        <p:grpSpPr>
          <a:xfrm>
            <a:off x="9273668" y="2748183"/>
            <a:ext cx="1595809" cy="1967261"/>
            <a:chOff x="8921977" y="1528280"/>
            <a:chExt cx="2926080" cy="196726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5EE52A2-25E5-42FB-8C06-DAE4B98ED450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BF0BF0-C8A5-4793-A325-254FEAD45F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56989FF9-9B18-4D13-8DCE-8533FB1BF7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7173" y="17657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Brush Strokes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046022A-3788-4759-869C-50BA9293ECA6}"/>
              </a:ext>
            </a:extLst>
          </p:cNvPr>
          <p:cNvSpPr/>
          <p:nvPr/>
        </p:nvSpPr>
        <p:spPr>
          <a:xfrm>
            <a:off x="1116759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4EF7D3-E9E7-43AC-B8CA-4A16DC813656}"/>
              </a:ext>
            </a:extLst>
          </p:cNvPr>
          <p:cNvGrpSpPr/>
          <p:nvPr/>
        </p:nvGrpSpPr>
        <p:grpSpPr>
          <a:xfrm>
            <a:off x="1337895" y="2748183"/>
            <a:ext cx="1595809" cy="1967261"/>
            <a:chOff x="8921977" y="1528280"/>
            <a:chExt cx="2926080" cy="196726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AA79AE-15C7-4125-A07B-DE16B92708D3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E05DC91-2621-4058-9ED5-6F506F6A35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A00C10A2-6524-493D-BE19-B32795A17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6759" y="1765791"/>
            <a:ext cx="914400" cy="914400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282678FD-060B-4268-9F77-97C493DC179B}"/>
              </a:ext>
            </a:extLst>
          </p:cNvPr>
          <p:cNvSpPr/>
          <p:nvPr/>
        </p:nvSpPr>
        <p:spPr>
          <a:xfrm>
            <a:off x="3762017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45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9CCC5624-E666-403D-995E-F4B4CD841B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8972" y="1765791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51E68C6-2F0F-4930-8459-ADD3C27235ED}"/>
              </a:ext>
            </a:extLst>
          </p:cNvPr>
          <p:cNvGrpSpPr/>
          <p:nvPr/>
        </p:nvGrpSpPr>
        <p:grpSpPr>
          <a:xfrm>
            <a:off x="3983153" y="2748183"/>
            <a:ext cx="1595809" cy="1967261"/>
            <a:chOff x="8921977" y="1528280"/>
            <a:chExt cx="2926080" cy="196726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075214-854E-45F5-AC51-61CE487FEA2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092893-B3CE-4719-9307-38FC7393ED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9E4678D5-4CDA-4419-99C5-8D5CD6D32295}"/>
              </a:ext>
            </a:extLst>
          </p:cNvPr>
          <p:cNvSpPr/>
          <p:nvPr/>
        </p:nvSpPr>
        <p:spPr>
          <a:xfrm>
            <a:off x="6407275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CBEB86B4-38C0-4AE9-9708-BB9CF7B8F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11916" y="1765791"/>
            <a:ext cx="914400" cy="9144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5A5677D-511F-4AC6-BE79-C98118D7A0AB}"/>
              </a:ext>
            </a:extLst>
          </p:cNvPr>
          <p:cNvGrpSpPr/>
          <p:nvPr/>
        </p:nvGrpSpPr>
        <p:grpSpPr>
          <a:xfrm>
            <a:off x="6628411" y="2748183"/>
            <a:ext cx="1595809" cy="1967261"/>
            <a:chOff x="8921977" y="1528280"/>
            <a:chExt cx="2926080" cy="196726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C0870B-3FC3-463D-9209-899F37EC5CF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707010-F95D-4210-8339-4673FCD07C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F8D8E638-FFCB-447F-91AB-46CC6F1E44B3}"/>
              </a:ext>
            </a:extLst>
          </p:cNvPr>
          <p:cNvSpPr/>
          <p:nvPr/>
        </p:nvSpPr>
        <p:spPr>
          <a:xfrm>
            <a:off x="9052532" y="1227704"/>
            <a:ext cx="2022710" cy="4688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9963B-6E96-4B28-B795-9E35A31F07C5}"/>
              </a:ext>
            </a:extLst>
          </p:cNvPr>
          <p:cNvGrpSpPr/>
          <p:nvPr/>
        </p:nvGrpSpPr>
        <p:grpSpPr>
          <a:xfrm>
            <a:off x="9273668" y="2748183"/>
            <a:ext cx="1595809" cy="1967261"/>
            <a:chOff x="8921977" y="1528280"/>
            <a:chExt cx="2926080" cy="196726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5EE52A2-25E5-42FB-8C06-DAE4B98ED450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BF0BF0-C8A5-4793-A325-254FEAD45F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56989FF9-9B18-4D13-8DCE-8533FB1BF7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7173" y="17657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Brush Strokes – Slide Template</vt:lpstr>
      <vt:lpstr>Vertical Brush Strokes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Brush Strokes</dc:title>
  <dc:creator>PresentationGO.com</dc:creator>
  <dc:description>© Copyright PresentationGO.com</dc:description>
  <dcterms:created xsi:type="dcterms:W3CDTF">2014-11-26T05:14:11Z</dcterms:created>
  <dcterms:modified xsi:type="dcterms:W3CDTF">2020-06-16T16:36:35Z</dcterms:modified>
  <cp:category>Charts &amp; Diagrams</cp:category>
</cp:coreProperties>
</file>