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1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Chevron List Diagram for PowerPoint</a:t>
            </a:r>
          </a:p>
        </p:txBody>
      </p:sp>
      <p:sp>
        <p:nvSpPr>
          <p:cNvPr id="73" name="Rectangle 9">
            <a:extLst>
              <a:ext uri="{FF2B5EF4-FFF2-40B4-BE49-F238E27FC236}">
                <a16:creationId xmlns:a16="http://schemas.microsoft.com/office/drawing/2014/main" id="{28EE0EFF-D494-4F1F-A408-E02BA05B9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535" y="1581869"/>
            <a:ext cx="5651535" cy="83158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id="{794DBE4D-40B7-4CA9-A796-D21F85D42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535" y="2637756"/>
            <a:ext cx="5651535" cy="83158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Rectangle 21">
            <a:extLst>
              <a:ext uri="{FF2B5EF4-FFF2-40B4-BE49-F238E27FC236}">
                <a16:creationId xmlns:a16="http://schemas.microsoft.com/office/drawing/2014/main" id="{663D6D11-54A8-4EE7-AD6D-0292F8E0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535" y="3697578"/>
            <a:ext cx="5651535" cy="83158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Rectangle 28">
            <a:extLst>
              <a:ext uri="{FF2B5EF4-FFF2-40B4-BE49-F238E27FC236}">
                <a16:creationId xmlns:a16="http://schemas.microsoft.com/office/drawing/2014/main" id="{91588400-EF79-4E85-9591-935271D36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535" y="4753465"/>
            <a:ext cx="5651535" cy="83158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41BE47C-D232-4721-BCF9-430BE128CB60}"/>
              </a:ext>
            </a:extLst>
          </p:cNvPr>
          <p:cNvGrpSpPr/>
          <p:nvPr/>
        </p:nvGrpSpPr>
        <p:grpSpPr>
          <a:xfrm>
            <a:off x="963930" y="1652274"/>
            <a:ext cx="1680583" cy="4359226"/>
            <a:chOff x="4939457" y="1700093"/>
            <a:chExt cx="2050637" cy="4406146"/>
          </a:xfrm>
        </p:grpSpPr>
        <p:sp>
          <p:nvSpPr>
            <p:cNvPr id="89" name="Freeform 5">
              <a:extLst>
                <a:ext uri="{FF2B5EF4-FFF2-40B4-BE49-F238E27FC236}">
                  <a16:creationId xmlns:a16="http://schemas.microsoft.com/office/drawing/2014/main" id="{6A1D38BA-F617-4994-B146-03E530BF9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1700093"/>
              <a:ext cx="2050637" cy="1198425"/>
            </a:xfrm>
            <a:custGeom>
              <a:avLst/>
              <a:gdLst>
                <a:gd name="T0" fmla="*/ 423 w 423"/>
                <a:gd name="T1" fmla="*/ 0 h 603"/>
                <a:gd name="T2" fmla="*/ 423 w 423"/>
                <a:gd name="T3" fmla="*/ 392 h 603"/>
                <a:gd name="T4" fmla="*/ 211 w 423"/>
                <a:gd name="T5" fmla="*/ 603 h 603"/>
                <a:gd name="T6" fmla="*/ 0 w 423"/>
                <a:gd name="T7" fmla="*/ 392 h 603"/>
                <a:gd name="T8" fmla="*/ 0 w 423"/>
                <a:gd name="T9" fmla="*/ 0 h 603"/>
                <a:gd name="T10" fmla="*/ 211 w 423"/>
                <a:gd name="T11" fmla="*/ 211 h 603"/>
                <a:gd name="T12" fmla="*/ 423 w 423"/>
                <a:gd name="T13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3">
                  <a:moveTo>
                    <a:pt x="423" y="0"/>
                  </a:moveTo>
                  <a:lnTo>
                    <a:pt x="423" y="392"/>
                  </a:lnTo>
                  <a:lnTo>
                    <a:pt x="211" y="603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B099CFBB-C80A-40BE-9162-63EBE4B35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2767345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9ED5B05D-C459-4EB4-B406-195B90A00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3838574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BFB3E7BB-5E57-4266-9FEC-BA67E6ECF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4905827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C13E7B24-C3B4-4B0D-B56D-E15CFA2F9869}"/>
              </a:ext>
            </a:extLst>
          </p:cNvPr>
          <p:cNvSpPr txBox="1"/>
          <p:nvPr/>
        </p:nvSpPr>
        <p:spPr>
          <a:xfrm>
            <a:off x="2820330" y="1774686"/>
            <a:ext cx="1680583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334BCDA-4E88-426F-8406-60EE1CD7CFA8}"/>
              </a:ext>
            </a:extLst>
          </p:cNvPr>
          <p:cNvSpPr txBox="1"/>
          <p:nvPr/>
        </p:nvSpPr>
        <p:spPr>
          <a:xfrm>
            <a:off x="4500913" y="1674495"/>
            <a:ext cx="342316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8023704-6521-4135-8FA6-44E5F2751DA3}"/>
              </a:ext>
            </a:extLst>
          </p:cNvPr>
          <p:cNvSpPr txBox="1"/>
          <p:nvPr/>
        </p:nvSpPr>
        <p:spPr>
          <a:xfrm>
            <a:off x="2820330" y="2830573"/>
            <a:ext cx="1680583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52D3733-D743-4062-8DA7-ED7072D07384}"/>
              </a:ext>
            </a:extLst>
          </p:cNvPr>
          <p:cNvSpPr txBox="1"/>
          <p:nvPr/>
        </p:nvSpPr>
        <p:spPr>
          <a:xfrm>
            <a:off x="4500913" y="2730382"/>
            <a:ext cx="342316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2779140-AE33-437E-85A2-20CF8033B5A4}"/>
              </a:ext>
            </a:extLst>
          </p:cNvPr>
          <p:cNvSpPr txBox="1"/>
          <p:nvPr/>
        </p:nvSpPr>
        <p:spPr>
          <a:xfrm>
            <a:off x="2820330" y="3890395"/>
            <a:ext cx="1680583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F9E10F7-F9F0-4291-8C55-372016E759D1}"/>
              </a:ext>
            </a:extLst>
          </p:cNvPr>
          <p:cNvSpPr txBox="1"/>
          <p:nvPr/>
        </p:nvSpPr>
        <p:spPr>
          <a:xfrm>
            <a:off x="4500913" y="3790202"/>
            <a:ext cx="342316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pharetra proi.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D254A4-B75F-4C7F-8003-48FDC363F2B6}"/>
              </a:ext>
            </a:extLst>
          </p:cNvPr>
          <p:cNvSpPr txBox="1"/>
          <p:nvPr/>
        </p:nvSpPr>
        <p:spPr>
          <a:xfrm>
            <a:off x="2820330" y="4946282"/>
            <a:ext cx="1680583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636D125-D72E-4474-BDAA-8F35811D5BC4}"/>
              </a:ext>
            </a:extLst>
          </p:cNvPr>
          <p:cNvSpPr txBox="1"/>
          <p:nvPr/>
        </p:nvSpPr>
        <p:spPr>
          <a:xfrm>
            <a:off x="4500913" y="4846089"/>
            <a:ext cx="342316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73326E7-E390-4477-B2F5-ED157C68FA86}"/>
              </a:ext>
            </a:extLst>
          </p:cNvPr>
          <p:cNvSpPr>
            <a:spLocks/>
          </p:cNvSpPr>
          <p:nvPr/>
        </p:nvSpPr>
        <p:spPr bwMode="auto">
          <a:xfrm>
            <a:off x="963930" y="1557196"/>
            <a:ext cx="1680583" cy="1185663"/>
          </a:xfrm>
          <a:custGeom>
            <a:avLst/>
            <a:gdLst>
              <a:gd name="T0" fmla="*/ 423 w 423"/>
              <a:gd name="T1" fmla="*/ 0 h 603"/>
              <a:gd name="T2" fmla="*/ 423 w 423"/>
              <a:gd name="T3" fmla="*/ 392 h 603"/>
              <a:gd name="T4" fmla="*/ 211 w 423"/>
              <a:gd name="T5" fmla="*/ 603 h 603"/>
              <a:gd name="T6" fmla="*/ 0 w 423"/>
              <a:gd name="T7" fmla="*/ 392 h 603"/>
              <a:gd name="T8" fmla="*/ 0 w 423"/>
              <a:gd name="T9" fmla="*/ 0 h 603"/>
              <a:gd name="T10" fmla="*/ 211 w 423"/>
              <a:gd name="T11" fmla="*/ 211 h 603"/>
              <a:gd name="T12" fmla="*/ 423 w 423"/>
              <a:gd name="T13" fmla="*/ 0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3">
                <a:moveTo>
                  <a:pt x="423" y="0"/>
                </a:moveTo>
                <a:lnTo>
                  <a:pt x="423" y="392"/>
                </a:lnTo>
                <a:lnTo>
                  <a:pt x="211" y="603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BEE40F3-9B77-4FF6-961C-C927FA29EDCC}"/>
              </a:ext>
            </a:extLst>
          </p:cNvPr>
          <p:cNvSpPr>
            <a:spLocks/>
          </p:cNvSpPr>
          <p:nvPr/>
        </p:nvSpPr>
        <p:spPr bwMode="auto">
          <a:xfrm>
            <a:off x="963930" y="2613083"/>
            <a:ext cx="1680583" cy="1187629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7835CBBD-0CFA-4D34-A8BB-1AF1F74B16CE}"/>
              </a:ext>
            </a:extLst>
          </p:cNvPr>
          <p:cNvSpPr>
            <a:spLocks/>
          </p:cNvSpPr>
          <p:nvPr/>
        </p:nvSpPr>
        <p:spPr bwMode="auto">
          <a:xfrm>
            <a:off x="963930" y="3672905"/>
            <a:ext cx="1680583" cy="1187629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158D9F44-22C8-4C61-B3C9-9FB8157040D3}"/>
              </a:ext>
            </a:extLst>
          </p:cNvPr>
          <p:cNvSpPr>
            <a:spLocks/>
          </p:cNvSpPr>
          <p:nvPr/>
        </p:nvSpPr>
        <p:spPr bwMode="auto">
          <a:xfrm>
            <a:off x="963930" y="4728793"/>
            <a:ext cx="1680583" cy="1187629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96134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Chevron List Diagram for PowerPoint</a:t>
            </a:r>
          </a:p>
        </p:txBody>
      </p:sp>
      <p:sp>
        <p:nvSpPr>
          <p:cNvPr id="73" name="Rectangle 9">
            <a:extLst>
              <a:ext uri="{FF2B5EF4-FFF2-40B4-BE49-F238E27FC236}">
                <a16:creationId xmlns:a16="http://schemas.microsoft.com/office/drawing/2014/main" id="{28EE0EFF-D494-4F1F-A408-E02BA05B9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535" y="1581869"/>
            <a:ext cx="5651535" cy="83158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id="{794DBE4D-40B7-4CA9-A796-D21F85D42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535" y="2637756"/>
            <a:ext cx="5651535" cy="83158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Rectangle 21">
            <a:extLst>
              <a:ext uri="{FF2B5EF4-FFF2-40B4-BE49-F238E27FC236}">
                <a16:creationId xmlns:a16="http://schemas.microsoft.com/office/drawing/2014/main" id="{663D6D11-54A8-4EE7-AD6D-0292F8E0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535" y="3697578"/>
            <a:ext cx="5651535" cy="83158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Rectangle 28">
            <a:extLst>
              <a:ext uri="{FF2B5EF4-FFF2-40B4-BE49-F238E27FC236}">
                <a16:creationId xmlns:a16="http://schemas.microsoft.com/office/drawing/2014/main" id="{91588400-EF79-4E85-9591-935271D36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535" y="4753465"/>
            <a:ext cx="5651535" cy="83158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41BE47C-D232-4721-BCF9-430BE128CB60}"/>
              </a:ext>
            </a:extLst>
          </p:cNvPr>
          <p:cNvGrpSpPr/>
          <p:nvPr/>
        </p:nvGrpSpPr>
        <p:grpSpPr>
          <a:xfrm>
            <a:off x="963930" y="1652274"/>
            <a:ext cx="1680583" cy="4359226"/>
            <a:chOff x="4939457" y="1700093"/>
            <a:chExt cx="2050637" cy="4406146"/>
          </a:xfrm>
        </p:grpSpPr>
        <p:sp>
          <p:nvSpPr>
            <p:cNvPr id="89" name="Freeform 5">
              <a:extLst>
                <a:ext uri="{FF2B5EF4-FFF2-40B4-BE49-F238E27FC236}">
                  <a16:creationId xmlns:a16="http://schemas.microsoft.com/office/drawing/2014/main" id="{6A1D38BA-F617-4994-B146-03E530BF9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1700093"/>
              <a:ext cx="2050637" cy="1198425"/>
            </a:xfrm>
            <a:custGeom>
              <a:avLst/>
              <a:gdLst>
                <a:gd name="T0" fmla="*/ 423 w 423"/>
                <a:gd name="T1" fmla="*/ 0 h 603"/>
                <a:gd name="T2" fmla="*/ 423 w 423"/>
                <a:gd name="T3" fmla="*/ 392 h 603"/>
                <a:gd name="T4" fmla="*/ 211 w 423"/>
                <a:gd name="T5" fmla="*/ 603 h 603"/>
                <a:gd name="T6" fmla="*/ 0 w 423"/>
                <a:gd name="T7" fmla="*/ 392 h 603"/>
                <a:gd name="T8" fmla="*/ 0 w 423"/>
                <a:gd name="T9" fmla="*/ 0 h 603"/>
                <a:gd name="T10" fmla="*/ 211 w 423"/>
                <a:gd name="T11" fmla="*/ 211 h 603"/>
                <a:gd name="T12" fmla="*/ 423 w 423"/>
                <a:gd name="T13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3">
                  <a:moveTo>
                    <a:pt x="423" y="0"/>
                  </a:moveTo>
                  <a:lnTo>
                    <a:pt x="423" y="392"/>
                  </a:lnTo>
                  <a:lnTo>
                    <a:pt x="211" y="603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B099CFBB-C80A-40BE-9162-63EBE4B35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2767345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9ED5B05D-C459-4EB4-B406-195B90A00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3838574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BFB3E7BB-5E57-4266-9FEC-BA67E6ECF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4905827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C13E7B24-C3B4-4B0D-B56D-E15CFA2F9869}"/>
              </a:ext>
            </a:extLst>
          </p:cNvPr>
          <p:cNvSpPr txBox="1"/>
          <p:nvPr/>
        </p:nvSpPr>
        <p:spPr>
          <a:xfrm>
            <a:off x="2820330" y="1774686"/>
            <a:ext cx="1680583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334BCDA-4E88-426F-8406-60EE1CD7CFA8}"/>
              </a:ext>
            </a:extLst>
          </p:cNvPr>
          <p:cNvSpPr txBox="1"/>
          <p:nvPr/>
        </p:nvSpPr>
        <p:spPr>
          <a:xfrm>
            <a:off x="4500913" y="1674495"/>
            <a:ext cx="342316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8023704-6521-4135-8FA6-44E5F2751DA3}"/>
              </a:ext>
            </a:extLst>
          </p:cNvPr>
          <p:cNvSpPr txBox="1"/>
          <p:nvPr/>
        </p:nvSpPr>
        <p:spPr>
          <a:xfrm>
            <a:off x="2820330" y="2830573"/>
            <a:ext cx="1680583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52D3733-D743-4062-8DA7-ED7072D07384}"/>
              </a:ext>
            </a:extLst>
          </p:cNvPr>
          <p:cNvSpPr txBox="1"/>
          <p:nvPr/>
        </p:nvSpPr>
        <p:spPr>
          <a:xfrm>
            <a:off x="4500913" y="2730382"/>
            <a:ext cx="342316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2779140-AE33-437E-85A2-20CF8033B5A4}"/>
              </a:ext>
            </a:extLst>
          </p:cNvPr>
          <p:cNvSpPr txBox="1"/>
          <p:nvPr/>
        </p:nvSpPr>
        <p:spPr>
          <a:xfrm>
            <a:off x="2820330" y="3890395"/>
            <a:ext cx="1680583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F9E10F7-F9F0-4291-8C55-372016E759D1}"/>
              </a:ext>
            </a:extLst>
          </p:cNvPr>
          <p:cNvSpPr txBox="1"/>
          <p:nvPr/>
        </p:nvSpPr>
        <p:spPr>
          <a:xfrm>
            <a:off x="4500913" y="3790202"/>
            <a:ext cx="342316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pharetra proi.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D254A4-B75F-4C7F-8003-48FDC363F2B6}"/>
              </a:ext>
            </a:extLst>
          </p:cNvPr>
          <p:cNvSpPr txBox="1"/>
          <p:nvPr/>
        </p:nvSpPr>
        <p:spPr>
          <a:xfrm>
            <a:off x="2820330" y="4946282"/>
            <a:ext cx="1680583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636D125-D72E-4474-BDAA-8F35811D5BC4}"/>
              </a:ext>
            </a:extLst>
          </p:cNvPr>
          <p:cNvSpPr txBox="1"/>
          <p:nvPr/>
        </p:nvSpPr>
        <p:spPr>
          <a:xfrm>
            <a:off x="4500913" y="4846089"/>
            <a:ext cx="342316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73326E7-E390-4477-B2F5-ED157C68FA86}"/>
              </a:ext>
            </a:extLst>
          </p:cNvPr>
          <p:cNvSpPr>
            <a:spLocks/>
          </p:cNvSpPr>
          <p:nvPr/>
        </p:nvSpPr>
        <p:spPr bwMode="auto">
          <a:xfrm>
            <a:off x="963930" y="1557196"/>
            <a:ext cx="1680583" cy="1185663"/>
          </a:xfrm>
          <a:custGeom>
            <a:avLst/>
            <a:gdLst>
              <a:gd name="T0" fmla="*/ 423 w 423"/>
              <a:gd name="T1" fmla="*/ 0 h 603"/>
              <a:gd name="T2" fmla="*/ 423 w 423"/>
              <a:gd name="T3" fmla="*/ 392 h 603"/>
              <a:gd name="T4" fmla="*/ 211 w 423"/>
              <a:gd name="T5" fmla="*/ 603 h 603"/>
              <a:gd name="T6" fmla="*/ 0 w 423"/>
              <a:gd name="T7" fmla="*/ 392 h 603"/>
              <a:gd name="T8" fmla="*/ 0 w 423"/>
              <a:gd name="T9" fmla="*/ 0 h 603"/>
              <a:gd name="T10" fmla="*/ 211 w 423"/>
              <a:gd name="T11" fmla="*/ 211 h 603"/>
              <a:gd name="T12" fmla="*/ 423 w 423"/>
              <a:gd name="T13" fmla="*/ 0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3">
                <a:moveTo>
                  <a:pt x="423" y="0"/>
                </a:moveTo>
                <a:lnTo>
                  <a:pt x="423" y="392"/>
                </a:lnTo>
                <a:lnTo>
                  <a:pt x="211" y="603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BEE40F3-9B77-4FF6-961C-C927FA29EDCC}"/>
              </a:ext>
            </a:extLst>
          </p:cNvPr>
          <p:cNvSpPr>
            <a:spLocks/>
          </p:cNvSpPr>
          <p:nvPr/>
        </p:nvSpPr>
        <p:spPr bwMode="auto">
          <a:xfrm>
            <a:off x="963930" y="2613083"/>
            <a:ext cx="1680583" cy="1187629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7835CBBD-0CFA-4D34-A8BB-1AF1F74B16CE}"/>
              </a:ext>
            </a:extLst>
          </p:cNvPr>
          <p:cNvSpPr>
            <a:spLocks/>
          </p:cNvSpPr>
          <p:nvPr/>
        </p:nvSpPr>
        <p:spPr bwMode="auto">
          <a:xfrm>
            <a:off x="963930" y="3672905"/>
            <a:ext cx="1680583" cy="1187629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158D9F44-22C8-4C61-B3C9-9FB8157040D3}"/>
              </a:ext>
            </a:extLst>
          </p:cNvPr>
          <p:cNvSpPr>
            <a:spLocks/>
          </p:cNvSpPr>
          <p:nvPr/>
        </p:nvSpPr>
        <p:spPr bwMode="auto">
          <a:xfrm>
            <a:off x="963930" y="4728793"/>
            <a:ext cx="1680583" cy="1187629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51898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9935</TotalTime>
  <Words>312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Chevron List Diagram for PowerPoint</vt:lpstr>
      <vt:lpstr>Vertical Chevron List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Chevron List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2018-03-30T23:50:29Z</dcterms:modified>
  <cp:category>Charts &amp; Diagrams</cp:category>
</cp:coreProperties>
</file>