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07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41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Vertical Chevron List for PowerPoint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3960E2C-3373-4EC6-9B7E-2DDE9F9C3E62}"/>
              </a:ext>
            </a:extLst>
          </p:cNvPr>
          <p:cNvGrpSpPr/>
          <p:nvPr/>
        </p:nvGrpSpPr>
        <p:grpSpPr>
          <a:xfrm>
            <a:off x="6637642" y="2455923"/>
            <a:ext cx="2194560" cy="1360030"/>
            <a:chOff x="7317577" y="2256883"/>
            <a:chExt cx="2926080" cy="1813372"/>
          </a:xfrm>
          <a:noFill/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882D723-D89D-47AE-AA26-743D2A26DB74}"/>
                </a:ext>
              </a:extLst>
            </p:cNvPr>
            <p:cNvSpPr txBox="1"/>
            <p:nvPr/>
          </p:nvSpPr>
          <p:spPr>
            <a:xfrm>
              <a:off x="7317577" y="2256883"/>
              <a:ext cx="2926080" cy="615553"/>
            </a:xfrm>
            <a:prstGeom prst="rect">
              <a:avLst/>
            </a:prstGeom>
            <a:grp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47E7FA4-8560-4C45-BBF9-104A10865002}"/>
                </a:ext>
              </a:extLst>
            </p:cNvPr>
            <p:cNvSpPr txBox="1"/>
            <p:nvPr/>
          </p:nvSpPr>
          <p:spPr>
            <a:xfrm>
              <a:off x="7317577" y="2869928"/>
              <a:ext cx="2926080" cy="1200327"/>
            </a:xfrm>
            <a:prstGeom prst="rect">
              <a:avLst/>
            </a:prstGeom>
            <a:grp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366F5F1-4DEA-4964-AC1F-24AA708AA22D}"/>
              </a:ext>
            </a:extLst>
          </p:cNvPr>
          <p:cNvGrpSpPr/>
          <p:nvPr/>
        </p:nvGrpSpPr>
        <p:grpSpPr>
          <a:xfrm>
            <a:off x="6637642" y="4441828"/>
            <a:ext cx="2194560" cy="1360030"/>
            <a:chOff x="7317577" y="4355039"/>
            <a:chExt cx="2926080" cy="1813372"/>
          </a:xfrm>
          <a:noFill/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CD07115-0B2C-441C-A20F-5574DFD06A3B}"/>
                </a:ext>
              </a:extLst>
            </p:cNvPr>
            <p:cNvSpPr txBox="1"/>
            <p:nvPr/>
          </p:nvSpPr>
          <p:spPr>
            <a:xfrm>
              <a:off x="7317577" y="4355039"/>
              <a:ext cx="2926080" cy="615553"/>
            </a:xfrm>
            <a:prstGeom prst="rect">
              <a:avLst/>
            </a:prstGeom>
            <a:grp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05D58727-94E6-4BDB-93F9-E055B0879482}"/>
                </a:ext>
              </a:extLst>
            </p:cNvPr>
            <p:cNvSpPr txBox="1"/>
            <p:nvPr/>
          </p:nvSpPr>
          <p:spPr>
            <a:xfrm>
              <a:off x="7317577" y="4968084"/>
              <a:ext cx="2926080" cy="1200327"/>
            </a:xfrm>
            <a:prstGeom prst="rect">
              <a:avLst/>
            </a:prstGeom>
            <a:grp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92124BC-304C-4A8E-A1D3-0B124C86D308}"/>
              </a:ext>
            </a:extLst>
          </p:cNvPr>
          <p:cNvGrpSpPr/>
          <p:nvPr/>
        </p:nvGrpSpPr>
        <p:grpSpPr>
          <a:xfrm>
            <a:off x="311798" y="3448875"/>
            <a:ext cx="2194560" cy="1360030"/>
            <a:chOff x="1945130" y="3305961"/>
            <a:chExt cx="2926080" cy="1813372"/>
          </a:xfrm>
          <a:noFill/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7B4802E-151E-4EBC-82C4-32709E8FADDF}"/>
                </a:ext>
              </a:extLst>
            </p:cNvPr>
            <p:cNvSpPr txBox="1"/>
            <p:nvPr/>
          </p:nvSpPr>
          <p:spPr>
            <a:xfrm>
              <a:off x="1945130" y="3305961"/>
              <a:ext cx="2926080" cy="615553"/>
            </a:xfrm>
            <a:prstGeom prst="rect">
              <a:avLst/>
            </a:prstGeom>
            <a:grp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8DFD2B0-1E3C-4E83-8461-E4D2695E564B}"/>
                </a:ext>
              </a:extLst>
            </p:cNvPr>
            <p:cNvSpPr txBox="1"/>
            <p:nvPr/>
          </p:nvSpPr>
          <p:spPr>
            <a:xfrm>
              <a:off x="1945130" y="3919006"/>
              <a:ext cx="2926080" cy="1200327"/>
            </a:xfrm>
            <a:prstGeom prst="rect">
              <a:avLst/>
            </a:prstGeom>
            <a:grp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9AAA30F-C4A7-49AC-8D78-ACEB3CE72170}"/>
              </a:ext>
            </a:extLst>
          </p:cNvPr>
          <p:cNvGrpSpPr/>
          <p:nvPr/>
        </p:nvGrpSpPr>
        <p:grpSpPr>
          <a:xfrm>
            <a:off x="311798" y="1462971"/>
            <a:ext cx="2194560" cy="1360030"/>
            <a:chOff x="1945130" y="1207805"/>
            <a:chExt cx="2926080" cy="1813372"/>
          </a:xfrm>
          <a:noFill/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0E01196-F5D3-45B7-A26A-222D5951EB7C}"/>
                </a:ext>
              </a:extLst>
            </p:cNvPr>
            <p:cNvSpPr txBox="1"/>
            <p:nvPr/>
          </p:nvSpPr>
          <p:spPr>
            <a:xfrm>
              <a:off x="1945130" y="1207805"/>
              <a:ext cx="2926080" cy="615553"/>
            </a:xfrm>
            <a:prstGeom prst="rect">
              <a:avLst/>
            </a:prstGeom>
            <a:grp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A216338-DC37-4F88-88B9-D741EA0D583B}"/>
                </a:ext>
              </a:extLst>
            </p:cNvPr>
            <p:cNvSpPr txBox="1"/>
            <p:nvPr/>
          </p:nvSpPr>
          <p:spPr>
            <a:xfrm>
              <a:off x="1945130" y="1820850"/>
              <a:ext cx="2926080" cy="1200327"/>
            </a:xfrm>
            <a:prstGeom prst="rect">
              <a:avLst/>
            </a:prstGeom>
            <a:grp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009902A3-91A0-48EE-B8F3-5753ED9060CB}"/>
              </a:ext>
            </a:extLst>
          </p:cNvPr>
          <p:cNvSpPr/>
          <p:nvPr/>
        </p:nvSpPr>
        <p:spPr>
          <a:xfrm>
            <a:off x="3539738" y="1253330"/>
            <a:ext cx="1068503" cy="1779313"/>
          </a:xfrm>
          <a:prstGeom prst="chevron">
            <a:avLst>
              <a:gd name="adj" fmla="val 33421"/>
            </a:avLst>
          </a:prstGeom>
          <a:solidFill>
            <a:schemeClr val="accent1"/>
          </a:solidFill>
          <a:ln>
            <a:noFill/>
          </a:ln>
          <a:effectLst>
            <a:innerShdw dist="88900" dir="10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90" name="Arrow: Chevron 89">
            <a:extLst>
              <a:ext uri="{FF2B5EF4-FFF2-40B4-BE49-F238E27FC236}">
                <a16:creationId xmlns:a16="http://schemas.microsoft.com/office/drawing/2014/main" id="{EB0294ED-45C9-4EC9-9C19-714142C0D5A2}"/>
              </a:ext>
            </a:extLst>
          </p:cNvPr>
          <p:cNvSpPr/>
          <p:nvPr/>
        </p:nvSpPr>
        <p:spPr>
          <a:xfrm>
            <a:off x="3539738" y="3239235"/>
            <a:ext cx="1068503" cy="1779313"/>
          </a:xfrm>
          <a:prstGeom prst="chevron">
            <a:avLst>
              <a:gd name="adj" fmla="val 33421"/>
            </a:avLst>
          </a:prstGeom>
          <a:solidFill>
            <a:schemeClr val="accent3"/>
          </a:solidFill>
          <a:ln>
            <a:noFill/>
          </a:ln>
          <a:effectLst>
            <a:innerShdw dist="88900" dir="10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1" name="Arrow: Chevron 90">
            <a:extLst>
              <a:ext uri="{FF2B5EF4-FFF2-40B4-BE49-F238E27FC236}">
                <a16:creationId xmlns:a16="http://schemas.microsoft.com/office/drawing/2014/main" id="{1574822F-89C8-46B2-8B75-6D672FC73C85}"/>
              </a:ext>
            </a:extLst>
          </p:cNvPr>
          <p:cNvSpPr/>
          <p:nvPr/>
        </p:nvSpPr>
        <p:spPr>
          <a:xfrm rot="10800000">
            <a:off x="4442862" y="2246283"/>
            <a:ext cx="1068503" cy="1779313"/>
          </a:xfrm>
          <a:prstGeom prst="chevron">
            <a:avLst>
              <a:gd name="adj" fmla="val 33421"/>
            </a:avLst>
          </a:prstGeom>
          <a:solidFill>
            <a:schemeClr val="accent2"/>
          </a:solidFill>
          <a:ln>
            <a:noFill/>
          </a:ln>
          <a:effectLst>
            <a:innerShdw dist="88900" dir="10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92" name="Arrow: Chevron 91">
            <a:extLst>
              <a:ext uri="{FF2B5EF4-FFF2-40B4-BE49-F238E27FC236}">
                <a16:creationId xmlns:a16="http://schemas.microsoft.com/office/drawing/2014/main" id="{50331DC7-276C-4183-BC9C-ED15FC88E013}"/>
              </a:ext>
            </a:extLst>
          </p:cNvPr>
          <p:cNvSpPr/>
          <p:nvPr/>
        </p:nvSpPr>
        <p:spPr>
          <a:xfrm rot="10800000">
            <a:off x="4442862" y="4232187"/>
            <a:ext cx="1068503" cy="1779313"/>
          </a:xfrm>
          <a:prstGeom prst="chevron">
            <a:avLst>
              <a:gd name="adj" fmla="val 33421"/>
            </a:avLst>
          </a:prstGeom>
          <a:solidFill>
            <a:schemeClr val="accent5"/>
          </a:solidFill>
          <a:ln>
            <a:noFill/>
          </a:ln>
          <a:effectLst>
            <a:innerShdw dist="88900" dir="10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25" name="Graphic 24" descr="Users">
            <a:extLst>
              <a:ext uri="{FF2B5EF4-FFF2-40B4-BE49-F238E27FC236}">
                <a16:creationId xmlns:a16="http://schemas.microsoft.com/office/drawing/2014/main" id="{5602F894-7914-4583-8B74-55061C67E7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06427" y="2693073"/>
            <a:ext cx="885731" cy="885731"/>
          </a:xfrm>
          <a:prstGeom prst="rect">
            <a:avLst/>
          </a:prstGeom>
        </p:spPr>
      </p:pic>
      <p:pic>
        <p:nvPicPr>
          <p:cNvPr id="26" name="Graphic 25" descr="Puzzle">
            <a:extLst>
              <a:ext uri="{FF2B5EF4-FFF2-40B4-BE49-F238E27FC236}">
                <a16:creationId xmlns:a16="http://schemas.microsoft.com/office/drawing/2014/main" id="{67EE9CE5-68AE-44D6-91D9-8272D218DE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06427" y="4678978"/>
            <a:ext cx="885731" cy="885731"/>
          </a:xfrm>
          <a:prstGeom prst="rect">
            <a:avLst/>
          </a:prstGeom>
        </p:spPr>
      </p:pic>
      <p:pic>
        <p:nvPicPr>
          <p:cNvPr id="27" name="Graphic 26" descr="Lightbulb">
            <a:extLst>
              <a:ext uri="{FF2B5EF4-FFF2-40B4-BE49-F238E27FC236}">
                <a16:creationId xmlns:a16="http://schemas.microsoft.com/office/drawing/2014/main" id="{C3F01FE4-93EA-448D-BE86-9232992FAA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41551" y="3686026"/>
            <a:ext cx="885731" cy="885731"/>
          </a:xfrm>
          <a:prstGeom prst="rect">
            <a:avLst/>
          </a:prstGeom>
        </p:spPr>
      </p:pic>
      <p:pic>
        <p:nvPicPr>
          <p:cNvPr id="28" name="Graphic 27" descr="Rocket">
            <a:extLst>
              <a:ext uri="{FF2B5EF4-FFF2-40B4-BE49-F238E27FC236}">
                <a16:creationId xmlns:a16="http://schemas.microsoft.com/office/drawing/2014/main" id="{2F0C07DF-647C-4AC7-8FC7-E6FA4CC268A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39274" y="1700121"/>
            <a:ext cx="885731" cy="885731"/>
          </a:xfrm>
          <a:prstGeom prst="rect">
            <a:avLst/>
          </a:prstGeom>
        </p:spPr>
      </p:pic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6B4E4BD-EEFB-4541-BF51-1DBFFA020DAE}"/>
              </a:ext>
            </a:extLst>
          </p:cNvPr>
          <p:cNvSpPr/>
          <p:nvPr/>
        </p:nvSpPr>
        <p:spPr>
          <a:xfrm>
            <a:off x="3539737" y="5265252"/>
            <a:ext cx="1008128" cy="739241"/>
          </a:xfrm>
          <a:custGeom>
            <a:avLst/>
            <a:gdLst>
              <a:gd name="connsiteX0" fmla="*/ 0 w 1040758"/>
              <a:gd name="connsiteY0" fmla="*/ 0 h 763168"/>
              <a:gd name="connsiteX1" fmla="*/ 734425 w 1040758"/>
              <a:gd name="connsiteY1" fmla="*/ 0 h 763168"/>
              <a:gd name="connsiteX2" fmla="*/ 1040758 w 1040758"/>
              <a:gd name="connsiteY2" fmla="*/ 763168 h 763168"/>
              <a:gd name="connsiteX3" fmla="*/ 306333 w 1040758"/>
              <a:gd name="connsiteY3" fmla="*/ 763168 h 76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0758" h="763168">
                <a:moveTo>
                  <a:pt x="0" y="0"/>
                </a:moveTo>
                <a:lnTo>
                  <a:pt x="734425" y="0"/>
                </a:lnTo>
                <a:lnTo>
                  <a:pt x="1040758" y="763168"/>
                </a:lnTo>
                <a:lnTo>
                  <a:pt x="306333" y="76316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dist="88900" dir="10800000">
              <a:prstClr val="black">
                <a:alpha val="1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5D9FEE8-0DB0-4181-9455-5F7B58CA892D}"/>
              </a:ext>
            </a:extLst>
          </p:cNvPr>
          <p:cNvSpPr/>
          <p:nvPr/>
        </p:nvSpPr>
        <p:spPr>
          <a:xfrm rot="10800000">
            <a:off x="4500424" y="1253329"/>
            <a:ext cx="1010941" cy="746251"/>
          </a:xfrm>
          <a:custGeom>
            <a:avLst/>
            <a:gdLst>
              <a:gd name="connsiteX0" fmla="*/ 1043662 w 1043662"/>
              <a:gd name="connsiteY0" fmla="*/ 770405 h 770405"/>
              <a:gd name="connsiteX1" fmla="*/ 309237 w 1043662"/>
              <a:gd name="connsiteY1" fmla="*/ 770405 h 770405"/>
              <a:gd name="connsiteX2" fmla="*/ 0 w 1043662"/>
              <a:gd name="connsiteY2" fmla="*/ 0 h 770405"/>
              <a:gd name="connsiteX3" fmla="*/ 734425 w 1043662"/>
              <a:gd name="connsiteY3" fmla="*/ 0 h 770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3662" h="770405">
                <a:moveTo>
                  <a:pt x="1043662" y="770405"/>
                </a:moveTo>
                <a:lnTo>
                  <a:pt x="309237" y="770405"/>
                </a:lnTo>
                <a:lnTo>
                  <a:pt x="0" y="0"/>
                </a:lnTo>
                <a:lnTo>
                  <a:pt x="734425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dist="88900" dir="10800000">
              <a:prstClr val="black">
                <a:alpha val="1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485807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Vertical Chevron List for PowerPoint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3960E2C-3373-4EC6-9B7E-2DDE9F9C3E62}"/>
              </a:ext>
            </a:extLst>
          </p:cNvPr>
          <p:cNvGrpSpPr/>
          <p:nvPr/>
        </p:nvGrpSpPr>
        <p:grpSpPr>
          <a:xfrm>
            <a:off x="6637642" y="2455923"/>
            <a:ext cx="2194560" cy="1360030"/>
            <a:chOff x="7317577" y="2256883"/>
            <a:chExt cx="2926080" cy="1813372"/>
          </a:xfrm>
          <a:noFill/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882D723-D89D-47AE-AA26-743D2A26DB74}"/>
                </a:ext>
              </a:extLst>
            </p:cNvPr>
            <p:cNvSpPr txBox="1"/>
            <p:nvPr/>
          </p:nvSpPr>
          <p:spPr>
            <a:xfrm>
              <a:off x="7317577" y="2256883"/>
              <a:ext cx="2926080" cy="615553"/>
            </a:xfrm>
            <a:prstGeom prst="rect">
              <a:avLst/>
            </a:prstGeom>
            <a:grp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47E7FA4-8560-4C45-BBF9-104A10865002}"/>
                </a:ext>
              </a:extLst>
            </p:cNvPr>
            <p:cNvSpPr txBox="1"/>
            <p:nvPr/>
          </p:nvSpPr>
          <p:spPr>
            <a:xfrm>
              <a:off x="7317577" y="2869928"/>
              <a:ext cx="2926080" cy="1200327"/>
            </a:xfrm>
            <a:prstGeom prst="rect">
              <a:avLst/>
            </a:prstGeom>
            <a:grp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366F5F1-4DEA-4964-AC1F-24AA708AA22D}"/>
              </a:ext>
            </a:extLst>
          </p:cNvPr>
          <p:cNvGrpSpPr/>
          <p:nvPr/>
        </p:nvGrpSpPr>
        <p:grpSpPr>
          <a:xfrm>
            <a:off x="6637642" y="4441828"/>
            <a:ext cx="2194560" cy="1360030"/>
            <a:chOff x="7317577" y="4355039"/>
            <a:chExt cx="2926080" cy="1813372"/>
          </a:xfrm>
          <a:noFill/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CD07115-0B2C-441C-A20F-5574DFD06A3B}"/>
                </a:ext>
              </a:extLst>
            </p:cNvPr>
            <p:cNvSpPr txBox="1"/>
            <p:nvPr/>
          </p:nvSpPr>
          <p:spPr>
            <a:xfrm>
              <a:off x="7317577" y="4355039"/>
              <a:ext cx="2926080" cy="615553"/>
            </a:xfrm>
            <a:prstGeom prst="rect">
              <a:avLst/>
            </a:prstGeom>
            <a:grp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05D58727-94E6-4BDB-93F9-E055B0879482}"/>
                </a:ext>
              </a:extLst>
            </p:cNvPr>
            <p:cNvSpPr txBox="1"/>
            <p:nvPr/>
          </p:nvSpPr>
          <p:spPr>
            <a:xfrm>
              <a:off x="7317577" y="4968084"/>
              <a:ext cx="2926080" cy="1200327"/>
            </a:xfrm>
            <a:prstGeom prst="rect">
              <a:avLst/>
            </a:prstGeom>
            <a:grp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92124BC-304C-4A8E-A1D3-0B124C86D308}"/>
              </a:ext>
            </a:extLst>
          </p:cNvPr>
          <p:cNvGrpSpPr/>
          <p:nvPr/>
        </p:nvGrpSpPr>
        <p:grpSpPr>
          <a:xfrm>
            <a:off x="311798" y="3448875"/>
            <a:ext cx="2194560" cy="1360030"/>
            <a:chOff x="1945130" y="3305961"/>
            <a:chExt cx="2926080" cy="1813372"/>
          </a:xfrm>
          <a:noFill/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7B4802E-151E-4EBC-82C4-32709E8FADDF}"/>
                </a:ext>
              </a:extLst>
            </p:cNvPr>
            <p:cNvSpPr txBox="1"/>
            <p:nvPr/>
          </p:nvSpPr>
          <p:spPr>
            <a:xfrm>
              <a:off x="1945130" y="3305961"/>
              <a:ext cx="2926080" cy="615553"/>
            </a:xfrm>
            <a:prstGeom prst="rect">
              <a:avLst/>
            </a:prstGeom>
            <a:grp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8DFD2B0-1E3C-4E83-8461-E4D2695E564B}"/>
                </a:ext>
              </a:extLst>
            </p:cNvPr>
            <p:cNvSpPr txBox="1"/>
            <p:nvPr/>
          </p:nvSpPr>
          <p:spPr>
            <a:xfrm>
              <a:off x="1945130" y="3919006"/>
              <a:ext cx="2926080" cy="1200327"/>
            </a:xfrm>
            <a:prstGeom prst="rect">
              <a:avLst/>
            </a:prstGeom>
            <a:grp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9AAA30F-C4A7-49AC-8D78-ACEB3CE72170}"/>
              </a:ext>
            </a:extLst>
          </p:cNvPr>
          <p:cNvGrpSpPr/>
          <p:nvPr/>
        </p:nvGrpSpPr>
        <p:grpSpPr>
          <a:xfrm>
            <a:off x="311798" y="1462971"/>
            <a:ext cx="2194560" cy="1360030"/>
            <a:chOff x="1945130" y="1207805"/>
            <a:chExt cx="2926080" cy="1813372"/>
          </a:xfrm>
          <a:noFill/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0E01196-F5D3-45B7-A26A-222D5951EB7C}"/>
                </a:ext>
              </a:extLst>
            </p:cNvPr>
            <p:cNvSpPr txBox="1"/>
            <p:nvPr/>
          </p:nvSpPr>
          <p:spPr>
            <a:xfrm>
              <a:off x="1945130" y="1207805"/>
              <a:ext cx="2926080" cy="615553"/>
            </a:xfrm>
            <a:prstGeom prst="rect">
              <a:avLst/>
            </a:prstGeom>
            <a:grp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A216338-DC37-4F88-88B9-D741EA0D583B}"/>
                </a:ext>
              </a:extLst>
            </p:cNvPr>
            <p:cNvSpPr txBox="1"/>
            <p:nvPr/>
          </p:nvSpPr>
          <p:spPr>
            <a:xfrm>
              <a:off x="1945130" y="1820850"/>
              <a:ext cx="2926080" cy="1200327"/>
            </a:xfrm>
            <a:prstGeom prst="rect">
              <a:avLst/>
            </a:prstGeom>
            <a:grp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009902A3-91A0-48EE-B8F3-5753ED9060CB}"/>
              </a:ext>
            </a:extLst>
          </p:cNvPr>
          <p:cNvSpPr/>
          <p:nvPr/>
        </p:nvSpPr>
        <p:spPr>
          <a:xfrm>
            <a:off x="3539738" y="1253330"/>
            <a:ext cx="1068503" cy="1779313"/>
          </a:xfrm>
          <a:prstGeom prst="chevron">
            <a:avLst>
              <a:gd name="adj" fmla="val 33421"/>
            </a:avLst>
          </a:prstGeom>
          <a:solidFill>
            <a:schemeClr val="accent1"/>
          </a:solidFill>
          <a:ln>
            <a:noFill/>
          </a:ln>
          <a:effectLst>
            <a:innerShdw dist="88900" dir="10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90" name="Arrow: Chevron 89">
            <a:extLst>
              <a:ext uri="{FF2B5EF4-FFF2-40B4-BE49-F238E27FC236}">
                <a16:creationId xmlns:a16="http://schemas.microsoft.com/office/drawing/2014/main" id="{EB0294ED-45C9-4EC9-9C19-714142C0D5A2}"/>
              </a:ext>
            </a:extLst>
          </p:cNvPr>
          <p:cNvSpPr/>
          <p:nvPr/>
        </p:nvSpPr>
        <p:spPr>
          <a:xfrm>
            <a:off x="3539738" y="3239235"/>
            <a:ext cx="1068503" cy="1779313"/>
          </a:xfrm>
          <a:prstGeom prst="chevron">
            <a:avLst>
              <a:gd name="adj" fmla="val 33421"/>
            </a:avLst>
          </a:prstGeom>
          <a:solidFill>
            <a:schemeClr val="accent3"/>
          </a:solidFill>
          <a:ln>
            <a:noFill/>
          </a:ln>
          <a:effectLst>
            <a:innerShdw dist="88900" dir="10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1" name="Arrow: Chevron 90">
            <a:extLst>
              <a:ext uri="{FF2B5EF4-FFF2-40B4-BE49-F238E27FC236}">
                <a16:creationId xmlns:a16="http://schemas.microsoft.com/office/drawing/2014/main" id="{1574822F-89C8-46B2-8B75-6D672FC73C85}"/>
              </a:ext>
            </a:extLst>
          </p:cNvPr>
          <p:cNvSpPr/>
          <p:nvPr/>
        </p:nvSpPr>
        <p:spPr>
          <a:xfrm rot="10800000">
            <a:off x="4442862" y="2246283"/>
            <a:ext cx="1068503" cy="1779313"/>
          </a:xfrm>
          <a:prstGeom prst="chevron">
            <a:avLst>
              <a:gd name="adj" fmla="val 33421"/>
            </a:avLst>
          </a:prstGeom>
          <a:solidFill>
            <a:schemeClr val="accent2"/>
          </a:solidFill>
          <a:ln>
            <a:noFill/>
          </a:ln>
          <a:effectLst>
            <a:innerShdw dist="88900" dir="10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92" name="Arrow: Chevron 91">
            <a:extLst>
              <a:ext uri="{FF2B5EF4-FFF2-40B4-BE49-F238E27FC236}">
                <a16:creationId xmlns:a16="http://schemas.microsoft.com/office/drawing/2014/main" id="{50331DC7-276C-4183-BC9C-ED15FC88E013}"/>
              </a:ext>
            </a:extLst>
          </p:cNvPr>
          <p:cNvSpPr/>
          <p:nvPr/>
        </p:nvSpPr>
        <p:spPr>
          <a:xfrm rot="10800000">
            <a:off x="4442862" y="4232187"/>
            <a:ext cx="1068503" cy="1779313"/>
          </a:xfrm>
          <a:prstGeom prst="chevron">
            <a:avLst>
              <a:gd name="adj" fmla="val 33421"/>
            </a:avLst>
          </a:prstGeom>
          <a:solidFill>
            <a:schemeClr val="accent5"/>
          </a:solidFill>
          <a:ln>
            <a:noFill/>
          </a:ln>
          <a:effectLst>
            <a:innerShdw dist="88900" dir="10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25" name="Graphic 24" descr="Users">
            <a:extLst>
              <a:ext uri="{FF2B5EF4-FFF2-40B4-BE49-F238E27FC236}">
                <a16:creationId xmlns:a16="http://schemas.microsoft.com/office/drawing/2014/main" id="{5602F894-7914-4583-8B74-55061C67E7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06427" y="2693073"/>
            <a:ext cx="885731" cy="885731"/>
          </a:xfrm>
          <a:prstGeom prst="rect">
            <a:avLst/>
          </a:prstGeom>
        </p:spPr>
      </p:pic>
      <p:pic>
        <p:nvPicPr>
          <p:cNvPr id="26" name="Graphic 25" descr="Puzzle">
            <a:extLst>
              <a:ext uri="{FF2B5EF4-FFF2-40B4-BE49-F238E27FC236}">
                <a16:creationId xmlns:a16="http://schemas.microsoft.com/office/drawing/2014/main" id="{67EE9CE5-68AE-44D6-91D9-8272D218DE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06427" y="4678978"/>
            <a:ext cx="885731" cy="885731"/>
          </a:xfrm>
          <a:prstGeom prst="rect">
            <a:avLst/>
          </a:prstGeom>
        </p:spPr>
      </p:pic>
      <p:pic>
        <p:nvPicPr>
          <p:cNvPr id="27" name="Graphic 26" descr="Lightbulb">
            <a:extLst>
              <a:ext uri="{FF2B5EF4-FFF2-40B4-BE49-F238E27FC236}">
                <a16:creationId xmlns:a16="http://schemas.microsoft.com/office/drawing/2014/main" id="{C3F01FE4-93EA-448D-BE86-9232992FAA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41551" y="3686026"/>
            <a:ext cx="885731" cy="885731"/>
          </a:xfrm>
          <a:prstGeom prst="rect">
            <a:avLst/>
          </a:prstGeom>
        </p:spPr>
      </p:pic>
      <p:pic>
        <p:nvPicPr>
          <p:cNvPr id="28" name="Graphic 27" descr="Rocket">
            <a:extLst>
              <a:ext uri="{FF2B5EF4-FFF2-40B4-BE49-F238E27FC236}">
                <a16:creationId xmlns:a16="http://schemas.microsoft.com/office/drawing/2014/main" id="{2F0C07DF-647C-4AC7-8FC7-E6FA4CC268A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39274" y="1700121"/>
            <a:ext cx="885731" cy="885731"/>
          </a:xfrm>
          <a:prstGeom prst="rect">
            <a:avLst/>
          </a:prstGeom>
        </p:spPr>
      </p:pic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6B4E4BD-EEFB-4541-BF51-1DBFFA020DAE}"/>
              </a:ext>
            </a:extLst>
          </p:cNvPr>
          <p:cNvSpPr/>
          <p:nvPr/>
        </p:nvSpPr>
        <p:spPr>
          <a:xfrm>
            <a:off x="3539737" y="5265252"/>
            <a:ext cx="1008128" cy="739241"/>
          </a:xfrm>
          <a:custGeom>
            <a:avLst/>
            <a:gdLst>
              <a:gd name="connsiteX0" fmla="*/ 0 w 1040758"/>
              <a:gd name="connsiteY0" fmla="*/ 0 h 763168"/>
              <a:gd name="connsiteX1" fmla="*/ 734425 w 1040758"/>
              <a:gd name="connsiteY1" fmla="*/ 0 h 763168"/>
              <a:gd name="connsiteX2" fmla="*/ 1040758 w 1040758"/>
              <a:gd name="connsiteY2" fmla="*/ 763168 h 763168"/>
              <a:gd name="connsiteX3" fmla="*/ 306333 w 1040758"/>
              <a:gd name="connsiteY3" fmla="*/ 763168 h 76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0758" h="763168">
                <a:moveTo>
                  <a:pt x="0" y="0"/>
                </a:moveTo>
                <a:lnTo>
                  <a:pt x="734425" y="0"/>
                </a:lnTo>
                <a:lnTo>
                  <a:pt x="1040758" y="763168"/>
                </a:lnTo>
                <a:lnTo>
                  <a:pt x="306333" y="763168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  <a:effectLst>
            <a:innerShdw dist="88900" dir="108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5D9FEE8-0DB0-4181-9455-5F7B58CA892D}"/>
              </a:ext>
            </a:extLst>
          </p:cNvPr>
          <p:cNvSpPr/>
          <p:nvPr/>
        </p:nvSpPr>
        <p:spPr>
          <a:xfrm rot="10800000">
            <a:off x="4500424" y="1253329"/>
            <a:ext cx="1010941" cy="746251"/>
          </a:xfrm>
          <a:custGeom>
            <a:avLst/>
            <a:gdLst>
              <a:gd name="connsiteX0" fmla="*/ 1043662 w 1043662"/>
              <a:gd name="connsiteY0" fmla="*/ 770405 h 770405"/>
              <a:gd name="connsiteX1" fmla="*/ 309237 w 1043662"/>
              <a:gd name="connsiteY1" fmla="*/ 770405 h 770405"/>
              <a:gd name="connsiteX2" fmla="*/ 0 w 1043662"/>
              <a:gd name="connsiteY2" fmla="*/ 0 h 770405"/>
              <a:gd name="connsiteX3" fmla="*/ 734425 w 1043662"/>
              <a:gd name="connsiteY3" fmla="*/ 0 h 770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3662" h="770405">
                <a:moveTo>
                  <a:pt x="1043662" y="770405"/>
                </a:moveTo>
                <a:lnTo>
                  <a:pt x="309237" y="770405"/>
                </a:lnTo>
                <a:lnTo>
                  <a:pt x="0" y="0"/>
                </a:lnTo>
                <a:lnTo>
                  <a:pt x="734425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  <a:effectLst>
            <a:innerShdw dist="88900" dir="108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501975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10112</TotalTime>
  <Words>358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Chevron List for PowerPoint</vt:lpstr>
      <vt:lpstr>Vertical Chevron List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Chevron List for PowerPoint</dc:title>
  <dc:creator>PresentationGO.com</dc:creator>
  <dc:description>© Copyright PresentationGO.com</dc:description>
  <dcterms:created xsi:type="dcterms:W3CDTF">2014-11-26T05:14:11Z</dcterms:created>
  <dcterms:modified xsi:type="dcterms:W3CDTF">2019-03-25T22:51:18Z</dcterms:modified>
  <cp:category>Text &amp; Tables</cp:category>
</cp:coreProperties>
</file>