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83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3003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Vertical Converging Arrows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FB784455-384A-CC47-9AE7-64CFFE165F6E}"/>
              </a:ext>
            </a:extLst>
          </p:cNvPr>
          <p:cNvSpPr/>
          <p:nvPr/>
        </p:nvSpPr>
        <p:spPr>
          <a:xfrm>
            <a:off x="4575155" y="1532581"/>
            <a:ext cx="3310601" cy="14807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787"/>
                </a:moveTo>
                <a:cubicBezTo>
                  <a:pt x="21600" y="13704"/>
                  <a:pt x="20541" y="16069"/>
                  <a:pt x="19236" y="16069"/>
                </a:cubicBezTo>
                <a:lnTo>
                  <a:pt x="15331" y="16069"/>
                </a:lnTo>
                <a:cubicBezTo>
                  <a:pt x="16637" y="16069"/>
                  <a:pt x="17695" y="13704"/>
                  <a:pt x="17695" y="10787"/>
                </a:cubicBezTo>
                <a:cubicBezTo>
                  <a:pt x="17695" y="7870"/>
                  <a:pt x="16637" y="5505"/>
                  <a:pt x="15331" y="5505"/>
                </a:cubicBezTo>
                <a:lnTo>
                  <a:pt x="19236" y="5505"/>
                </a:lnTo>
                <a:cubicBezTo>
                  <a:pt x="20541" y="5505"/>
                  <a:pt x="21600" y="7870"/>
                  <a:pt x="21600" y="10787"/>
                </a:cubicBezTo>
                <a:close/>
                <a:moveTo>
                  <a:pt x="10874" y="5505"/>
                </a:moveTo>
                <a:lnTo>
                  <a:pt x="4834" y="5505"/>
                </a:lnTo>
                <a:lnTo>
                  <a:pt x="4834" y="0"/>
                </a:lnTo>
                <a:lnTo>
                  <a:pt x="0" y="10800"/>
                </a:lnTo>
                <a:lnTo>
                  <a:pt x="4834" y="21600"/>
                </a:lnTo>
                <a:lnTo>
                  <a:pt x="4834" y="16095"/>
                </a:lnTo>
                <a:lnTo>
                  <a:pt x="10868" y="16095"/>
                </a:lnTo>
                <a:cubicBezTo>
                  <a:pt x="12173" y="16095"/>
                  <a:pt x="13232" y="13730"/>
                  <a:pt x="13232" y="10813"/>
                </a:cubicBezTo>
                <a:cubicBezTo>
                  <a:pt x="13232" y="7896"/>
                  <a:pt x="12179" y="5505"/>
                  <a:pt x="10874" y="5505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7EE5580E-A7C5-6E4F-BAD7-D82D0195495F}"/>
              </a:ext>
            </a:extLst>
          </p:cNvPr>
          <p:cNvSpPr/>
          <p:nvPr/>
        </p:nvSpPr>
        <p:spPr>
          <a:xfrm>
            <a:off x="1258244" y="1532581"/>
            <a:ext cx="3310601" cy="14817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7883"/>
                  <a:pt x="1059" y="5518"/>
                  <a:pt x="2364" y="5518"/>
                </a:cubicBezTo>
                <a:lnTo>
                  <a:pt x="6269" y="5518"/>
                </a:lnTo>
                <a:cubicBezTo>
                  <a:pt x="4963" y="5518"/>
                  <a:pt x="3905" y="7883"/>
                  <a:pt x="3905" y="10800"/>
                </a:cubicBezTo>
                <a:cubicBezTo>
                  <a:pt x="3905" y="13717"/>
                  <a:pt x="4963" y="16082"/>
                  <a:pt x="6269" y="16082"/>
                </a:cubicBezTo>
                <a:lnTo>
                  <a:pt x="2364" y="16082"/>
                </a:lnTo>
                <a:cubicBezTo>
                  <a:pt x="1059" y="16095"/>
                  <a:pt x="0" y="13730"/>
                  <a:pt x="0" y="10800"/>
                </a:cubicBezTo>
                <a:close/>
                <a:moveTo>
                  <a:pt x="10732" y="16095"/>
                </a:moveTo>
                <a:lnTo>
                  <a:pt x="16766" y="16095"/>
                </a:lnTo>
                <a:lnTo>
                  <a:pt x="16766" y="21600"/>
                </a:lnTo>
                <a:lnTo>
                  <a:pt x="21600" y="10800"/>
                </a:lnTo>
                <a:lnTo>
                  <a:pt x="16766" y="0"/>
                </a:lnTo>
                <a:lnTo>
                  <a:pt x="16766" y="5505"/>
                </a:lnTo>
                <a:lnTo>
                  <a:pt x="10732" y="5505"/>
                </a:lnTo>
                <a:cubicBezTo>
                  <a:pt x="9427" y="5505"/>
                  <a:pt x="8368" y="7870"/>
                  <a:pt x="8368" y="10787"/>
                </a:cubicBezTo>
                <a:cubicBezTo>
                  <a:pt x="8368" y="13704"/>
                  <a:pt x="9427" y="16095"/>
                  <a:pt x="10732" y="16095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5" name="TextBox 17">
            <a:extLst>
              <a:ext uri="{FF2B5EF4-FFF2-40B4-BE49-F238E27FC236}">
                <a16:creationId xmlns:a16="http://schemas.microsoft.com/office/drawing/2014/main" id="{D370ECD9-81EF-C744-8115-AEE8022FF59E}"/>
              </a:ext>
            </a:extLst>
          </p:cNvPr>
          <p:cNvSpPr txBox="1"/>
          <p:nvPr/>
        </p:nvSpPr>
        <p:spPr>
          <a:xfrm>
            <a:off x="2809527" y="2187618"/>
            <a:ext cx="1456444" cy="415498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est, quam. </a:t>
            </a:r>
          </a:p>
        </p:txBody>
      </p:sp>
      <p:sp>
        <p:nvSpPr>
          <p:cNvPr id="16" name="TextBox 18">
            <a:extLst>
              <a:ext uri="{FF2B5EF4-FFF2-40B4-BE49-F238E27FC236}">
                <a16:creationId xmlns:a16="http://schemas.microsoft.com/office/drawing/2014/main" id="{BE186C60-EEA1-724C-8FD9-21C4C5367FEC}"/>
              </a:ext>
            </a:extLst>
          </p:cNvPr>
          <p:cNvSpPr txBox="1"/>
          <p:nvPr/>
        </p:nvSpPr>
        <p:spPr>
          <a:xfrm>
            <a:off x="2809527" y="1940827"/>
            <a:ext cx="1441819" cy="33855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noProof="1"/>
              <a:t>Lorem Ipsum</a:t>
            </a:r>
          </a:p>
        </p:txBody>
      </p:sp>
      <p:sp>
        <p:nvSpPr>
          <p:cNvPr id="21" name="TextBox 23">
            <a:extLst>
              <a:ext uri="{FF2B5EF4-FFF2-40B4-BE49-F238E27FC236}">
                <a16:creationId xmlns:a16="http://schemas.microsoft.com/office/drawing/2014/main" id="{13A4AD37-2CA3-9948-A746-481C2E827328}"/>
              </a:ext>
            </a:extLst>
          </p:cNvPr>
          <p:cNvSpPr txBox="1"/>
          <p:nvPr/>
        </p:nvSpPr>
        <p:spPr>
          <a:xfrm>
            <a:off x="4980055" y="2187618"/>
            <a:ext cx="1456444" cy="415498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est, quam. </a:t>
            </a:r>
          </a:p>
        </p:txBody>
      </p:sp>
      <p:sp>
        <p:nvSpPr>
          <p:cNvPr id="22" name="TextBox 24">
            <a:extLst>
              <a:ext uri="{FF2B5EF4-FFF2-40B4-BE49-F238E27FC236}">
                <a16:creationId xmlns:a16="http://schemas.microsoft.com/office/drawing/2014/main" id="{6AB74892-9BD5-7E46-A1B1-BFA9BEAD4498}"/>
              </a:ext>
            </a:extLst>
          </p:cNvPr>
          <p:cNvSpPr txBox="1"/>
          <p:nvPr/>
        </p:nvSpPr>
        <p:spPr>
          <a:xfrm>
            <a:off x="4980055" y="1940827"/>
            <a:ext cx="1441819" cy="33855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noProof="1"/>
              <a:t>Lorem Ipsum</a:t>
            </a:r>
          </a:p>
        </p:txBody>
      </p:sp>
      <p:sp>
        <p:nvSpPr>
          <p:cNvPr id="27" name="TextBox 29">
            <a:extLst>
              <a:ext uri="{FF2B5EF4-FFF2-40B4-BE49-F238E27FC236}">
                <a16:creationId xmlns:a16="http://schemas.microsoft.com/office/drawing/2014/main" id="{0D2F699F-3F91-B246-BC05-693278F47B0E}"/>
              </a:ext>
            </a:extLst>
          </p:cNvPr>
          <p:cNvSpPr txBox="1"/>
          <p:nvPr/>
        </p:nvSpPr>
        <p:spPr>
          <a:xfrm>
            <a:off x="1936414" y="1981092"/>
            <a:ext cx="60144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chemeClr val="accent4">
                    <a:lumMod val="50000"/>
                  </a:schemeClr>
                </a:solidFill>
              </a:rPr>
              <a:t>01</a:t>
            </a:r>
          </a:p>
        </p:txBody>
      </p:sp>
      <p:sp>
        <p:nvSpPr>
          <p:cNvPr id="28" name="TextBox 30">
            <a:extLst>
              <a:ext uri="{FF2B5EF4-FFF2-40B4-BE49-F238E27FC236}">
                <a16:creationId xmlns:a16="http://schemas.microsoft.com/office/drawing/2014/main" id="{172DB85F-A7B5-B64B-ADCD-0F90E6C4E3F7}"/>
              </a:ext>
            </a:extLst>
          </p:cNvPr>
          <p:cNvSpPr txBox="1"/>
          <p:nvPr/>
        </p:nvSpPr>
        <p:spPr>
          <a:xfrm>
            <a:off x="6606138" y="1981092"/>
            <a:ext cx="60144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chemeClr val="accent3">
                    <a:lumMod val="50000"/>
                  </a:schemeClr>
                </a:solidFill>
              </a:rPr>
              <a:t>02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CF0B6F7D-C428-E742-8B9A-FED623A6E88D}"/>
              </a:ext>
            </a:extLst>
          </p:cNvPr>
          <p:cNvSpPr/>
          <p:nvPr/>
        </p:nvSpPr>
        <p:spPr>
          <a:xfrm>
            <a:off x="4575155" y="3013068"/>
            <a:ext cx="3310601" cy="14807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cubicBezTo>
                  <a:pt x="21600" y="13717"/>
                  <a:pt x="20541" y="16082"/>
                  <a:pt x="19236" y="16082"/>
                </a:cubicBezTo>
                <a:lnTo>
                  <a:pt x="15331" y="16082"/>
                </a:lnTo>
                <a:cubicBezTo>
                  <a:pt x="16637" y="16082"/>
                  <a:pt x="17695" y="13717"/>
                  <a:pt x="17695" y="10800"/>
                </a:cubicBezTo>
                <a:cubicBezTo>
                  <a:pt x="17695" y="7883"/>
                  <a:pt x="16637" y="5518"/>
                  <a:pt x="15331" y="5518"/>
                </a:cubicBezTo>
                <a:lnTo>
                  <a:pt x="19236" y="5518"/>
                </a:lnTo>
                <a:cubicBezTo>
                  <a:pt x="20541" y="5518"/>
                  <a:pt x="21600" y="7883"/>
                  <a:pt x="21600" y="10800"/>
                </a:cubicBezTo>
                <a:close/>
                <a:moveTo>
                  <a:pt x="10874" y="5518"/>
                </a:moveTo>
                <a:lnTo>
                  <a:pt x="4834" y="5518"/>
                </a:lnTo>
                <a:lnTo>
                  <a:pt x="4834" y="0"/>
                </a:lnTo>
                <a:lnTo>
                  <a:pt x="0" y="10800"/>
                </a:lnTo>
                <a:lnTo>
                  <a:pt x="4834" y="21600"/>
                </a:lnTo>
                <a:lnTo>
                  <a:pt x="4834" y="16095"/>
                </a:lnTo>
                <a:lnTo>
                  <a:pt x="10868" y="16095"/>
                </a:lnTo>
                <a:cubicBezTo>
                  <a:pt x="12173" y="16095"/>
                  <a:pt x="13232" y="13730"/>
                  <a:pt x="13232" y="10813"/>
                </a:cubicBezTo>
                <a:cubicBezTo>
                  <a:pt x="13232" y="7896"/>
                  <a:pt x="12179" y="5518"/>
                  <a:pt x="10874" y="551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FAD9B41B-E64D-534C-A590-3DC2D604C0F9}"/>
              </a:ext>
            </a:extLst>
          </p:cNvPr>
          <p:cNvSpPr/>
          <p:nvPr/>
        </p:nvSpPr>
        <p:spPr>
          <a:xfrm>
            <a:off x="1258244" y="3013068"/>
            <a:ext cx="3310601" cy="14817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13"/>
                </a:moveTo>
                <a:cubicBezTo>
                  <a:pt x="0" y="7896"/>
                  <a:pt x="1059" y="5531"/>
                  <a:pt x="2364" y="5531"/>
                </a:cubicBezTo>
                <a:lnTo>
                  <a:pt x="6269" y="5531"/>
                </a:lnTo>
                <a:cubicBezTo>
                  <a:pt x="4963" y="5531"/>
                  <a:pt x="3905" y="7896"/>
                  <a:pt x="3905" y="10813"/>
                </a:cubicBezTo>
                <a:cubicBezTo>
                  <a:pt x="3905" y="13730"/>
                  <a:pt x="4963" y="16095"/>
                  <a:pt x="6269" y="16095"/>
                </a:cubicBezTo>
                <a:lnTo>
                  <a:pt x="2364" y="16095"/>
                </a:lnTo>
                <a:cubicBezTo>
                  <a:pt x="1059" y="16095"/>
                  <a:pt x="0" y="13730"/>
                  <a:pt x="0" y="10813"/>
                </a:cubicBezTo>
                <a:close/>
                <a:moveTo>
                  <a:pt x="10732" y="16095"/>
                </a:moveTo>
                <a:lnTo>
                  <a:pt x="16766" y="16095"/>
                </a:lnTo>
                <a:lnTo>
                  <a:pt x="16766" y="21600"/>
                </a:lnTo>
                <a:lnTo>
                  <a:pt x="21600" y="10800"/>
                </a:lnTo>
                <a:lnTo>
                  <a:pt x="16766" y="0"/>
                </a:lnTo>
                <a:lnTo>
                  <a:pt x="16766" y="5505"/>
                </a:lnTo>
                <a:lnTo>
                  <a:pt x="10732" y="5505"/>
                </a:lnTo>
                <a:cubicBezTo>
                  <a:pt x="9427" y="5505"/>
                  <a:pt x="8368" y="7870"/>
                  <a:pt x="8368" y="10787"/>
                </a:cubicBezTo>
                <a:cubicBezTo>
                  <a:pt x="8368" y="13704"/>
                  <a:pt x="9427" y="16095"/>
                  <a:pt x="10732" y="16095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7" name="TextBox 19">
            <a:extLst>
              <a:ext uri="{FF2B5EF4-FFF2-40B4-BE49-F238E27FC236}">
                <a16:creationId xmlns:a16="http://schemas.microsoft.com/office/drawing/2014/main" id="{3D3F79FF-F661-3646-B6E7-514C914AD985}"/>
              </a:ext>
            </a:extLst>
          </p:cNvPr>
          <p:cNvSpPr txBox="1"/>
          <p:nvPr/>
        </p:nvSpPr>
        <p:spPr>
          <a:xfrm>
            <a:off x="2812682" y="3668106"/>
            <a:ext cx="1456444" cy="415498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est, quam. </a:t>
            </a:r>
          </a:p>
        </p:txBody>
      </p:sp>
      <p:sp>
        <p:nvSpPr>
          <p:cNvPr id="18" name="TextBox 20">
            <a:extLst>
              <a:ext uri="{FF2B5EF4-FFF2-40B4-BE49-F238E27FC236}">
                <a16:creationId xmlns:a16="http://schemas.microsoft.com/office/drawing/2014/main" id="{654F769F-A2AC-8D4D-B7C9-671CE808F9BA}"/>
              </a:ext>
            </a:extLst>
          </p:cNvPr>
          <p:cNvSpPr txBox="1"/>
          <p:nvPr/>
        </p:nvSpPr>
        <p:spPr>
          <a:xfrm>
            <a:off x="2812681" y="3421315"/>
            <a:ext cx="1441819" cy="33855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noProof="1"/>
              <a:t>Lorem Ipsum</a:t>
            </a:r>
          </a:p>
        </p:txBody>
      </p:sp>
      <p:sp>
        <p:nvSpPr>
          <p:cNvPr id="23" name="TextBox 25">
            <a:extLst>
              <a:ext uri="{FF2B5EF4-FFF2-40B4-BE49-F238E27FC236}">
                <a16:creationId xmlns:a16="http://schemas.microsoft.com/office/drawing/2014/main" id="{10FA4D55-0E57-5D42-866D-81471F28C4D7}"/>
              </a:ext>
            </a:extLst>
          </p:cNvPr>
          <p:cNvSpPr txBox="1"/>
          <p:nvPr/>
        </p:nvSpPr>
        <p:spPr>
          <a:xfrm>
            <a:off x="4983211" y="3668106"/>
            <a:ext cx="1456444" cy="415498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est, quam. </a:t>
            </a:r>
          </a:p>
        </p:txBody>
      </p:sp>
      <p:sp>
        <p:nvSpPr>
          <p:cNvPr id="24" name="TextBox 26">
            <a:extLst>
              <a:ext uri="{FF2B5EF4-FFF2-40B4-BE49-F238E27FC236}">
                <a16:creationId xmlns:a16="http://schemas.microsoft.com/office/drawing/2014/main" id="{DFD2B89E-F6D2-F744-9D8C-2A8942168338}"/>
              </a:ext>
            </a:extLst>
          </p:cNvPr>
          <p:cNvSpPr txBox="1"/>
          <p:nvPr/>
        </p:nvSpPr>
        <p:spPr>
          <a:xfrm>
            <a:off x="4983210" y="3421315"/>
            <a:ext cx="1441819" cy="33855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noProof="1"/>
              <a:t>Lorem Ipsum</a:t>
            </a:r>
          </a:p>
        </p:txBody>
      </p:sp>
      <p:sp>
        <p:nvSpPr>
          <p:cNvPr id="29" name="TextBox 31">
            <a:extLst>
              <a:ext uri="{FF2B5EF4-FFF2-40B4-BE49-F238E27FC236}">
                <a16:creationId xmlns:a16="http://schemas.microsoft.com/office/drawing/2014/main" id="{EDF50AC8-18F8-CC45-8755-1FE7B5DEBCB9}"/>
              </a:ext>
            </a:extLst>
          </p:cNvPr>
          <p:cNvSpPr txBox="1"/>
          <p:nvPr/>
        </p:nvSpPr>
        <p:spPr>
          <a:xfrm>
            <a:off x="1939568" y="3461577"/>
            <a:ext cx="60144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03</a:t>
            </a:r>
          </a:p>
        </p:txBody>
      </p:sp>
      <p:sp>
        <p:nvSpPr>
          <p:cNvPr id="30" name="TextBox 32">
            <a:extLst>
              <a:ext uri="{FF2B5EF4-FFF2-40B4-BE49-F238E27FC236}">
                <a16:creationId xmlns:a16="http://schemas.microsoft.com/office/drawing/2014/main" id="{A8F36121-63D9-0341-B728-A34B0647B4FE}"/>
              </a:ext>
            </a:extLst>
          </p:cNvPr>
          <p:cNvSpPr txBox="1"/>
          <p:nvPr/>
        </p:nvSpPr>
        <p:spPr>
          <a:xfrm>
            <a:off x="6609294" y="3461577"/>
            <a:ext cx="60144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chemeClr val="accent2">
                    <a:lumMod val="50000"/>
                  </a:schemeClr>
                </a:solidFill>
              </a:rPr>
              <a:t>04</a:t>
            </a: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B0CF3CD9-4E6D-5A41-8E24-6276552889F1}"/>
              </a:ext>
            </a:extLst>
          </p:cNvPr>
          <p:cNvSpPr/>
          <p:nvPr/>
        </p:nvSpPr>
        <p:spPr>
          <a:xfrm>
            <a:off x="4575155" y="4493556"/>
            <a:ext cx="3310601" cy="14807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787"/>
                </a:moveTo>
                <a:cubicBezTo>
                  <a:pt x="21600" y="13704"/>
                  <a:pt x="20541" y="16069"/>
                  <a:pt x="19236" y="16069"/>
                </a:cubicBezTo>
                <a:lnTo>
                  <a:pt x="15331" y="16069"/>
                </a:lnTo>
                <a:cubicBezTo>
                  <a:pt x="16637" y="16069"/>
                  <a:pt x="17695" y="13704"/>
                  <a:pt x="17695" y="10787"/>
                </a:cubicBezTo>
                <a:cubicBezTo>
                  <a:pt x="17695" y="7870"/>
                  <a:pt x="16637" y="5505"/>
                  <a:pt x="15331" y="5505"/>
                </a:cubicBezTo>
                <a:lnTo>
                  <a:pt x="19236" y="5505"/>
                </a:lnTo>
                <a:cubicBezTo>
                  <a:pt x="20541" y="5505"/>
                  <a:pt x="21600" y="7870"/>
                  <a:pt x="21600" y="10787"/>
                </a:cubicBezTo>
                <a:close/>
                <a:moveTo>
                  <a:pt x="10874" y="5505"/>
                </a:moveTo>
                <a:lnTo>
                  <a:pt x="4834" y="5505"/>
                </a:lnTo>
                <a:lnTo>
                  <a:pt x="4834" y="0"/>
                </a:lnTo>
                <a:lnTo>
                  <a:pt x="0" y="10800"/>
                </a:lnTo>
                <a:lnTo>
                  <a:pt x="4834" y="21600"/>
                </a:lnTo>
                <a:lnTo>
                  <a:pt x="4834" y="16095"/>
                </a:lnTo>
                <a:lnTo>
                  <a:pt x="10868" y="16095"/>
                </a:lnTo>
                <a:cubicBezTo>
                  <a:pt x="12173" y="16095"/>
                  <a:pt x="13232" y="13730"/>
                  <a:pt x="13232" y="10813"/>
                </a:cubicBezTo>
                <a:cubicBezTo>
                  <a:pt x="13232" y="7896"/>
                  <a:pt x="12179" y="5505"/>
                  <a:pt x="10874" y="5505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C2DDE759-435C-C849-916E-5D896FFFE98C}"/>
              </a:ext>
            </a:extLst>
          </p:cNvPr>
          <p:cNvSpPr/>
          <p:nvPr/>
        </p:nvSpPr>
        <p:spPr>
          <a:xfrm>
            <a:off x="1258244" y="4493557"/>
            <a:ext cx="3310601" cy="14817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13"/>
                </a:moveTo>
                <a:cubicBezTo>
                  <a:pt x="0" y="7896"/>
                  <a:pt x="1059" y="5531"/>
                  <a:pt x="2364" y="5531"/>
                </a:cubicBezTo>
                <a:lnTo>
                  <a:pt x="6269" y="5531"/>
                </a:lnTo>
                <a:cubicBezTo>
                  <a:pt x="4963" y="5531"/>
                  <a:pt x="3905" y="7896"/>
                  <a:pt x="3905" y="10813"/>
                </a:cubicBezTo>
                <a:cubicBezTo>
                  <a:pt x="3905" y="13730"/>
                  <a:pt x="4963" y="16095"/>
                  <a:pt x="6269" y="16095"/>
                </a:cubicBezTo>
                <a:lnTo>
                  <a:pt x="2364" y="16095"/>
                </a:lnTo>
                <a:cubicBezTo>
                  <a:pt x="1059" y="16095"/>
                  <a:pt x="0" y="13730"/>
                  <a:pt x="0" y="10813"/>
                </a:cubicBezTo>
                <a:close/>
                <a:moveTo>
                  <a:pt x="10732" y="16095"/>
                </a:moveTo>
                <a:lnTo>
                  <a:pt x="16766" y="16095"/>
                </a:lnTo>
                <a:lnTo>
                  <a:pt x="16766" y="21600"/>
                </a:lnTo>
                <a:lnTo>
                  <a:pt x="21600" y="10800"/>
                </a:lnTo>
                <a:lnTo>
                  <a:pt x="16766" y="0"/>
                </a:lnTo>
                <a:lnTo>
                  <a:pt x="16766" y="5505"/>
                </a:lnTo>
                <a:lnTo>
                  <a:pt x="10732" y="5505"/>
                </a:lnTo>
                <a:cubicBezTo>
                  <a:pt x="9427" y="5505"/>
                  <a:pt x="8368" y="7870"/>
                  <a:pt x="8368" y="10787"/>
                </a:cubicBezTo>
                <a:cubicBezTo>
                  <a:pt x="8368" y="13704"/>
                  <a:pt x="9427" y="16095"/>
                  <a:pt x="10732" y="16095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pic>
        <p:nvPicPr>
          <p:cNvPr id="9" name="Graphic 9" descr="Megaphone1 with solid fill">
            <a:extLst>
              <a:ext uri="{FF2B5EF4-FFF2-40B4-BE49-F238E27FC236}">
                <a16:creationId xmlns:a16="http://schemas.microsoft.com/office/drawing/2014/main" id="{61591AA6-EC7F-AF4E-B423-EA376F4880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60715" y="2034760"/>
            <a:ext cx="477436" cy="477436"/>
          </a:xfrm>
          <a:prstGeom prst="rect">
            <a:avLst/>
          </a:prstGeom>
        </p:spPr>
      </p:pic>
      <p:pic>
        <p:nvPicPr>
          <p:cNvPr id="13" name="Graphic 15" descr="Gears with solid fill">
            <a:extLst>
              <a:ext uri="{FF2B5EF4-FFF2-40B4-BE49-F238E27FC236}">
                <a16:creationId xmlns:a16="http://schemas.microsoft.com/office/drawing/2014/main" id="{A87764A2-F330-4343-8E0F-8ACE6DDFCAC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305849" y="2034760"/>
            <a:ext cx="477436" cy="477436"/>
          </a:xfrm>
          <a:prstGeom prst="rect">
            <a:avLst/>
          </a:prstGeom>
        </p:spPr>
      </p:pic>
      <p:pic>
        <p:nvPicPr>
          <p:cNvPr id="12" name="Graphic 13" descr="Bullseye with solid fill">
            <a:extLst>
              <a:ext uri="{FF2B5EF4-FFF2-40B4-BE49-F238E27FC236}">
                <a16:creationId xmlns:a16="http://schemas.microsoft.com/office/drawing/2014/main" id="{B7B52588-91B6-8046-A5D6-815205C84A2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360715" y="3515247"/>
            <a:ext cx="477436" cy="477436"/>
          </a:xfrm>
          <a:prstGeom prst="rect">
            <a:avLst/>
          </a:prstGeom>
        </p:spPr>
      </p:pic>
      <p:pic>
        <p:nvPicPr>
          <p:cNvPr id="14" name="Graphic 16" descr="Stopwatch 75% with solid fill">
            <a:extLst>
              <a:ext uri="{FF2B5EF4-FFF2-40B4-BE49-F238E27FC236}">
                <a16:creationId xmlns:a16="http://schemas.microsoft.com/office/drawing/2014/main" id="{E213EA87-0369-1B49-B35A-A5C5585F509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305849" y="3515247"/>
            <a:ext cx="477436" cy="477436"/>
          </a:xfrm>
          <a:prstGeom prst="rect">
            <a:avLst/>
          </a:prstGeom>
        </p:spPr>
      </p:pic>
      <p:pic>
        <p:nvPicPr>
          <p:cNvPr id="10" name="Graphic 11" descr="Cycle with people with solid fill">
            <a:extLst>
              <a:ext uri="{FF2B5EF4-FFF2-40B4-BE49-F238E27FC236}">
                <a16:creationId xmlns:a16="http://schemas.microsoft.com/office/drawing/2014/main" id="{9AB024AB-7E09-1D4E-8D59-0D60E863704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360715" y="4995736"/>
            <a:ext cx="477436" cy="477436"/>
          </a:xfrm>
          <a:prstGeom prst="rect">
            <a:avLst/>
          </a:prstGeom>
        </p:spPr>
      </p:pic>
      <p:pic>
        <p:nvPicPr>
          <p:cNvPr id="11" name="Graphic 12" descr="Bar graph with upward trend with solid fill">
            <a:extLst>
              <a:ext uri="{FF2B5EF4-FFF2-40B4-BE49-F238E27FC236}">
                <a16:creationId xmlns:a16="http://schemas.microsoft.com/office/drawing/2014/main" id="{DE6146DF-B38B-544F-B8B2-A420F5A90C8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305849" y="4995736"/>
            <a:ext cx="477436" cy="477436"/>
          </a:xfrm>
          <a:prstGeom prst="rect">
            <a:avLst/>
          </a:prstGeom>
        </p:spPr>
      </p:pic>
      <p:sp>
        <p:nvSpPr>
          <p:cNvPr id="19" name="TextBox 21">
            <a:extLst>
              <a:ext uri="{FF2B5EF4-FFF2-40B4-BE49-F238E27FC236}">
                <a16:creationId xmlns:a16="http://schemas.microsoft.com/office/drawing/2014/main" id="{20DBCF24-3938-8043-9C94-7C4E4DC977C4}"/>
              </a:ext>
            </a:extLst>
          </p:cNvPr>
          <p:cNvSpPr txBox="1"/>
          <p:nvPr/>
        </p:nvSpPr>
        <p:spPr>
          <a:xfrm>
            <a:off x="2815837" y="5148594"/>
            <a:ext cx="1456444" cy="415498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noProof="1">
                <a:solidFill>
                  <a:schemeClr val="bg1"/>
                </a:solidFill>
              </a:rPr>
              <a:t>Lorem ipsum dolor sit amet, nibh est, quam. </a:t>
            </a:r>
          </a:p>
        </p:txBody>
      </p:sp>
      <p:sp>
        <p:nvSpPr>
          <p:cNvPr id="20" name="TextBox 22">
            <a:extLst>
              <a:ext uri="{FF2B5EF4-FFF2-40B4-BE49-F238E27FC236}">
                <a16:creationId xmlns:a16="http://schemas.microsoft.com/office/drawing/2014/main" id="{2A78BC5A-AFA7-E74D-92FE-F9E3A62D6B4A}"/>
              </a:ext>
            </a:extLst>
          </p:cNvPr>
          <p:cNvSpPr txBox="1"/>
          <p:nvPr/>
        </p:nvSpPr>
        <p:spPr>
          <a:xfrm>
            <a:off x="2815837" y="4901804"/>
            <a:ext cx="1441819" cy="33855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5" name="TextBox 27">
            <a:extLst>
              <a:ext uri="{FF2B5EF4-FFF2-40B4-BE49-F238E27FC236}">
                <a16:creationId xmlns:a16="http://schemas.microsoft.com/office/drawing/2014/main" id="{0C0B4E08-1498-3B40-8AEE-7820299EBBF7}"/>
              </a:ext>
            </a:extLst>
          </p:cNvPr>
          <p:cNvSpPr txBox="1"/>
          <p:nvPr/>
        </p:nvSpPr>
        <p:spPr>
          <a:xfrm>
            <a:off x="4986365" y="5148594"/>
            <a:ext cx="1456444" cy="415498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noProof="1">
                <a:solidFill>
                  <a:schemeClr val="bg1"/>
                </a:solidFill>
              </a:rPr>
              <a:t>Lorem ipsum dolor sit amet, nibh est, quam. </a:t>
            </a:r>
          </a:p>
        </p:txBody>
      </p:sp>
      <p:sp>
        <p:nvSpPr>
          <p:cNvPr id="26" name="TextBox 28">
            <a:extLst>
              <a:ext uri="{FF2B5EF4-FFF2-40B4-BE49-F238E27FC236}">
                <a16:creationId xmlns:a16="http://schemas.microsoft.com/office/drawing/2014/main" id="{5E2D941A-CF41-9F40-9E66-48CDEED8B4CF}"/>
              </a:ext>
            </a:extLst>
          </p:cNvPr>
          <p:cNvSpPr txBox="1"/>
          <p:nvPr/>
        </p:nvSpPr>
        <p:spPr>
          <a:xfrm>
            <a:off x="4986365" y="4901804"/>
            <a:ext cx="1441819" cy="33855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1" name="TextBox 33">
            <a:extLst>
              <a:ext uri="{FF2B5EF4-FFF2-40B4-BE49-F238E27FC236}">
                <a16:creationId xmlns:a16="http://schemas.microsoft.com/office/drawing/2014/main" id="{72525F3B-5743-304C-BDEE-0D8150183A01}"/>
              </a:ext>
            </a:extLst>
          </p:cNvPr>
          <p:cNvSpPr txBox="1"/>
          <p:nvPr/>
        </p:nvSpPr>
        <p:spPr>
          <a:xfrm>
            <a:off x="1942723" y="4942066"/>
            <a:ext cx="60144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chemeClr val="accent5">
                    <a:lumMod val="50000"/>
                  </a:schemeClr>
                </a:solidFill>
              </a:rPr>
              <a:t>05</a:t>
            </a:r>
          </a:p>
        </p:txBody>
      </p:sp>
      <p:sp>
        <p:nvSpPr>
          <p:cNvPr id="32" name="TextBox 34">
            <a:extLst>
              <a:ext uri="{FF2B5EF4-FFF2-40B4-BE49-F238E27FC236}">
                <a16:creationId xmlns:a16="http://schemas.microsoft.com/office/drawing/2014/main" id="{685FD15D-6E04-684B-89E9-BDBD8B57631B}"/>
              </a:ext>
            </a:extLst>
          </p:cNvPr>
          <p:cNvSpPr txBox="1"/>
          <p:nvPr/>
        </p:nvSpPr>
        <p:spPr>
          <a:xfrm>
            <a:off x="6612450" y="4942066"/>
            <a:ext cx="60144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06</a:t>
            </a:r>
          </a:p>
        </p:txBody>
      </p:sp>
      <p:sp>
        <p:nvSpPr>
          <p:cNvPr id="33" name="TextBox 35">
            <a:extLst>
              <a:ext uri="{FF2B5EF4-FFF2-40B4-BE49-F238E27FC236}">
                <a16:creationId xmlns:a16="http://schemas.microsoft.com/office/drawing/2014/main" id="{2206895D-E412-FC46-B45E-13833C2B5F0F}"/>
              </a:ext>
            </a:extLst>
          </p:cNvPr>
          <p:cNvSpPr txBox="1"/>
          <p:nvPr/>
        </p:nvSpPr>
        <p:spPr>
          <a:xfrm>
            <a:off x="4148329" y="2708010"/>
            <a:ext cx="847341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noProof="1"/>
              <a:t>Lorem Ipsum</a:t>
            </a:r>
          </a:p>
        </p:txBody>
      </p:sp>
      <p:sp>
        <p:nvSpPr>
          <p:cNvPr id="34" name="TextBox 36">
            <a:extLst>
              <a:ext uri="{FF2B5EF4-FFF2-40B4-BE49-F238E27FC236}">
                <a16:creationId xmlns:a16="http://schemas.microsoft.com/office/drawing/2014/main" id="{E0E511D6-8121-664F-A7DF-567829C0AE14}"/>
              </a:ext>
            </a:extLst>
          </p:cNvPr>
          <p:cNvSpPr txBox="1"/>
          <p:nvPr/>
        </p:nvSpPr>
        <p:spPr>
          <a:xfrm>
            <a:off x="4148329" y="4188496"/>
            <a:ext cx="847341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noProof="1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Vertical Converging Arrows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FB784455-384A-CC47-9AE7-64CFFE165F6E}"/>
              </a:ext>
            </a:extLst>
          </p:cNvPr>
          <p:cNvSpPr/>
          <p:nvPr/>
        </p:nvSpPr>
        <p:spPr>
          <a:xfrm>
            <a:off x="4575155" y="1532581"/>
            <a:ext cx="3310601" cy="14807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787"/>
                </a:moveTo>
                <a:cubicBezTo>
                  <a:pt x="21600" y="13704"/>
                  <a:pt x="20541" y="16069"/>
                  <a:pt x="19236" y="16069"/>
                </a:cubicBezTo>
                <a:lnTo>
                  <a:pt x="15331" y="16069"/>
                </a:lnTo>
                <a:cubicBezTo>
                  <a:pt x="16637" y="16069"/>
                  <a:pt x="17695" y="13704"/>
                  <a:pt x="17695" y="10787"/>
                </a:cubicBezTo>
                <a:cubicBezTo>
                  <a:pt x="17695" y="7870"/>
                  <a:pt x="16637" y="5505"/>
                  <a:pt x="15331" y="5505"/>
                </a:cubicBezTo>
                <a:lnTo>
                  <a:pt x="19236" y="5505"/>
                </a:lnTo>
                <a:cubicBezTo>
                  <a:pt x="20541" y="5505"/>
                  <a:pt x="21600" y="7870"/>
                  <a:pt x="21600" y="10787"/>
                </a:cubicBezTo>
                <a:close/>
                <a:moveTo>
                  <a:pt x="10874" y="5505"/>
                </a:moveTo>
                <a:lnTo>
                  <a:pt x="4834" y="5505"/>
                </a:lnTo>
                <a:lnTo>
                  <a:pt x="4834" y="0"/>
                </a:lnTo>
                <a:lnTo>
                  <a:pt x="0" y="10800"/>
                </a:lnTo>
                <a:lnTo>
                  <a:pt x="4834" y="21600"/>
                </a:lnTo>
                <a:lnTo>
                  <a:pt x="4834" y="16095"/>
                </a:lnTo>
                <a:lnTo>
                  <a:pt x="10868" y="16095"/>
                </a:lnTo>
                <a:cubicBezTo>
                  <a:pt x="12173" y="16095"/>
                  <a:pt x="13232" y="13730"/>
                  <a:pt x="13232" y="10813"/>
                </a:cubicBezTo>
                <a:cubicBezTo>
                  <a:pt x="13232" y="7896"/>
                  <a:pt x="12179" y="5505"/>
                  <a:pt x="10874" y="5505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7EE5580E-A7C5-6E4F-BAD7-D82D0195495F}"/>
              </a:ext>
            </a:extLst>
          </p:cNvPr>
          <p:cNvSpPr/>
          <p:nvPr/>
        </p:nvSpPr>
        <p:spPr>
          <a:xfrm>
            <a:off x="1258244" y="1532581"/>
            <a:ext cx="3310601" cy="14817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7883"/>
                  <a:pt x="1059" y="5518"/>
                  <a:pt x="2364" y="5518"/>
                </a:cubicBezTo>
                <a:lnTo>
                  <a:pt x="6269" y="5518"/>
                </a:lnTo>
                <a:cubicBezTo>
                  <a:pt x="4963" y="5518"/>
                  <a:pt x="3905" y="7883"/>
                  <a:pt x="3905" y="10800"/>
                </a:cubicBezTo>
                <a:cubicBezTo>
                  <a:pt x="3905" y="13717"/>
                  <a:pt x="4963" y="16082"/>
                  <a:pt x="6269" y="16082"/>
                </a:cubicBezTo>
                <a:lnTo>
                  <a:pt x="2364" y="16082"/>
                </a:lnTo>
                <a:cubicBezTo>
                  <a:pt x="1059" y="16095"/>
                  <a:pt x="0" y="13730"/>
                  <a:pt x="0" y="10800"/>
                </a:cubicBezTo>
                <a:close/>
                <a:moveTo>
                  <a:pt x="10732" y="16095"/>
                </a:moveTo>
                <a:lnTo>
                  <a:pt x="16766" y="16095"/>
                </a:lnTo>
                <a:lnTo>
                  <a:pt x="16766" y="21600"/>
                </a:lnTo>
                <a:lnTo>
                  <a:pt x="21600" y="10800"/>
                </a:lnTo>
                <a:lnTo>
                  <a:pt x="16766" y="0"/>
                </a:lnTo>
                <a:lnTo>
                  <a:pt x="16766" y="5505"/>
                </a:lnTo>
                <a:lnTo>
                  <a:pt x="10732" y="5505"/>
                </a:lnTo>
                <a:cubicBezTo>
                  <a:pt x="9427" y="5505"/>
                  <a:pt x="8368" y="7870"/>
                  <a:pt x="8368" y="10787"/>
                </a:cubicBezTo>
                <a:cubicBezTo>
                  <a:pt x="8368" y="13704"/>
                  <a:pt x="9427" y="16095"/>
                  <a:pt x="10732" y="16095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5" name="TextBox 17">
            <a:extLst>
              <a:ext uri="{FF2B5EF4-FFF2-40B4-BE49-F238E27FC236}">
                <a16:creationId xmlns:a16="http://schemas.microsoft.com/office/drawing/2014/main" id="{D370ECD9-81EF-C744-8115-AEE8022FF59E}"/>
              </a:ext>
            </a:extLst>
          </p:cNvPr>
          <p:cNvSpPr txBox="1"/>
          <p:nvPr/>
        </p:nvSpPr>
        <p:spPr>
          <a:xfrm>
            <a:off x="2809527" y="2187618"/>
            <a:ext cx="1456444" cy="415498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est, quam. </a:t>
            </a:r>
          </a:p>
        </p:txBody>
      </p:sp>
      <p:sp>
        <p:nvSpPr>
          <p:cNvPr id="16" name="TextBox 18">
            <a:extLst>
              <a:ext uri="{FF2B5EF4-FFF2-40B4-BE49-F238E27FC236}">
                <a16:creationId xmlns:a16="http://schemas.microsoft.com/office/drawing/2014/main" id="{BE186C60-EEA1-724C-8FD9-21C4C5367FEC}"/>
              </a:ext>
            </a:extLst>
          </p:cNvPr>
          <p:cNvSpPr txBox="1"/>
          <p:nvPr/>
        </p:nvSpPr>
        <p:spPr>
          <a:xfrm>
            <a:off x="2809527" y="1940827"/>
            <a:ext cx="1441819" cy="33855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noProof="1"/>
              <a:t>Lorem Ipsum</a:t>
            </a:r>
          </a:p>
        </p:txBody>
      </p:sp>
      <p:sp>
        <p:nvSpPr>
          <p:cNvPr id="21" name="TextBox 23">
            <a:extLst>
              <a:ext uri="{FF2B5EF4-FFF2-40B4-BE49-F238E27FC236}">
                <a16:creationId xmlns:a16="http://schemas.microsoft.com/office/drawing/2014/main" id="{13A4AD37-2CA3-9948-A746-481C2E827328}"/>
              </a:ext>
            </a:extLst>
          </p:cNvPr>
          <p:cNvSpPr txBox="1"/>
          <p:nvPr/>
        </p:nvSpPr>
        <p:spPr>
          <a:xfrm>
            <a:off x="4980055" y="2187618"/>
            <a:ext cx="1456444" cy="415498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est, quam. </a:t>
            </a:r>
          </a:p>
        </p:txBody>
      </p:sp>
      <p:sp>
        <p:nvSpPr>
          <p:cNvPr id="22" name="TextBox 24">
            <a:extLst>
              <a:ext uri="{FF2B5EF4-FFF2-40B4-BE49-F238E27FC236}">
                <a16:creationId xmlns:a16="http://schemas.microsoft.com/office/drawing/2014/main" id="{6AB74892-9BD5-7E46-A1B1-BFA9BEAD4498}"/>
              </a:ext>
            </a:extLst>
          </p:cNvPr>
          <p:cNvSpPr txBox="1"/>
          <p:nvPr/>
        </p:nvSpPr>
        <p:spPr>
          <a:xfrm>
            <a:off x="4980055" y="1940827"/>
            <a:ext cx="1441819" cy="33855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noProof="1"/>
              <a:t>Lorem Ipsum</a:t>
            </a:r>
          </a:p>
        </p:txBody>
      </p:sp>
      <p:sp>
        <p:nvSpPr>
          <p:cNvPr id="27" name="TextBox 29">
            <a:extLst>
              <a:ext uri="{FF2B5EF4-FFF2-40B4-BE49-F238E27FC236}">
                <a16:creationId xmlns:a16="http://schemas.microsoft.com/office/drawing/2014/main" id="{0D2F699F-3F91-B246-BC05-693278F47B0E}"/>
              </a:ext>
            </a:extLst>
          </p:cNvPr>
          <p:cNvSpPr txBox="1"/>
          <p:nvPr/>
        </p:nvSpPr>
        <p:spPr>
          <a:xfrm>
            <a:off x="1936414" y="1981092"/>
            <a:ext cx="60144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01</a:t>
            </a:r>
          </a:p>
        </p:txBody>
      </p:sp>
      <p:sp>
        <p:nvSpPr>
          <p:cNvPr id="28" name="TextBox 30">
            <a:extLst>
              <a:ext uri="{FF2B5EF4-FFF2-40B4-BE49-F238E27FC236}">
                <a16:creationId xmlns:a16="http://schemas.microsoft.com/office/drawing/2014/main" id="{172DB85F-A7B5-B64B-ADCD-0F90E6C4E3F7}"/>
              </a:ext>
            </a:extLst>
          </p:cNvPr>
          <p:cNvSpPr txBox="1"/>
          <p:nvPr/>
        </p:nvSpPr>
        <p:spPr>
          <a:xfrm>
            <a:off x="6606138" y="1981092"/>
            <a:ext cx="60144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02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CF0B6F7D-C428-E742-8B9A-FED623A6E88D}"/>
              </a:ext>
            </a:extLst>
          </p:cNvPr>
          <p:cNvSpPr/>
          <p:nvPr/>
        </p:nvSpPr>
        <p:spPr>
          <a:xfrm>
            <a:off x="4575155" y="3013068"/>
            <a:ext cx="3310601" cy="14807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cubicBezTo>
                  <a:pt x="21600" y="13717"/>
                  <a:pt x="20541" y="16082"/>
                  <a:pt x="19236" y="16082"/>
                </a:cubicBezTo>
                <a:lnTo>
                  <a:pt x="15331" y="16082"/>
                </a:lnTo>
                <a:cubicBezTo>
                  <a:pt x="16637" y="16082"/>
                  <a:pt x="17695" y="13717"/>
                  <a:pt x="17695" y="10800"/>
                </a:cubicBezTo>
                <a:cubicBezTo>
                  <a:pt x="17695" y="7883"/>
                  <a:pt x="16637" y="5518"/>
                  <a:pt x="15331" y="5518"/>
                </a:cubicBezTo>
                <a:lnTo>
                  <a:pt x="19236" y="5518"/>
                </a:lnTo>
                <a:cubicBezTo>
                  <a:pt x="20541" y="5518"/>
                  <a:pt x="21600" y="7883"/>
                  <a:pt x="21600" y="10800"/>
                </a:cubicBezTo>
                <a:close/>
                <a:moveTo>
                  <a:pt x="10874" y="5518"/>
                </a:moveTo>
                <a:lnTo>
                  <a:pt x="4834" y="5518"/>
                </a:lnTo>
                <a:lnTo>
                  <a:pt x="4834" y="0"/>
                </a:lnTo>
                <a:lnTo>
                  <a:pt x="0" y="10800"/>
                </a:lnTo>
                <a:lnTo>
                  <a:pt x="4834" y="21600"/>
                </a:lnTo>
                <a:lnTo>
                  <a:pt x="4834" y="16095"/>
                </a:lnTo>
                <a:lnTo>
                  <a:pt x="10868" y="16095"/>
                </a:lnTo>
                <a:cubicBezTo>
                  <a:pt x="12173" y="16095"/>
                  <a:pt x="13232" y="13730"/>
                  <a:pt x="13232" y="10813"/>
                </a:cubicBezTo>
                <a:cubicBezTo>
                  <a:pt x="13232" y="7896"/>
                  <a:pt x="12179" y="5518"/>
                  <a:pt x="10874" y="551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FAD9B41B-E64D-534C-A590-3DC2D604C0F9}"/>
              </a:ext>
            </a:extLst>
          </p:cNvPr>
          <p:cNvSpPr/>
          <p:nvPr/>
        </p:nvSpPr>
        <p:spPr>
          <a:xfrm>
            <a:off x="1258244" y="3013068"/>
            <a:ext cx="3310601" cy="14817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13"/>
                </a:moveTo>
                <a:cubicBezTo>
                  <a:pt x="0" y="7896"/>
                  <a:pt x="1059" y="5531"/>
                  <a:pt x="2364" y="5531"/>
                </a:cubicBezTo>
                <a:lnTo>
                  <a:pt x="6269" y="5531"/>
                </a:lnTo>
                <a:cubicBezTo>
                  <a:pt x="4963" y="5531"/>
                  <a:pt x="3905" y="7896"/>
                  <a:pt x="3905" y="10813"/>
                </a:cubicBezTo>
                <a:cubicBezTo>
                  <a:pt x="3905" y="13730"/>
                  <a:pt x="4963" y="16095"/>
                  <a:pt x="6269" y="16095"/>
                </a:cubicBezTo>
                <a:lnTo>
                  <a:pt x="2364" y="16095"/>
                </a:lnTo>
                <a:cubicBezTo>
                  <a:pt x="1059" y="16095"/>
                  <a:pt x="0" y="13730"/>
                  <a:pt x="0" y="10813"/>
                </a:cubicBezTo>
                <a:close/>
                <a:moveTo>
                  <a:pt x="10732" y="16095"/>
                </a:moveTo>
                <a:lnTo>
                  <a:pt x="16766" y="16095"/>
                </a:lnTo>
                <a:lnTo>
                  <a:pt x="16766" y="21600"/>
                </a:lnTo>
                <a:lnTo>
                  <a:pt x="21600" y="10800"/>
                </a:lnTo>
                <a:lnTo>
                  <a:pt x="16766" y="0"/>
                </a:lnTo>
                <a:lnTo>
                  <a:pt x="16766" y="5505"/>
                </a:lnTo>
                <a:lnTo>
                  <a:pt x="10732" y="5505"/>
                </a:lnTo>
                <a:cubicBezTo>
                  <a:pt x="9427" y="5505"/>
                  <a:pt x="8368" y="7870"/>
                  <a:pt x="8368" y="10787"/>
                </a:cubicBezTo>
                <a:cubicBezTo>
                  <a:pt x="8368" y="13704"/>
                  <a:pt x="9427" y="16095"/>
                  <a:pt x="10732" y="16095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7" name="TextBox 19">
            <a:extLst>
              <a:ext uri="{FF2B5EF4-FFF2-40B4-BE49-F238E27FC236}">
                <a16:creationId xmlns:a16="http://schemas.microsoft.com/office/drawing/2014/main" id="{3D3F79FF-F661-3646-B6E7-514C914AD985}"/>
              </a:ext>
            </a:extLst>
          </p:cNvPr>
          <p:cNvSpPr txBox="1"/>
          <p:nvPr/>
        </p:nvSpPr>
        <p:spPr>
          <a:xfrm>
            <a:off x="2812682" y="3668106"/>
            <a:ext cx="1456444" cy="415498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est, quam. </a:t>
            </a:r>
          </a:p>
        </p:txBody>
      </p:sp>
      <p:sp>
        <p:nvSpPr>
          <p:cNvPr id="18" name="TextBox 20">
            <a:extLst>
              <a:ext uri="{FF2B5EF4-FFF2-40B4-BE49-F238E27FC236}">
                <a16:creationId xmlns:a16="http://schemas.microsoft.com/office/drawing/2014/main" id="{654F769F-A2AC-8D4D-B7C9-671CE808F9BA}"/>
              </a:ext>
            </a:extLst>
          </p:cNvPr>
          <p:cNvSpPr txBox="1"/>
          <p:nvPr/>
        </p:nvSpPr>
        <p:spPr>
          <a:xfrm>
            <a:off x="2812681" y="3421315"/>
            <a:ext cx="1441819" cy="33855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noProof="1"/>
              <a:t>Lorem Ipsum</a:t>
            </a:r>
          </a:p>
        </p:txBody>
      </p:sp>
      <p:sp>
        <p:nvSpPr>
          <p:cNvPr id="23" name="TextBox 25">
            <a:extLst>
              <a:ext uri="{FF2B5EF4-FFF2-40B4-BE49-F238E27FC236}">
                <a16:creationId xmlns:a16="http://schemas.microsoft.com/office/drawing/2014/main" id="{10FA4D55-0E57-5D42-866D-81471F28C4D7}"/>
              </a:ext>
            </a:extLst>
          </p:cNvPr>
          <p:cNvSpPr txBox="1"/>
          <p:nvPr/>
        </p:nvSpPr>
        <p:spPr>
          <a:xfrm>
            <a:off x="4983211" y="3668106"/>
            <a:ext cx="1456444" cy="415498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est, quam. </a:t>
            </a:r>
          </a:p>
        </p:txBody>
      </p:sp>
      <p:sp>
        <p:nvSpPr>
          <p:cNvPr id="24" name="TextBox 26">
            <a:extLst>
              <a:ext uri="{FF2B5EF4-FFF2-40B4-BE49-F238E27FC236}">
                <a16:creationId xmlns:a16="http://schemas.microsoft.com/office/drawing/2014/main" id="{DFD2B89E-F6D2-F744-9D8C-2A8942168338}"/>
              </a:ext>
            </a:extLst>
          </p:cNvPr>
          <p:cNvSpPr txBox="1"/>
          <p:nvPr/>
        </p:nvSpPr>
        <p:spPr>
          <a:xfrm>
            <a:off x="4983210" y="3421315"/>
            <a:ext cx="1441819" cy="33855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noProof="1"/>
              <a:t>Lorem Ipsum</a:t>
            </a:r>
          </a:p>
        </p:txBody>
      </p:sp>
      <p:sp>
        <p:nvSpPr>
          <p:cNvPr id="29" name="TextBox 31">
            <a:extLst>
              <a:ext uri="{FF2B5EF4-FFF2-40B4-BE49-F238E27FC236}">
                <a16:creationId xmlns:a16="http://schemas.microsoft.com/office/drawing/2014/main" id="{EDF50AC8-18F8-CC45-8755-1FE7B5DEBCB9}"/>
              </a:ext>
            </a:extLst>
          </p:cNvPr>
          <p:cNvSpPr txBox="1"/>
          <p:nvPr/>
        </p:nvSpPr>
        <p:spPr>
          <a:xfrm>
            <a:off x="1939568" y="3461577"/>
            <a:ext cx="60144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03</a:t>
            </a:r>
          </a:p>
        </p:txBody>
      </p:sp>
      <p:sp>
        <p:nvSpPr>
          <p:cNvPr id="30" name="TextBox 32">
            <a:extLst>
              <a:ext uri="{FF2B5EF4-FFF2-40B4-BE49-F238E27FC236}">
                <a16:creationId xmlns:a16="http://schemas.microsoft.com/office/drawing/2014/main" id="{A8F36121-63D9-0341-B728-A34B0647B4FE}"/>
              </a:ext>
            </a:extLst>
          </p:cNvPr>
          <p:cNvSpPr txBox="1"/>
          <p:nvPr/>
        </p:nvSpPr>
        <p:spPr>
          <a:xfrm>
            <a:off x="6609294" y="3461577"/>
            <a:ext cx="60144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04</a:t>
            </a: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B0CF3CD9-4E6D-5A41-8E24-6276552889F1}"/>
              </a:ext>
            </a:extLst>
          </p:cNvPr>
          <p:cNvSpPr/>
          <p:nvPr/>
        </p:nvSpPr>
        <p:spPr>
          <a:xfrm>
            <a:off x="4575155" y="4493556"/>
            <a:ext cx="3310601" cy="14807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787"/>
                </a:moveTo>
                <a:cubicBezTo>
                  <a:pt x="21600" y="13704"/>
                  <a:pt x="20541" y="16069"/>
                  <a:pt x="19236" y="16069"/>
                </a:cubicBezTo>
                <a:lnTo>
                  <a:pt x="15331" y="16069"/>
                </a:lnTo>
                <a:cubicBezTo>
                  <a:pt x="16637" y="16069"/>
                  <a:pt x="17695" y="13704"/>
                  <a:pt x="17695" y="10787"/>
                </a:cubicBezTo>
                <a:cubicBezTo>
                  <a:pt x="17695" y="7870"/>
                  <a:pt x="16637" y="5505"/>
                  <a:pt x="15331" y="5505"/>
                </a:cubicBezTo>
                <a:lnTo>
                  <a:pt x="19236" y="5505"/>
                </a:lnTo>
                <a:cubicBezTo>
                  <a:pt x="20541" y="5505"/>
                  <a:pt x="21600" y="7870"/>
                  <a:pt x="21600" y="10787"/>
                </a:cubicBezTo>
                <a:close/>
                <a:moveTo>
                  <a:pt x="10874" y="5505"/>
                </a:moveTo>
                <a:lnTo>
                  <a:pt x="4834" y="5505"/>
                </a:lnTo>
                <a:lnTo>
                  <a:pt x="4834" y="0"/>
                </a:lnTo>
                <a:lnTo>
                  <a:pt x="0" y="10800"/>
                </a:lnTo>
                <a:lnTo>
                  <a:pt x="4834" y="21600"/>
                </a:lnTo>
                <a:lnTo>
                  <a:pt x="4834" y="16095"/>
                </a:lnTo>
                <a:lnTo>
                  <a:pt x="10868" y="16095"/>
                </a:lnTo>
                <a:cubicBezTo>
                  <a:pt x="12173" y="16095"/>
                  <a:pt x="13232" y="13730"/>
                  <a:pt x="13232" y="10813"/>
                </a:cubicBezTo>
                <a:cubicBezTo>
                  <a:pt x="13232" y="7896"/>
                  <a:pt x="12179" y="5505"/>
                  <a:pt x="10874" y="5505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C2DDE759-435C-C849-916E-5D896FFFE98C}"/>
              </a:ext>
            </a:extLst>
          </p:cNvPr>
          <p:cNvSpPr/>
          <p:nvPr/>
        </p:nvSpPr>
        <p:spPr>
          <a:xfrm>
            <a:off x="1258244" y="4493557"/>
            <a:ext cx="3310601" cy="14817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13"/>
                </a:moveTo>
                <a:cubicBezTo>
                  <a:pt x="0" y="7896"/>
                  <a:pt x="1059" y="5531"/>
                  <a:pt x="2364" y="5531"/>
                </a:cubicBezTo>
                <a:lnTo>
                  <a:pt x="6269" y="5531"/>
                </a:lnTo>
                <a:cubicBezTo>
                  <a:pt x="4963" y="5531"/>
                  <a:pt x="3905" y="7896"/>
                  <a:pt x="3905" y="10813"/>
                </a:cubicBezTo>
                <a:cubicBezTo>
                  <a:pt x="3905" y="13730"/>
                  <a:pt x="4963" y="16095"/>
                  <a:pt x="6269" y="16095"/>
                </a:cubicBezTo>
                <a:lnTo>
                  <a:pt x="2364" y="16095"/>
                </a:lnTo>
                <a:cubicBezTo>
                  <a:pt x="1059" y="16095"/>
                  <a:pt x="0" y="13730"/>
                  <a:pt x="0" y="10813"/>
                </a:cubicBezTo>
                <a:close/>
                <a:moveTo>
                  <a:pt x="10732" y="16095"/>
                </a:moveTo>
                <a:lnTo>
                  <a:pt x="16766" y="16095"/>
                </a:lnTo>
                <a:lnTo>
                  <a:pt x="16766" y="21600"/>
                </a:lnTo>
                <a:lnTo>
                  <a:pt x="21600" y="10800"/>
                </a:lnTo>
                <a:lnTo>
                  <a:pt x="16766" y="0"/>
                </a:lnTo>
                <a:lnTo>
                  <a:pt x="16766" y="5505"/>
                </a:lnTo>
                <a:lnTo>
                  <a:pt x="10732" y="5505"/>
                </a:lnTo>
                <a:cubicBezTo>
                  <a:pt x="9427" y="5505"/>
                  <a:pt x="8368" y="7870"/>
                  <a:pt x="8368" y="10787"/>
                </a:cubicBezTo>
                <a:cubicBezTo>
                  <a:pt x="8368" y="13704"/>
                  <a:pt x="9427" y="16095"/>
                  <a:pt x="10732" y="16095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pic>
        <p:nvPicPr>
          <p:cNvPr id="9" name="Graphic 9" descr="Megaphone1 with solid fill">
            <a:extLst>
              <a:ext uri="{FF2B5EF4-FFF2-40B4-BE49-F238E27FC236}">
                <a16:creationId xmlns:a16="http://schemas.microsoft.com/office/drawing/2014/main" id="{61591AA6-EC7F-AF4E-B423-EA376F4880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60715" y="2034760"/>
            <a:ext cx="477436" cy="477436"/>
          </a:xfrm>
          <a:prstGeom prst="rect">
            <a:avLst/>
          </a:prstGeom>
        </p:spPr>
      </p:pic>
      <p:pic>
        <p:nvPicPr>
          <p:cNvPr id="13" name="Graphic 15" descr="Gears with solid fill">
            <a:extLst>
              <a:ext uri="{FF2B5EF4-FFF2-40B4-BE49-F238E27FC236}">
                <a16:creationId xmlns:a16="http://schemas.microsoft.com/office/drawing/2014/main" id="{A87764A2-F330-4343-8E0F-8ACE6DDFCAC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305849" y="2034760"/>
            <a:ext cx="477436" cy="477436"/>
          </a:xfrm>
          <a:prstGeom prst="rect">
            <a:avLst/>
          </a:prstGeom>
        </p:spPr>
      </p:pic>
      <p:pic>
        <p:nvPicPr>
          <p:cNvPr id="12" name="Graphic 13" descr="Bullseye with solid fill">
            <a:extLst>
              <a:ext uri="{FF2B5EF4-FFF2-40B4-BE49-F238E27FC236}">
                <a16:creationId xmlns:a16="http://schemas.microsoft.com/office/drawing/2014/main" id="{B7B52588-91B6-8046-A5D6-815205C84A2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360715" y="3515247"/>
            <a:ext cx="477436" cy="477436"/>
          </a:xfrm>
          <a:prstGeom prst="rect">
            <a:avLst/>
          </a:prstGeom>
        </p:spPr>
      </p:pic>
      <p:pic>
        <p:nvPicPr>
          <p:cNvPr id="14" name="Graphic 16" descr="Stopwatch 75% with solid fill">
            <a:extLst>
              <a:ext uri="{FF2B5EF4-FFF2-40B4-BE49-F238E27FC236}">
                <a16:creationId xmlns:a16="http://schemas.microsoft.com/office/drawing/2014/main" id="{E213EA87-0369-1B49-B35A-A5C5585F509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305849" y="3515247"/>
            <a:ext cx="477436" cy="477436"/>
          </a:xfrm>
          <a:prstGeom prst="rect">
            <a:avLst/>
          </a:prstGeom>
        </p:spPr>
      </p:pic>
      <p:pic>
        <p:nvPicPr>
          <p:cNvPr id="10" name="Graphic 11" descr="Cycle with people with solid fill">
            <a:extLst>
              <a:ext uri="{FF2B5EF4-FFF2-40B4-BE49-F238E27FC236}">
                <a16:creationId xmlns:a16="http://schemas.microsoft.com/office/drawing/2014/main" id="{9AB024AB-7E09-1D4E-8D59-0D60E863704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360715" y="4995736"/>
            <a:ext cx="477436" cy="477436"/>
          </a:xfrm>
          <a:prstGeom prst="rect">
            <a:avLst/>
          </a:prstGeom>
        </p:spPr>
      </p:pic>
      <p:pic>
        <p:nvPicPr>
          <p:cNvPr id="11" name="Graphic 12" descr="Bar graph with upward trend with solid fill">
            <a:extLst>
              <a:ext uri="{FF2B5EF4-FFF2-40B4-BE49-F238E27FC236}">
                <a16:creationId xmlns:a16="http://schemas.microsoft.com/office/drawing/2014/main" id="{DE6146DF-B38B-544F-B8B2-A420F5A90C8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305849" y="4995736"/>
            <a:ext cx="477436" cy="477436"/>
          </a:xfrm>
          <a:prstGeom prst="rect">
            <a:avLst/>
          </a:prstGeom>
        </p:spPr>
      </p:pic>
      <p:sp>
        <p:nvSpPr>
          <p:cNvPr id="19" name="TextBox 21">
            <a:extLst>
              <a:ext uri="{FF2B5EF4-FFF2-40B4-BE49-F238E27FC236}">
                <a16:creationId xmlns:a16="http://schemas.microsoft.com/office/drawing/2014/main" id="{20DBCF24-3938-8043-9C94-7C4E4DC977C4}"/>
              </a:ext>
            </a:extLst>
          </p:cNvPr>
          <p:cNvSpPr txBox="1"/>
          <p:nvPr/>
        </p:nvSpPr>
        <p:spPr>
          <a:xfrm>
            <a:off x="2815837" y="5148594"/>
            <a:ext cx="1456444" cy="415498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noProof="1">
                <a:solidFill>
                  <a:schemeClr val="bg1"/>
                </a:solidFill>
              </a:rPr>
              <a:t>Lorem ipsum dolor sit amet, nibh est, quam. </a:t>
            </a:r>
          </a:p>
        </p:txBody>
      </p:sp>
      <p:sp>
        <p:nvSpPr>
          <p:cNvPr id="20" name="TextBox 22">
            <a:extLst>
              <a:ext uri="{FF2B5EF4-FFF2-40B4-BE49-F238E27FC236}">
                <a16:creationId xmlns:a16="http://schemas.microsoft.com/office/drawing/2014/main" id="{2A78BC5A-AFA7-E74D-92FE-F9E3A62D6B4A}"/>
              </a:ext>
            </a:extLst>
          </p:cNvPr>
          <p:cNvSpPr txBox="1"/>
          <p:nvPr/>
        </p:nvSpPr>
        <p:spPr>
          <a:xfrm>
            <a:off x="2815837" y="4901804"/>
            <a:ext cx="1441819" cy="33855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5" name="TextBox 27">
            <a:extLst>
              <a:ext uri="{FF2B5EF4-FFF2-40B4-BE49-F238E27FC236}">
                <a16:creationId xmlns:a16="http://schemas.microsoft.com/office/drawing/2014/main" id="{0C0B4E08-1498-3B40-8AEE-7820299EBBF7}"/>
              </a:ext>
            </a:extLst>
          </p:cNvPr>
          <p:cNvSpPr txBox="1"/>
          <p:nvPr/>
        </p:nvSpPr>
        <p:spPr>
          <a:xfrm>
            <a:off x="4986365" y="5148594"/>
            <a:ext cx="1456444" cy="415498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noProof="1">
                <a:solidFill>
                  <a:schemeClr val="bg1"/>
                </a:solidFill>
              </a:rPr>
              <a:t>Lorem ipsum dolor sit amet, nibh est, quam. </a:t>
            </a:r>
          </a:p>
        </p:txBody>
      </p:sp>
      <p:sp>
        <p:nvSpPr>
          <p:cNvPr id="26" name="TextBox 28">
            <a:extLst>
              <a:ext uri="{FF2B5EF4-FFF2-40B4-BE49-F238E27FC236}">
                <a16:creationId xmlns:a16="http://schemas.microsoft.com/office/drawing/2014/main" id="{5E2D941A-CF41-9F40-9E66-48CDEED8B4CF}"/>
              </a:ext>
            </a:extLst>
          </p:cNvPr>
          <p:cNvSpPr txBox="1"/>
          <p:nvPr/>
        </p:nvSpPr>
        <p:spPr>
          <a:xfrm>
            <a:off x="4986365" y="4901804"/>
            <a:ext cx="1441819" cy="33855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1" name="TextBox 33">
            <a:extLst>
              <a:ext uri="{FF2B5EF4-FFF2-40B4-BE49-F238E27FC236}">
                <a16:creationId xmlns:a16="http://schemas.microsoft.com/office/drawing/2014/main" id="{72525F3B-5743-304C-BDEE-0D8150183A01}"/>
              </a:ext>
            </a:extLst>
          </p:cNvPr>
          <p:cNvSpPr txBox="1"/>
          <p:nvPr/>
        </p:nvSpPr>
        <p:spPr>
          <a:xfrm>
            <a:off x="1942723" y="4942066"/>
            <a:ext cx="60144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05</a:t>
            </a:r>
          </a:p>
        </p:txBody>
      </p:sp>
      <p:sp>
        <p:nvSpPr>
          <p:cNvPr id="32" name="TextBox 34">
            <a:extLst>
              <a:ext uri="{FF2B5EF4-FFF2-40B4-BE49-F238E27FC236}">
                <a16:creationId xmlns:a16="http://schemas.microsoft.com/office/drawing/2014/main" id="{685FD15D-6E04-684B-89E9-BDBD8B57631B}"/>
              </a:ext>
            </a:extLst>
          </p:cNvPr>
          <p:cNvSpPr txBox="1"/>
          <p:nvPr/>
        </p:nvSpPr>
        <p:spPr>
          <a:xfrm>
            <a:off x="6612450" y="4942066"/>
            <a:ext cx="60144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06</a:t>
            </a:r>
          </a:p>
        </p:txBody>
      </p:sp>
      <p:sp>
        <p:nvSpPr>
          <p:cNvPr id="33" name="TextBox 35">
            <a:extLst>
              <a:ext uri="{FF2B5EF4-FFF2-40B4-BE49-F238E27FC236}">
                <a16:creationId xmlns:a16="http://schemas.microsoft.com/office/drawing/2014/main" id="{2206895D-E412-FC46-B45E-13833C2B5F0F}"/>
              </a:ext>
            </a:extLst>
          </p:cNvPr>
          <p:cNvSpPr txBox="1"/>
          <p:nvPr/>
        </p:nvSpPr>
        <p:spPr>
          <a:xfrm>
            <a:off x="4148329" y="2708010"/>
            <a:ext cx="847341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noProof="1">
                <a:solidFill>
                  <a:schemeClr val="bg1">
                    <a:lumMod val="95000"/>
                  </a:schemeClr>
                </a:solidFill>
              </a:rPr>
              <a:t>Lorem Ipsum</a:t>
            </a:r>
          </a:p>
        </p:txBody>
      </p:sp>
      <p:sp>
        <p:nvSpPr>
          <p:cNvPr id="34" name="TextBox 36">
            <a:extLst>
              <a:ext uri="{FF2B5EF4-FFF2-40B4-BE49-F238E27FC236}">
                <a16:creationId xmlns:a16="http://schemas.microsoft.com/office/drawing/2014/main" id="{E0E511D6-8121-664F-A7DF-567829C0AE14}"/>
              </a:ext>
            </a:extLst>
          </p:cNvPr>
          <p:cNvSpPr txBox="1"/>
          <p:nvPr/>
        </p:nvSpPr>
        <p:spPr>
          <a:xfrm>
            <a:off x="4148329" y="4188496"/>
            <a:ext cx="847341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noProof="1">
                <a:solidFill>
                  <a:schemeClr val="bg1">
                    <a:lumMod val="95000"/>
                  </a:schemeClr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973398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233</Words>
  <Application>Microsoft Office PowerPoint</Application>
  <PresentationFormat>On-screen Show (4:3)</PresentationFormat>
  <Paragraphs>48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Vertical Converging Arrows – Slide Template</vt:lpstr>
      <vt:lpstr>Vertical Converging Arrows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Vertical Converging Arrows</dc:title>
  <dc:creator>PresentationGO.com</dc:creator>
  <dc:description>© Copyright PresentationGO.com - Do not distribute or sale without written permission.</dc:description>
  <cp:lastModifiedBy>Christophe Barroche</cp:lastModifiedBy>
  <cp:revision>14</cp:revision>
  <dcterms:created xsi:type="dcterms:W3CDTF">2014-11-26T05:14:11Z</dcterms:created>
  <dcterms:modified xsi:type="dcterms:W3CDTF">2022-05-25T19:09:54Z</dcterms:modified>
  <cp:category>Charts &amp; Diagrams</cp:category>
</cp:coreProperties>
</file>