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7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Cube List – Slide Template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5B76A341-A4AE-5BB1-6A12-C90C81573C5F}"/>
              </a:ext>
            </a:extLst>
          </p:cNvPr>
          <p:cNvSpPr/>
          <p:nvPr/>
        </p:nvSpPr>
        <p:spPr>
          <a:xfrm>
            <a:off x="3328839" y="3285941"/>
            <a:ext cx="57843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A53FB843-E2A4-909D-9844-7714BE61732D}"/>
              </a:ext>
            </a:extLst>
          </p:cNvPr>
          <p:cNvSpPr/>
          <p:nvPr/>
        </p:nvSpPr>
        <p:spPr>
          <a:xfrm>
            <a:off x="1074173" y="3285058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9C349314-BEC6-FFFE-5878-0236B608D6D1}"/>
              </a:ext>
            </a:extLst>
          </p:cNvPr>
          <p:cNvSpPr/>
          <p:nvPr/>
        </p:nvSpPr>
        <p:spPr>
          <a:xfrm>
            <a:off x="3936114" y="3285941"/>
            <a:ext cx="57843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F51AD1AC-C390-D3AC-E906-A1A0B5808D13}"/>
              </a:ext>
            </a:extLst>
          </p:cNvPr>
          <p:cNvSpPr/>
          <p:nvPr/>
        </p:nvSpPr>
        <p:spPr>
          <a:xfrm>
            <a:off x="3343261" y="2944567"/>
            <a:ext cx="1156866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5EB0F4E-01AE-E720-02B1-B6A6B2FA7957}"/>
              </a:ext>
            </a:extLst>
          </p:cNvPr>
          <p:cNvSpPr/>
          <p:nvPr/>
        </p:nvSpPr>
        <p:spPr>
          <a:xfrm>
            <a:off x="5162336" y="3285941"/>
            <a:ext cx="57843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31A0C72-3966-4A47-F88D-F16C8F4B1EA5}"/>
              </a:ext>
            </a:extLst>
          </p:cNvPr>
          <p:cNvSpPr/>
          <p:nvPr/>
        </p:nvSpPr>
        <p:spPr>
          <a:xfrm>
            <a:off x="5771208" y="3285058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2E24EDB-4647-EC62-2FA6-F18F75DE59A2}"/>
              </a:ext>
            </a:extLst>
          </p:cNvPr>
          <p:cNvSpPr/>
          <p:nvPr/>
        </p:nvSpPr>
        <p:spPr>
          <a:xfrm>
            <a:off x="4549338" y="3285941"/>
            <a:ext cx="58278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971ADF5F-D0D5-1F73-80B4-55B3DF5BFCAF}"/>
              </a:ext>
            </a:extLst>
          </p:cNvPr>
          <p:cNvSpPr/>
          <p:nvPr/>
        </p:nvSpPr>
        <p:spPr>
          <a:xfrm>
            <a:off x="4566620" y="2944567"/>
            <a:ext cx="1161218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798ED8E-5E04-83D2-023C-48A5D98FFB9F}"/>
              </a:ext>
            </a:extLst>
          </p:cNvPr>
          <p:cNvSpPr/>
          <p:nvPr/>
        </p:nvSpPr>
        <p:spPr>
          <a:xfrm>
            <a:off x="3979847" y="3643321"/>
            <a:ext cx="490968" cy="294238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B22176A-7709-B48B-C67E-9C67373CF092}"/>
              </a:ext>
            </a:extLst>
          </p:cNvPr>
          <p:cNvSpPr/>
          <p:nvPr/>
        </p:nvSpPr>
        <p:spPr>
          <a:xfrm>
            <a:off x="5233654" y="3633998"/>
            <a:ext cx="435800" cy="31288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07C23DB-180B-751A-D7A0-107C4DC067FE}"/>
              </a:ext>
            </a:extLst>
          </p:cNvPr>
          <p:cNvSpPr txBox="1"/>
          <p:nvPr/>
        </p:nvSpPr>
        <p:spPr>
          <a:xfrm>
            <a:off x="3342981" y="352883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8786326-CCFD-8388-6B6E-CD2DE0D614C5}"/>
              </a:ext>
            </a:extLst>
          </p:cNvPr>
          <p:cNvSpPr txBox="1"/>
          <p:nvPr/>
        </p:nvSpPr>
        <p:spPr>
          <a:xfrm>
            <a:off x="4565654" y="352883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62D551E-462B-E36F-2770-33F956168BFE}"/>
              </a:ext>
            </a:extLst>
          </p:cNvPr>
          <p:cNvSpPr txBox="1"/>
          <p:nvPr/>
        </p:nvSpPr>
        <p:spPr>
          <a:xfrm>
            <a:off x="6099430" y="3432932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FBF7DDD-F87D-6C0F-087A-8D6E6648F303}"/>
              </a:ext>
            </a:extLst>
          </p:cNvPr>
          <p:cNvSpPr txBox="1"/>
          <p:nvPr/>
        </p:nvSpPr>
        <p:spPr>
          <a:xfrm>
            <a:off x="1402395" y="3432932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7755CB8C-1D6B-534F-1C2D-A049AEB55B48}"/>
              </a:ext>
            </a:extLst>
          </p:cNvPr>
          <p:cNvSpPr/>
          <p:nvPr/>
        </p:nvSpPr>
        <p:spPr>
          <a:xfrm>
            <a:off x="3936114" y="4357748"/>
            <a:ext cx="578434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5575E883-D577-F053-55B2-58DBB14FD9F2}"/>
              </a:ext>
            </a:extLst>
          </p:cNvPr>
          <p:cNvSpPr/>
          <p:nvPr/>
        </p:nvSpPr>
        <p:spPr>
          <a:xfrm>
            <a:off x="1680529" y="4357752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18F50F12-ABDA-60B6-6265-B5FEDDDA42E2}"/>
              </a:ext>
            </a:extLst>
          </p:cNvPr>
          <p:cNvSpPr/>
          <p:nvPr/>
        </p:nvSpPr>
        <p:spPr>
          <a:xfrm>
            <a:off x="4550598" y="4357748"/>
            <a:ext cx="581523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C7F263B8-318D-9420-E47C-0AB2BFA32D86}"/>
              </a:ext>
            </a:extLst>
          </p:cNvPr>
          <p:cNvSpPr/>
          <p:nvPr/>
        </p:nvSpPr>
        <p:spPr>
          <a:xfrm>
            <a:off x="5162333" y="4357752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EAB3ECCE-25DC-101A-BAAD-A99D481E5D6A}"/>
              </a:ext>
            </a:extLst>
          </p:cNvPr>
          <p:cNvSpPr/>
          <p:nvPr/>
        </p:nvSpPr>
        <p:spPr>
          <a:xfrm>
            <a:off x="3957631" y="4013798"/>
            <a:ext cx="1156866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F8A43BA-9EBD-A0A2-119A-3B1D3A7F6743}"/>
              </a:ext>
            </a:extLst>
          </p:cNvPr>
          <p:cNvSpPr/>
          <p:nvPr/>
        </p:nvSpPr>
        <p:spPr>
          <a:xfrm>
            <a:off x="4627699" y="4707300"/>
            <a:ext cx="426063" cy="305550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D1791AF-2B74-3F7A-5972-62E04E69AFD9}"/>
              </a:ext>
            </a:extLst>
          </p:cNvPr>
          <p:cNvSpPr txBox="1"/>
          <p:nvPr/>
        </p:nvSpPr>
        <p:spPr>
          <a:xfrm>
            <a:off x="3952430" y="4598465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E2925C5-DB75-C11D-132D-381987875D6E}"/>
              </a:ext>
            </a:extLst>
          </p:cNvPr>
          <p:cNvSpPr txBox="1"/>
          <p:nvPr/>
        </p:nvSpPr>
        <p:spPr>
          <a:xfrm>
            <a:off x="2008751" y="4505626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BF75008-ECDD-796C-B54E-1B6A0D16C293}"/>
              </a:ext>
            </a:extLst>
          </p:cNvPr>
          <p:cNvSpPr txBox="1"/>
          <p:nvPr/>
        </p:nvSpPr>
        <p:spPr>
          <a:xfrm>
            <a:off x="5490555" y="4505626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B1DB3579-D81B-5698-0314-FDD2F7301ABF}"/>
              </a:ext>
            </a:extLst>
          </p:cNvPr>
          <p:cNvSpPr/>
          <p:nvPr/>
        </p:nvSpPr>
        <p:spPr>
          <a:xfrm>
            <a:off x="3937374" y="2217593"/>
            <a:ext cx="582784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1214B283-37F3-569B-F72A-B26E1C6066AC}"/>
              </a:ext>
            </a:extLst>
          </p:cNvPr>
          <p:cNvSpPr/>
          <p:nvPr/>
        </p:nvSpPr>
        <p:spPr>
          <a:xfrm>
            <a:off x="1681788" y="2217597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5F203FEB-E4D4-EFC5-2C96-AE02A162FC8B}"/>
              </a:ext>
            </a:extLst>
          </p:cNvPr>
          <p:cNvSpPr/>
          <p:nvPr/>
        </p:nvSpPr>
        <p:spPr>
          <a:xfrm>
            <a:off x="4550599" y="2217593"/>
            <a:ext cx="582784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82750DE6-8B63-9624-8C71-1BB814BFAFDB}"/>
              </a:ext>
            </a:extLst>
          </p:cNvPr>
          <p:cNvSpPr/>
          <p:nvPr/>
        </p:nvSpPr>
        <p:spPr>
          <a:xfrm>
            <a:off x="5163593" y="2217597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994EBC8D-3E74-D549-D4A0-C0EB1CA48DC5}"/>
              </a:ext>
            </a:extLst>
          </p:cNvPr>
          <p:cNvSpPr/>
          <p:nvPr/>
        </p:nvSpPr>
        <p:spPr>
          <a:xfrm>
            <a:off x="3958890" y="1873643"/>
            <a:ext cx="1156866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F6E7922-DE75-6B3C-54A6-EB65B3D587AB}"/>
              </a:ext>
            </a:extLst>
          </p:cNvPr>
          <p:cNvSpPr txBox="1"/>
          <p:nvPr/>
        </p:nvSpPr>
        <p:spPr>
          <a:xfrm>
            <a:off x="3953690" y="245831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2377479-AB88-FA84-66D6-E6E3306C6412}"/>
              </a:ext>
            </a:extLst>
          </p:cNvPr>
          <p:cNvSpPr txBox="1"/>
          <p:nvPr/>
        </p:nvSpPr>
        <p:spPr>
          <a:xfrm>
            <a:off x="2010010" y="236547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4243162-DEE8-E9F2-A30C-3B535447202D}"/>
              </a:ext>
            </a:extLst>
          </p:cNvPr>
          <p:cNvSpPr txBox="1"/>
          <p:nvPr/>
        </p:nvSpPr>
        <p:spPr>
          <a:xfrm>
            <a:off x="5491815" y="236547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F02631F4-D7F7-CBBC-6CF0-6BF40E6B3A1B}"/>
              </a:ext>
            </a:extLst>
          </p:cNvPr>
          <p:cNvSpPr/>
          <p:nvPr/>
        </p:nvSpPr>
        <p:spPr>
          <a:xfrm>
            <a:off x="4667989" y="2527948"/>
            <a:ext cx="345483" cy="379600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830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Cube List – </a:t>
            </a:r>
            <a:r>
              <a:rPr lang="en-US" dirty="0"/>
              <a:t>Slide Template</a:t>
            </a: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C47FE6E1-466C-599C-BD64-5F2F23F520FD}"/>
              </a:ext>
            </a:extLst>
          </p:cNvPr>
          <p:cNvSpPr/>
          <p:nvPr/>
        </p:nvSpPr>
        <p:spPr>
          <a:xfrm>
            <a:off x="3328839" y="3285941"/>
            <a:ext cx="57843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61707A31-2720-82B1-3645-B4CFB8F03083}"/>
              </a:ext>
            </a:extLst>
          </p:cNvPr>
          <p:cNvSpPr/>
          <p:nvPr/>
        </p:nvSpPr>
        <p:spPr>
          <a:xfrm>
            <a:off x="1074173" y="3285058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8EAF4ADF-EDEB-9261-0C2A-8BEF69B5672F}"/>
              </a:ext>
            </a:extLst>
          </p:cNvPr>
          <p:cNvSpPr/>
          <p:nvPr/>
        </p:nvSpPr>
        <p:spPr>
          <a:xfrm>
            <a:off x="3936114" y="3285941"/>
            <a:ext cx="57843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42C6C3BF-8CA4-0980-A61B-FC5E767F466D}"/>
              </a:ext>
            </a:extLst>
          </p:cNvPr>
          <p:cNvSpPr/>
          <p:nvPr/>
        </p:nvSpPr>
        <p:spPr>
          <a:xfrm>
            <a:off x="3343261" y="2944567"/>
            <a:ext cx="1156866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E5C5DEF9-77AC-8821-6B2E-4D1F6C04C311}"/>
              </a:ext>
            </a:extLst>
          </p:cNvPr>
          <p:cNvSpPr/>
          <p:nvPr/>
        </p:nvSpPr>
        <p:spPr>
          <a:xfrm>
            <a:off x="5162336" y="3285941"/>
            <a:ext cx="57843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A6E05BE8-5507-8D94-7D3D-BF09D428A227}"/>
              </a:ext>
            </a:extLst>
          </p:cNvPr>
          <p:cNvSpPr/>
          <p:nvPr/>
        </p:nvSpPr>
        <p:spPr>
          <a:xfrm>
            <a:off x="5771208" y="3285058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235BBBE9-ED93-391A-5BDE-855737443FD5}"/>
              </a:ext>
            </a:extLst>
          </p:cNvPr>
          <p:cNvSpPr/>
          <p:nvPr/>
        </p:nvSpPr>
        <p:spPr>
          <a:xfrm>
            <a:off x="4549338" y="3285941"/>
            <a:ext cx="582784" cy="1008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1910B2A1-1C85-AE37-491E-F2E4174812D3}"/>
              </a:ext>
            </a:extLst>
          </p:cNvPr>
          <p:cNvSpPr/>
          <p:nvPr/>
        </p:nvSpPr>
        <p:spPr>
          <a:xfrm>
            <a:off x="4566620" y="2944567"/>
            <a:ext cx="1161218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8EEC902-27C9-B1E2-4E5F-795F37D5FA4F}"/>
              </a:ext>
            </a:extLst>
          </p:cNvPr>
          <p:cNvSpPr/>
          <p:nvPr/>
        </p:nvSpPr>
        <p:spPr>
          <a:xfrm>
            <a:off x="3979847" y="3643321"/>
            <a:ext cx="490968" cy="294238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FF8FE071-B7FD-3EB3-0B31-782FD2571B04}"/>
              </a:ext>
            </a:extLst>
          </p:cNvPr>
          <p:cNvSpPr/>
          <p:nvPr/>
        </p:nvSpPr>
        <p:spPr>
          <a:xfrm>
            <a:off x="5233654" y="3633998"/>
            <a:ext cx="435800" cy="31288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A4AA203-5C60-AAF7-7CF2-AC6577EBCEEF}"/>
              </a:ext>
            </a:extLst>
          </p:cNvPr>
          <p:cNvSpPr txBox="1"/>
          <p:nvPr/>
        </p:nvSpPr>
        <p:spPr>
          <a:xfrm>
            <a:off x="3342981" y="352883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207B76B-1220-8C65-FB58-A9116B1F70D3}"/>
              </a:ext>
            </a:extLst>
          </p:cNvPr>
          <p:cNvSpPr txBox="1"/>
          <p:nvPr/>
        </p:nvSpPr>
        <p:spPr>
          <a:xfrm>
            <a:off x="4565654" y="352883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8D758EE-A153-84BB-5B90-A13B7E5A6669}"/>
              </a:ext>
            </a:extLst>
          </p:cNvPr>
          <p:cNvSpPr txBox="1"/>
          <p:nvPr/>
        </p:nvSpPr>
        <p:spPr>
          <a:xfrm>
            <a:off x="6099430" y="3432932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67A8A4A-A057-5098-8065-977691F91BEE}"/>
              </a:ext>
            </a:extLst>
          </p:cNvPr>
          <p:cNvSpPr txBox="1"/>
          <p:nvPr/>
        </p:nvSpPr>
        <p:spPr>
          <a:xfrm>
            <a:off x="1402395" y="3432932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C7FFD611-938A-6C48-0F0B-58FF23EF70A5}"/>
              </a:ext>
            </a:extLst>
          </p:cNvPr>
          <p:cNvSpPr/>
          <p:nvPr/>
        </p:nvSpPr>
        <p:spPr>
          <a:xfrm>
            <a:off x="3936114" y="4357748"/>
            <a:ext cx="578434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59BBB83D-672B-AE30-4465-9113C2BF8A7A}"/>
              </a:ext>
            </a:extLst>
          </p:cNvPr>
          <p:cNvSpPr/>
          <p:nvPr/>
        </p:nvSpPr>
        <p:spPr>
          <a:xfrm>
            <a:off x="1680529" y="4357752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3BF36B4A-04E6-7AD7-571A-CB2F972D06EF}"/>
              </a:ext>
            </a:extLst>
          </p:cNvPr>
          <p:cNvSpPr/>
          <p:nvPr/>
        </p:nvSpPr>
        <p:spPr>
          <a:xfrm>
            <a:off x="4550598" y="4357748"/>
            <a:ext cx="581523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8C4DEE56-A5AD-AF7D-3674-E79A9F1FAFC3}"/>
              </a:ext>
            </a:extLst>
          </p:cNvPr>
          <p:cNvSpPr/>
          <p:nvPr/>
        </p:nvSpPr>
        <p:spPr>
          <a:xfrm>
            <a:off x="5162333" y="4357752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E2698C49-0325-688B-4CAA-090A4CCEFAA0}"/>
              </a:ext>
            </a:extLst>
          </p:cNvPr>
          <p:cNvSpPr/>
          <p:nvPr/>
        </p:nvSpPr>
        <p:spPr>
          <a:xfrm>
            <a:off x="3957631" y="4013798"/>
            <a:ext cx="1156866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6EBDCE9-E39A-315C-25C6-882C18329D53}"/>
              </a:ext>
            </a:extLst>
          </p:cNvPr>
          <p:cNvSpPr/>
          <p:nvPr/>
        </p:nvSpPr>
        <p:spPr>
          <a:xfrm>
            <a:off x="4627699" y="4707300"/>
            <a:ext cx="426063" cy="305550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87CCACD-8B3D-AB03-15D9-9E27BF567544}"/>
              </a:ext>
            </a:extLst>
          </p:cNvPr>
          <p:cNvSpPr txBox="1"/>
          <p:nvPr/>
        </p:nvSpPr>
        <p:spPr>
          <a:xfrm>
            <a:off x="3952430" y="4598465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9CB0BC7-3BD0-2C44-4F94-D30E1D81E25E}"/>
              </a:ext>
            </a:extLst>
          </p:cNvPr>
          <p:cNvSpPr txBox="1"/>
          <p:nvPr/>
        </p:nvSpPr>
        <p:spPr>
          <a:xfrm>
            <a:off x="2008751" y="4505626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C0E9B84-49D3-0158-B371-F6C60D455EDD}"/>
              </a:ext>
            </a:extLst>
          </p:cNvPr>
          <p:cNvSpPr txBox="1"/>
          <p:nvPr/>
        </p:nvSpPr>
        <p:spPr>
          <a:xfrm>
            <a:off x="5490555" y="4505626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00C4C1F2-43AA-D206-3635-459329931428}"/>
              </a:ext>
            </a:extLst>
          </p:cNvPr>
          <p:cNvSpPr/>
          <p:nvPr/>
        </p:nvSpPr>
        <p:spPr>
          <a:xfrm>
            <a:off x="3937374" y="2217593"/>
            <a:ext cx="582784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E14247F9-3930-6398-B1D2-0CB8E227EEED}"/>
              </a:ext>
            </a:extLst>
          </p:cNvPr>
          <p:cNvSpPr/>
          <p:nvPr/>
        </p:nvSpPr>
        <p:spPr>
          <a:xfrm>
            <a:off x="1681788" y="2217597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F7FEB937-9E39-B64A-EFB0-B507B04385A3}"/>
              </a:ext>
            </a:extLst>
          </p:cNvPr>
          <p:cNvSpPr/>
          <p:nvPr/>
        </p:nvSpPr>
        <p:spPr>
          <a:xfrm>
            <a:off x="4550599" y="2217593"/>
            <a:ext cx="582784" cy="1004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072F75CD-925C-B9BF-3DEA-29295F87B2F0}"/>
              </a:ext>
            </a:extLst>
          </p:cNvPr>
          <p:cNvSpPr/>
          <p:nvPr/>
        </p:nvSpPr>
        <p:spPr>
          <a:xfrm>
            <a:off x="5163593" y="2217597"/>
            <a:ext cx="2226746" cy="695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96DF9B0D-F2E6-16A1-A188-008D11CB85BB}"/>
              </a:ext>
            </a:extLst>
          </p:cNvPr>
          <p:cNvSpPr/>
          <p:nvPr/>
        </p:nvSpPr>
        <p:spPr>
          <a:xfrm>
            <a:off x="3958890" y="1873643"/>
            <a:ext cx="1156866" cy="62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C8593D7-51E7-09CA-56B7-89D36D5DC97E}"/>
              </a:ext>
            </a:extLst>
          </p:cNvPr>
          <p:cNvSpPr txBox="1"/>
          <p:nvPr/>
        </p:nvSpPr>
        <p:spPr>
          <a:xfrm>
            <a:off x="3953690" y="245831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9ACE864-F3CC-838B-E084-FF08AA81C9BB}"/>
              </a:ext>
            </a:extLst>
          </p:cNvPr>
          <p:cNvSpPr txBox="1"/>
          <p:nvPr/>
        </p:nvSpPr>
        <p:spPr>
          <a:xfrm>
            <a:off x="2010010" y="236547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9374B59-CE6F-D1E3-FD23-92E7C2022AF4}"/>
              </a:ext>
            </a:extLst>
          </p:cNvPr>
          <p:cNvSpPr txBox="1"/>
          <p:nvPr/>
        </p:nvSpPr>
        <p:spPr>
          <a:xfrm>
            <a:off x="5491815" y="236547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181A3249-A777-0A47-3132-C30A52D7AC30}"/>
              </a:ext>
            </a:extLst>
          </p:cNvPr>
          <p:cNvSpPr/>
          <p:nvPr/>
        </p:nvSpPr>
        <p:spPr>
          <a:xfrm>
            <a:off x="4667989" y="2527948"/>
            <a:ext cx="345483" cy="379600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3781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89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Cube List – Slide Template</vt:lpstr>
      <vt:lpstr>Vertical Cube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Cube List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2022-12-06T17:02:21Z</dcterms:modified>
  <cp:category>Text &amp; Tables</cp:category>
</cp:coreProperties>
</file>