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7"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4/18/2023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551410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09147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4/18/2023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Vertical Cuboid Block List – Slide Template</a:t>
            </a:r>
          </a:p>
        </p:txBody>
      </p:sp>
      <p:sp>
        <p:nvSpPr>
          <p:cNvPr id="5" name="Freeform: Shape 4">
            <a:extLst>
              <a:ext uri="{FF2B5EF4-FFF2-40B4-BE49-F238E27FC236}">
                <a16:creationId xmlns:a16="http://schemas.microsoft.com/office/drawing/2014/main" id="{1C7D1A5F-BF1C-E69B-EF14-E094747A1FC1}"/>
              </a:ext>
            </a:extLst>
          </p:cNvPr>
          <p:cNvSpPr/>
          <p:nvPr/>
        </p:nvSpPr>
        <p:spPr>
          <a:xfrm rot="5400000">
            <a:off x="1018461" y="2606185"/>
            <a:ext cx="597586" cy="1652922"/>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6" name="Rectangle 5">
            <a:extLst>
              <a:ext uri="{FF2B5EF4-FFF2-40B4-BE49-F238E27FC236}">
                <a16:creationId xmlns:a16="http://schemas.microsoft.com/office/drawing/2014/main" id="{8C3B542E-A9D5-AF93-3722-1494240E2A20}"/>
              </a:ext>
            </a:extLst>
          </p:cNvPr>
          <p:cNvSpPr/>
          <p:nvPr/>
        </p:nvSpPr>
        <p:spPr>
          <a:xfrm rot="5400000">
            <a:off x="689359" y="1878505"/>
            <a:ext cx="1255790" cy="1254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6">
            <a:extLst>
              <a:ext uri="{FF2B5EF4-FFF2-40B4-BE49-F238E27FC236}">
                <a16:creationId xmlns:a16="http://schemas.microsoft.com/office/drawing/2014/main" id="{0772B2A4-B210-90E7-142F-207E061FB244}"/>
              </a:ext>
            </a:extLst>
          </p:cNvPr>
          <p:cNvSpPr/>
          <p:nvPr/>
        </p:nvSpPr>
        <p:spPr>
          <a:xfrm rot="5400000">
            <a:off x="30019" y="4192213"/>
            <a:ext cx="2574473" cy="16529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Freeform: Shape 7">
            <a:extLst>
              <a:ext uri="{FF2B5EF4-FFF2-40B4-BE49-F238E27FC236}">
                <a16:creationId xmlns:a16="http://schemas.microsoft.com/office/drawing/2014/main" id="{4A518479-F62E-6F86-D1DF-C69A9B5D2598}"/>
              </a:ext>
            </a:extLst>
          </p:cNvPr>
          <p:cNvSpPr/>
          <p:nvPr/>
        </p:nvSpPr>
        <p:spPr>
          <a:xfrm rot="16200000">
            <a:off x="3188292" y="3924865"/>
            <a:ext cx="597586" cy="1652922"/>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9" name="Rectangle 8">
            <a:extLst>
              <a:ext uri="{FF2B5EF4-FFF2-40B4-BE49-F238E27FC236}">
                <a16:creationId xmlns:a16="http://schemas.microsoft.com/office/drawing/2014/main" id="{4AB50ECC-3161-2691-FF4C-9C71F46956BC}"/>
              </a:ext>
            </a:extLst>
          </p:cNvPr>
          <p:cNvSpPr/>
          <p:nvPr/>
        </p:nvSpPr>
        <p:spPr>
          <a:xfrm rot="16200000">
            <a:off x="2859192" y="5050563"/>
            <a:ext cx="1255790" cy="12549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6B7FDB3D-24FE-A9A4-E42E-FEB90CA771E7}"/>
              </a:ext>
            </a:extLst>
          </p:cNvPr>
          <p:cNvSpPr/>
          <p:nvPr/>
        </p:nvSpPr>
        <p:spPr>
          <a:xfrm rot="16200000">
            <a:off x="2199849" y="2338837"/>
            <a:ext cx="2574473" cy="16529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Freeform: Shape 10">
            <a:extLst>
              <a:ext uri="{FF2B5EF4-FFF2-40B4-BE49-F238E27FC236}">
                <a16:creationId xmlns:a16="http://schemas.microsoft.com/office/drawing/2014/main" id="{234040AE-0F28-1957-1D05-86660244C4C0}"/>
              </a:ext>
            </a:extLst>
          </p:cNvPr>
          <p:cNvSpPr/>
          <p:nvPr/>
        </p:nvSpPr>
        <p:spPr>
          <a:xfrm rot="5400000">
            <a:off x="5358122" y="2606185"/>
            <a:ext cx="597586" cy="1652922"/>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12" name="Rectangle 11">
            <a:extLst>
              <a:ext uri="{FF2B5EF4-FFF2-40B4-BE49-F238E27FC236}">
                <a16:creationId xmlns:a16="http://schemas.microsoft.com/office/drawing/2014/main" id="{45A1E377-26E3-133E-7B43-937D9208D564}"/>
              </a:ext>
            </a:extLst>
          </p:cNvPr>
          <p:cNvSpPr/>
          <p:nvPr/>
        </p:nvSpPr>
        <p:spPr>
          <a:xfrm rot="5400000">
            <a:off x="5029019" y="1878505"/>
            <a:ext cx="1255790" cy="125490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F90391CF-B124-3D0B-23BA-2540F8E709D2}"/>
              </a:ext>
            </a:extLst>
          </p:cNvPr>
          <p:cNvSpPr/>
          <p:nvPr/>
        </p:nvSpPr>
        <p:spPr>
          <a:xfrm rot="5400000">
            <a:off x="4369679" y="4192213"/>
            <a:ext cx="2574473" cy="165292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Freeform: Shape 13">
            <a:extLst>
              <a:ext uri="{FF2B5EF4-FFF2-40B4-BE49-F238E27FC236}">
                <a16:creationId xmlns:a16="http://schemas.microsoft.com/office/drawing/2014/main" id="{58317E52-A974-A04E-0B18-97750AF1499B}"/>
              </a:ext>
            </a:extLst>
          </p:cNvPr>
          <p:cNvSpPr/>
          <p:nvPr/>
        </p:nvSpPr>
        <p:spPr>
          <a:xfrm rot="16200000">
            <a:off x="7527952" y="3924865"/>
            <a:ext cx="597586" cy="1652922"/>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15" name="Rectangle 14">
            <a:extLst>
              <a:ext uri="{FF2B5EF4-FFF2-40B4-BE49-F238E27FC236}">
                <a16:creationId xmlns:a16="http://schemas.microsoft.com/office/drawing/2014/main" id="{01DFCCD2-9E08-CA6D-59B7-13B9E967A7CF}"/>
              </a:ext>
            </a:extLst>
          </p:cNvPr>
          <p:cNvSpPr/>
          <p:nvPr/>
        </p:nvSpPr>
        <p:spPr>
          <a:xfrm rot="16200000">
            <a:off x="7198852" y="5050563"/>
            <a:ext cx="1255790" cy="125490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0EAD070B-A35C-05F7-643B-4E6A7C6BC66C}"/>
              </a:ext>
            </a:extLst>
          </p:cNvPr>
          <p:cNvSpPr/>
          <p:nvPr/>
        </p:nvSpPr>
        <p:spPr>
          <a:xfrm rot="16200000">
            <a:off x="6539510" y="2338837"/>
            <a:ext cx="2574473" cy="165292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17" name="Group 16">
            <a:extLst>
              <a:ext uri="{FF2B5EF4-FFF2-40B4-BE49-F238E27FC236}">
                <a16:creationId xmlns:a16="http://schemas.microsoft.com/office/drawing/2014/main" id="{F640F5CE-FE65-E179-79EC-985DEB22B472}"/>
              </a:ext>
            </a:extLst>
          </p:cNvPr>
          <p:cNvGrpSpPr/>
          <p:nvPr/>
        </p:nvGrpSpPr>
        <p:grpSpPr>
          <a:xfrm>
            <a:off x="583452" y="3847336"/>
            <a:ext cx="1465947" cy="2344655"/>
            <a:chOff x="332936" y="2692539"/>
            <a:chExt cx="2926080" cy="2748677"/>
          </a:xfrm>
        </p:grpSpPr>
        <p:sp>
          <p:nvSpPr>
            <p:cNvPr id="31" name="TextBox 30">
              <a:extLst>
                <a:ext uri="{FF2B5EF4-FFF2-40B4-BE49-F238E27FC236}">
                  <a16:creationId xmlns:a16="http://schemas.microsoft.com/office/drawing/2014/main" id="{37ABC4F7-7D92-0BDE-229D-E525A3B11B17}"/>
                </a:ext>
              </a:extLst>
            </p:cNvPr>
            <p:cNvSpPr txBox="1"/>
            <p:nvPr/>
          </p:nvSpPr>
          <p:spPr>
            <a:xfrm>
              <a:off x="332936" y="2692539"/>
              <a:ext cx="2926080" cy="396892"/>
            </a:xfrm>
            <a:prstGeom prst="rect">
              <a:avLst/>
            </a:prstGeom>
            <a:noFill/>
          </p:spPr>
          <p:txBody>
            <a:bodyPr wrap="square" lIns="0" rIns="0" rtlCol="0" anchor="b">
              <a:spAutoFit/>
            </a:bodyPr>
            <a:lstStyle/>
            <a:p>
              <a:pPr algn="ctr"/>
              <a:r>
                <a:rPr lang="en-US" sz="1600" b="1" noProof="1"/>
                <a:t>Lorem Ipsum</a:t>
              </a:r>
            </a:p>
          </p:txBody>
        </p:sp>
        <p:sp>
          <p:nvSpPr>
            <p:cNvPr id="32" name="TextBox 31">
              <a:extLst>
                <a:ext uri="{FF2B5EF4-FFF2-40B4-BE49-F238E27FC236}">
                  <a16:creationId xmlns:a16="http://schemas.microsoft.com/office/drawing/2014/main" id="{E2353BF8-1B1D-570A-F8BA-503DB32CA2A8}"/>
                </a:ext>
              </a:extLst>
            </p:cNvPr>
            <p:cNvSpPr txBox="1"/>
            <p:nvPr/>
          </p:nvSpPr>
          <p:spPr>
            <a:xfrm>
              <a:off x="332936" y="3086921"/>
              <a:ext cx="2926080" cy="2354295"/>
            </a:xfrm>
            <a:prstGeom prst="rect">
              <a:avLst/>
            </a:prstGeom>
            <a:noFill/>
          </p:spPr>
          <p:txBody>
            <a:bodyPr wrap="square" lIns="0" rIns="0" rtlCol="0" anchor="t">
              <a:spAutoFit/>
            </a:bodyPr>
            <a:lstStyle/>
            <a:p>
              <a:pPr algn="ct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a:t>
              </a:r>
            </a:p>
            <a:p>
              <a:pPr algn="ct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8" name="Group 17">
            <a:extLst>
              <a:ext uri="{FF2B5EF4-FFF2-40B4-BE49-F238E27FC236}">
                <a16:creationId xmlns:a16="http://schemas.microsoft.com/office/drawing/2014/main" id="{4F317764-2C4A-F7BB-426A-B5E59B633017}"/>
              </a:ext>
            </a:extLst>
          </p:cNvPr>
          <p:cNvGrpSpPr/>
          <p:nvPr/>
        </p:nvGrpSpPr>
        <p:grpSpPr>
          <a:xfrm>
            <a:off x="2754111" y="2051098"/>
            <a:ext cx="1465947" cy="2344655"/>
            <a:chOff x="332936" y="2692539"/>
            <a:chExt cx="2926080" cy="2748677"/>
          </a:xfrm>
        </p:grpSpPr>
        <p:sp>
          <p:nvSpPr>
            <p:cNvPr id="29" name="TextBox 28">
              <a:extLst>
                <a:ext uri="{FF2B5EF4-FFF2-40B4-BE49-F238E27FC236}">
                  <a16:creationId xmlns:a16="http://schemas.microsoft.com/office/drawing/2014/main" id="{9E2C7A51-D8E1-2E2C-B6EF-8D90A89697D5}"/>
                </a:ext>
              </a:extLst>
            </p:cNvPr>
            <p:cNvSpPr txBox="1"/>
            <p:nvPr/>
          </p:nvSpPr>
          <p:spPr>
            <a:xfrm>
              <a:off x="332936" y="2692539"/>
              <a:ext cx="2926080" cy="396892"/>
            </a:xfrm>
            <a:prstGeom prst="rect">
              <a:avLst/>
            </a:prstGeom>
            <a:noFill/>
          </p:spPr>
          <p:txBody>
            <a:bodyPr wrap="square" lIns="0" rIns="0" rtlCol="0" anchor="b">
              <a:spAutoFit/>
            </a:bodyPr>
            <a:lstStyle/>
            <a:p>
              <a:pPr algn="ctr"/>
              <a:r>
                <a:rPr lang="en-US" sz="1600" b="1" noProof="1"/>
                <a:t>Lorem Ipsum</a:t>
              </a:r>
            </a:p>
          </p:txBody>
        </p:sp>
        <p:sp>
          <p:nvSpPr>
            <p:cNvPr id="30" name="TextBox 29">
              <a:extLst>
                <a:ext uri="{FF2B5EF4-FFF2-40B4-BE49-F238E27FC236}">
                  <a16:creationId xmlns:a16="http://schemas.microsoft.com/office/drawing/2014/main" id="{36EDC146-80E7-120E-56F8-168DE421A5D4}"/>
                </a:ext>
              </a:extLst>
            </p:cNvPr>
            <p:cNvSpPr txBox="1"/>
            <p:nvPr/>
          </p:nvSpPr>
          <p:spPr>
            <a:xfrm>
              <a:off x="332936" y="3086921"/>
              <a:ext cx="2926080" cy="2354295"/>
            </a:xfrm>
            <a:prstGeom prst="rect">
              <a:avLst/>
            </a:prstGeom>
            <a:noFill/>
          </p:spPr>
          <p:txBody>
            <a:bodyPr wrap="square" lIns="0" rIns="0" rtlCol="0" anchor="t">
              <a:spAutoFit/>
            </a:bodyPr>
            <a:lstStyle/>
            <a:p>
              <a:pPr algn="ct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a:t>
              </a:r>
            </a:p>
            <a:p>
              <a:pPr algn="ct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9" name="Group 18">
            <a:extLst>
              <a:ext uri="{FF2B5EF4-FFF2-40B4-BE49-F238E27FC236}">
                <a16:creationId xmlns:a16="http://schemas.microsoft.com/office/drawing/2014/main" id="{98B03FF8-40C0-C5BC-2D53-E822CBCA8450}"/>
              </a:ext>
            </a:extLst>
          </p:cNvPr>
          <p:cNvGrpSpPr/>
          <p:nvPr/>
        </p:nvGrpSpPr>
        <p:grpSpPr>
          <a:xfrm>
            <a:off x="7093771" y="2051098"/>
            <a:ext cx="1465947" cy="2344655"/>
            <a:chOff x="332936" y="2692539"/>
            <a:chExt cx="2926080" cy="2748677"/>
          </a:xfrm>
        </p:grpSpPr>
        <p:sp>
          <p:nvSpPr>
            <p:cNvPr id="27" name="TextBox 26">
              <a:extLst>
                <a:ext uri="{FF2B5EF4-FFF2-40B4-BE49-F238E27FC236}">
                  <a16:creationId xmlns:a16="http://schemas.microsoft.com/office/drawing/2014/main" id="{003A5608-A19E-8721-BD40-FA9478657856}"/>
                </a:ext>
              </a:extLst>
            </p:cNvPr>
            <p:cNvSpPr txBox="1"/>
            <p:nvPr/>
          </p:nvSpPr>
          <p:spPr>
            <a:xfrm>
              <a:off x="332936" y="2692539"/>
              <a:ext cx="2926080" cy="396892"/>
            </a:xfrm>
            <a:prstGeom prst="rect">
              <a:avLst/>
            </a:prstGeom>
            <a:noFill/>
          </p:spPr>
          <p:txBody>
            <a:bodyPr wrap="square" lIns="0" rIns="0" rtlCol="0" anchor="b">
              <a:spAutoFit/>
            </a:bodyPr>
            <a:lstStyle/>
            <a:p>
              <a:pPr algn="ctr"/>
              <a:r>
                <a:rPr lang="en-US" sz="1600" b="1" noProof="1"/>
                <a:t>Lorem Ipsum</a:t>
              </a:r>
            </a:p>
          </p:txBody>
        </p:sp>
        <p:sp>
          <p:nvSpPr>
            <p:cNvPr id="28" name="TextBox 27">
              <a:extLst>
                <a:ext uri="{FF2B5EF4-FFF2-40B4-BE49-F238E27FC236}">
                  <a16:creationId xmlns:a16="http://schemas.microsoft.com/office/drawing/2014/main" id="{17AFA707-63B3-742F-EE88-29C8646E134D}"/>
                </a:ext>
              </a:extLst>
            </p:cNvPr>
            <p:cNvSpPr txBox="1"/>
            <p:nvPr/>
          </p:nvSpPr>
          <p:spPr>
            <a:xfrm>
              <a:off x="332936" y="3086921"/>
              <a:ext cx="2926080" cy="2354295"/>
            </a:xfrm>
            <a:prstGeom prst="rect">
              <a:avLst/>
            </a:prstGeom>
            <a:noFill/>
          </p:spPr>
          <p:txBody>
            <a:bodyPr wrap="square" lIns="0" rIns="0" rtlCol="0" anchor="t">
              <a:spAutoFit/>
            </a:bodyPr>
            <a:lstStyle/>
            <a:p>
              <a:pPr algn="ct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a:t>
              </a:r>
            </a:p>
            <a:p>
              <a:pPr algn="ct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E2758232-1E43-089C-DFB6-88D3E1A93856}"/>
              </a:ext>
            </a:extLst>
          </p:cNvPr>
          <p:cNvGrpSpPr/>
          <p:nvPr/>
        </p:nvGrpSpPr>
        <p:grpSpPr>
          <a:xfrm>
            <a:off x="4923943" y="3847336"/>
            <a:ext cx="1465947" cy="2344655"/>
            <a:chOff x="332936" y="2692539"/>
            <a:chExt cx="2926080" cy="2748677"/>
          </a:xfrm>
        </p:grpSpPr>
        <p:sp>
          <p:nvSpPr>
            <p:cNvPr id="25" name="TextBox 24">
              <a:extLst>
                <a:ext uri="{FF2B5EF4-FFF2-40B4-BE49-F238E27FC236}">
                  <a16:creationId xmlns:a16="http://schemas.microsoft.com/office/drawing/2014/main" id="{41CCA44E-0A94-E3AC-A3E0-A66184BF76BD}"/>
                </a:ext>
              </a:extLst>
            </p:cNvPr>
            <p:cNvSpPr txBox="1"/>
            <p:nvPr/>
          </p:nvSpPr>
          <p:spPr>
            <a:xfrm>
              <a:off x="332936" y="2692539"/>
              <a:ext cx="2926080" cy="396892"/>
            </a:xfrm>
            <a:prstGeom prst="rect">
              <a:avLst/>
            </a:prstGeom>
            <a:noFill/>
          </p:spPr>
          <p:txBody>
            <a:bodyPr wrap="square" lIns="0" rIns="0" rtlCol="0" anchor="b">
              <a:spAutoFit/>
            </a:bodyPr>
            <a:lstStyle/>
            <a:p>
              <a:pPr algn="ctr"/>
              <a:r>
                <a:rPr lang="en-US" sz="1600" b="1" noProof="1">
                  <a:solidFill>
                    <a:schemeClr val="bg1"/>
                  </a:solidFill>
                </a:rPr>
                <a:t>Lorem Ipsum</a:t>
              </a:r>
            </a:p>
          </p:txBody>
        </p:sp>
        <p:sp>
          <p:nvSpPr>
            <p:cNvPr id="26" name="TextBox 25">
              <a:extLst>
                <a:ext uri="{FF2B5EF4-FFF2-40B4-BE49-F238E27FC236}">
                  <a16:creationId xmlns:a16="http://schemas.microsoft.com/office/drawing/2014/main" id="{874F1155-8042-CE28-BF15-2FBFC8D4BAD0}"/>
                </a:ext>
              </a:extLst>
            </p:cNvPr>
            <p:cNvSpPr txBox="1"/>
            <p:nvPr/>
          </p:nvSpPr>
          <p:spPr>
            <a:xfrm>
              <a:off x="332936" y="3086921"/>
              <a:ext cx="2926080" cy="2354295"/>
            </a:xfrm>
            <a:prstGeom prst="rect">
              <a:avLst/>
            </a:prstGeom>
            <a:noFill/>
          </p:spPr>
          <p:txBody>
            <a:bodyPr wrap="square" lIns="0" rIns="0" rtlCol="0" anchor="t">
              <a:spAutoFit/>
            </a:bodyPr>
            <a:lstStyle/>
            <a:p>
              <a:pPr algn="ctr">
                <a:spcAft>
                  <a:spcPts val="900"/>
                </a:spcAft>
              </a:pPr>
              <a:r>
                <a:rPr lang="en-US" sz="900" noProof="1">
                  <a:solidFill>
                    <a:schemeClr val="bg1"/>
                  </a:solidFill>
                </a:rPr>
                <a:t>Lorem ipsum dolor sit amet, consectetur adipiscing elit, sed do eiusmod tempor incididunt ut labore et dolore magna aliqua.</a:t>
              </a:r>
            </a:p>
            <a:p>
              <a:pPr algn="ctr">
                <a:spcAft>
                  <a:spcPts val="900"/>
                </a:spcAft>
              </a:pPr>
              <a:r>
                <a:rPr lang="en-US" sz="9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1" name="Graphic 20" descr="Hero Male with solid fill">
            <a:extLst>
              <a:ext uri="{FF2B5EF4-FFF2-40B4-BE49-F238E27FC236}">
                <a16:creationId xmlns:a16="http://schemas.microsoft.com/office/drawing/2014/main" id="{2CEA3C24-19D8-5F1A-D8E6-6E195D1989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36750" y="5288017"/>
            <a:ext cx="779994" cy="779994"/>
          </a:xfrm>
          <a:prstGeom prst="rect">
            <a:avLst/>
          </a:prstGeom>
        </p:spPr>
      </p:pic>
      <p:pic>
        <p:nvPicPr>
          <p:cNvPr id="22" name="Graphic 21" descr="Mountains with solid fill">
            <a:extLst>
              <a:ext uri="{FF2B5EF4-FFF2-40B4-BE49-F238E27FC236}">
                <a16:creationId xmlns:a16="http://schemas.microsoft.com/office/drawing/2014/main" id="{386D0A06-C1AD-FBC9-816A-9991374C957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7257" y="2115959"/>
            <a:ext cx="779994" cy="779994"/>
          </a:xfrm>
          <a:prstGeom prst="rect">
            <a:avLst/>
          </a:prstGeom>
        </p:spPr>
      </p:pic>
      <p:pic>
        <p:nvPicPr>
          <p:cNvPr id="23" name="Graphic 22" descr="Puzzle with solid fill">
            <a:extLst>
              <a:ext uri="{FF2B5EF4-FFF2-40B4-BE49-F238E27FC236}">
                <a16:creationId xmlns:a16="http://schemas.microsoft.com/office/drawing/2014/main" id="{964049D3-D32A-2CD6-F4C8-795EE63F868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97090" y="5288017"/>
            <a:ext cx="779994" cy="779994"/>
          </a:xfrm>
          <a:prstGeom prst="rect">
            <a:avLst/>
          </a:prstGeom>
        </p:spPr>
      </p:pic>
      <p:pic>
        <p:nvPicPr>
          <p:cNvPr id="24" name="Graphic 23" descr="Target with solid fill">
            <a:extLst>
              <a:ext uri="{FF2B5EF4-FFF2-40B4-BE49-F238E27FC236}">
                <a16:creationId xmlns:a16="http://schemas.microsoft.com/office/drawing/2014/main" id="{56DCFB72-82D3-255C-A2B0-3E3B6B33BD0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66917" y="2115959"/>
            <a:ext cx="779994" cy="779994"/>
          </a:xfrm>
          <a:prstGeom prst="rect">
            <a:avLst/>
          </a:prstGeom>
        </p:spPr>
      </p:pic>
    </p:spTree>
    <p:extLst>
      <p:ext uri="{BB962C8B-B14F-4D97-AF65-F5344CB8AC3E}">
        <p14:creationId xmlns:p14="http://schemas.microsoft.com/office/powerpoint/2010/main" val="412630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Vertical Cuboid Block List – Slide Template</a:t>
            </a:r>
          </a:p>
        </p:txBody>
      </p:sp>
      <p:sp>
        <p:nvSpPr>
          <p:cNvPr id="5" name="Freeform: Shape 4">
            <a:extLst>
              <a:ext uri="{FF2B5EF4-FFF2-40B4-BE49-F238E27FC236}">
                <a16:creationId xmlns:a16="http://schemas.microsoft.com/office/drawing/2014/main" id="{1C7D1A5F-BF1C-E69B-EF14-E094747A1FC1}"/>
              </a:ext>
            </a:extLst>
          </p:cNvPr>
          <p:cNvSpPr/>
          <p:nvPr/>
        </p:nvSpPr>
        <p:spPr>
          <a:xfrm rot="5400000">
            <a:off x="1018461" y="2606185"/>
            <a:ext cx="597586" cy="1652922"/>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6" name="Rectangle 5">
            <a:extLst>
              <a:ext uri="{FF2B5EF4-FFF2-40B4-BE49-F238E27FC236}">
                <a16:creationId xmlns:a16="http://schemas.microsoft.com/office/drawing/2014/main" id="{8C3B542E-A9D5-AF93-3722-1494240E2A20}"/>
              </a:ext>
            </a:extLst>
          </p:cNvPr>
          <p:cNvSpPr/>
          <p:nvPr/>
        </p:nvSpPr>
        <p:spPr>
          <a:xfrm rot="5400000">
            <a:off x="689359" y="1878505"/>
            <a:ext cx="1255790" cy="1254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6">
            <a:extLst>
              <a:ext uri="{FF2B5EF4-FFF2-40B4-BE49-F238E27FC236}">
                <a16:creationId xmlns:a16="http://schemas.microsoft.com/office/drawing/2014/main" id="{0772B2A4-B210-90E7-142F-207E061FB244}"/>
              </a:ext>
            </a:extLst>
          </p:cNvPr>
          <p:cNvSpPr/>
          <p:nvPr/>
        </p:nvSpPr>
        <p:spPr>
          <a:xfrm rot="5400000">
            <a:off x="30019" y="4192213"/>
            <a:ext cx="2574473" cy="16529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Freeform: Shape 7">
            <a:extLst>
              <a:ext uri="{FF2B5EF4-FFF2-40B4-BE49-F238E27FC236}">
                <a16:creationId xmlns:a16="http://schemas.microsoft.com/office/drawing/2014/main" id="{4A518479-F62E-6F86-D1DF-C69A9B5D2598}"/>
              </a:ext>
            </a:extLst>
          </p:cNvPr>
          <p:cNvSpPr/>
          <p:nvPr/>
        </p:nvSpPr>
        <p:spPr>
          <a:xfrm rot="16200000">
            <a:off x="3188292" y="3924865"/>
            <a:ext cx="597586" cy="1652922"/>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9" name="Rectangle 8">
            <a:extLst>
              <a:ext uri="{FF2B5EF4-FFF2-40B4-BE49-F238E27FC236}">
                <a16:creationId xmlns:a16="http://schemas.microsoft.com/office/drawing/2014/main" id="{4AB50ECC-3161-2691-FF4C-9C71F46956BC}"/>
              </a:ext>
            </a:extLst>
          </p:cNvPr>
          <p:cNvSpPr/>
          <p:nvPr/>
        </p:nvSpPr>
        <p:spPr>
          <a:xfrm rot="16200000">
            <a:off x="2859192" y="5050563"/>
            <a:ext cx="1255790" cy="12549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6B7FDB3D-24FE-A9A4-E42E-FEB90CA771E7}"/>
              </a:ext>
            </a:extLst>
          </p:cNvPr>
          <p:cNvSpPr/>
          <p:nvPr/>
        </p:nvSpPr>
        <p:spPr>
          <a:xfrm rot="16200000">
            <a:off x="2199849" y="2338837"/>
            <a:ext cx="2574473" cy="16529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Freeform: Shape 10">
            <a:extLst>
              <a:ext uri="{FF2B5EF4-FFF2-40B4-BE49-F238E27FC236}">
                <a16:creationId xmlns:a16="http://schemas.microsoft.com/office/drawing/2014/main" id="{234040AE-0F28-1957-1D05-86660244C4C0}"/>
              </a:ext>
            </a:extLst>
          </p:cNvPr>
          <p:cNvSpPr/>
          <p:nvPr/>
        </p:nvSpPr>
        <p:spPr>
          <a:xfrm rot="5400000">
            <a:off x="5358122" y="2606185"/>
            <a:ext cx="597586" cy="1652922"/>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12" name="Rectangle 11">
            <a:extLst>
              <a:ext uri="{FF2B5EF4-FFF2-40B4-BE49-F238E27FC236}">
                <a16:creationId xmlns:a16="http://schemas.microsoft.com/office/drawing/2014/main" id="{45A1E377-26E3-133E-7B43-937D9208D564}"/>
              </a:ext>
            </a:extLst>
          </p:cNvPr>
          <p:cNvSpPr/>
          <p:nvPr/>
        </p:nvSpPr>
        <p:spPr>
          <a:xfrm rot="5400000">
            <a:off x="5029019" y="1878505"/>
            <a:ext cx="1255790" cy="125490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F90391CF-B124-3D0B-23BA-2540F8E709D2}"/>
              </a:ext>
            </a:extLst>
          </p:cNvPr>
          <p:cNvSpPr/>
          <p:nvPr/>
        </p:nvSpPr>
        <p:spPr>
          <a:xfrm rot="5400000">
            <a:off x="4369679" y="4192213"/>
            <a:ext cx="2574473" cy="165292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Freeform: Shape 13">
            <a:extLst>
              <a:ext uri="{FF2B5EF4-FFF2-40B4-BE49-F238E27FC236}">
                <a16:creationId xmlns:a16="http://schemas.microsoft.com/office/drawing/2014/main" id="{58317E52-A974-A04E-0B18-97750AF1499B}"/>
              </a:ext>
            </a:extLst>
          </p:cNvPr>
          <p:cNvSpPr/>
          <p:nvPr/>
        </p:nvSpPr>
        <p:spPr>
          <a:xfrm rot="16200000">
            <a:off x="7527952" y="3924865"/>
            <a:ext cx="597586" cy="1652922"/>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15" name="Rectangle 14">
            <a:extLst>
              <a:ext uri="{FF2B5EF4-FFF2-40B4-BE49-F238E27FC236}">
                <a16:creationId xmlns:a16="http://schemas.microsoft.com/office/drawing/2014/main" id="{01DFCCD2-9E08-CA6D-59B7-13B9E967A7CF}"/>
              </a:ext>
            </a:extLst>
          </p:cNvPr>
          <p:cNvSpPr/>
          <p:nvPr/>
        </p:nvSpPr>
        <p:spPr>
          <a:xfrm rot="16200000">
            <a:off x="7198852" y="5050563"/>
            <a:ext cx="1255790" cy="125490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0EAD070B-A35C-05F7-643B-4E6A7C6BC66C}"/>
              </a:ext>
            </a:extLst>
          </p:cNvPr>
          <p:cNvSpPr/>
          <p:nvPr/>
        </p:nvSpPr>
        <p:spPr>
          <a:xfrm rot="16200000">
            <a:off x="6539510" y="2338837"/>
            <a:ext cx="2574473" cy="165292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17" name="Group 16">
            <a:extLst>
              <a:ext uri="{FF2B5EF4-FFF2-40B4-BE49-F238E27FC236}">
                <a16:creationId xmlns:a16="http://schemas.microsoft.com/office/drawing/2014/main" id="{F640F5CE-FE65-E179-79EC-985DEB22B472}"/>
              </a:ext>
            </a:extLst>
          </p:cNvPr>
          <p:cNvGrpSpPr/>
          <p:nvPr/>
        </p:nvGrpSpPr>
        <p:grpSpPr>
          <a:xfrm>
            <a:off x="583452" y="3847336"/>
            <a:ext cx="1465947" cy="2344655"/>
            <a:chOff x="332936" y="2692539"/>
            <a:chExt cx="2926080" cy="2748677"/>
          </a:xfrm>
        </p:grpSpPr>
        <p:sp>
          <p:nvSpPr>
            <p:cNvPr id="31" name="TextBox 30">
              <a:extLst>
                <a:ext uri="{FF2B5EF4-FFF2-40B4-BE49-F238E27FC236}">
                  <a16:creationId xmlns:a16="http://schemas.microsoft.com/office/drawing/2014/main" id="{37ABC4F7-7D92-0BDE-229D-E525A3B11B17}"/>
                </a:ext>
              </a:extLst>
            </p:cNvPr>
            <p:cNvSpPr txBox="1"/>
            <p:nvPr/>
          </p:nvSpPr>
          <p:spPr>
            <a:xfrm>
              <a:off x="332936" y="2692539"/>
              <a:ext cx="2926080" cy="396892"/>
            </a:xfrm>
            <a:prstGeom prst="rect">
              <a:avLst/>
            </a:prstGeom>
            <a:noFill/>
          </p:spPr>
          <p:txBody>
            <a:bodyPr wrap="square" lIns="0" rIns="0" rtlCol="0" anchor="b">
              <a:spAutoFit/>
            </a:bodyPr>
            <a:lstStyle/>
            <a:p>
              <a:pPr algn="ctr"/>
              <a:r>
                <a:rPr lang="en-US" sz="1600" b="1" noProof="1"/>
                <a:t>Lorem Ipsum</a:t>
              </a:r>
            </a:p>
          </p:txBody>
        </p:sp>
        <p:sp>
          <p:nvSpPr>
            <p:cNvPr id="32" name="TextBox 31">
              <a:extLst>
                <a:ext uri="{FF2B5EF4-FFF2-40B4-BE49-F238E27FC236}">
                  <a16:creationId xmlns:a16="http://schemas.microsoft.com/office/drawing/2014/main" id="{E2353BF8-1B1D-570A-F8BA-503DB32CA2A8}"/>
                </a:ext>
              </a:extLst>
            </p:cNvPr>
            <p:cNvSpPr txBox="1"/>
            <p:nvPr/>
          </p:nvSpPr>
          <p:spPr>
            <a:xfrm>
              <a:off x="332936" y="3086921"/>
              <a:ext cx="2926080" cy="2354295"/>
            </a:xfrm>
            <a:prstGeom prst="rect">
              <a:avLst/>
            </a:prstGeom>
            <a:noFill/>
          </p:spPr>
          <p:txBody>
            <a:bodyPr wrap="square" lIns="0" rIns="0" rtlCol="0" anchor="t">
              <a:spAutoFit/>
            </a:bodyPr>
            <a:lstStyle/>
            <a:p>
              <a:pPr algn="ct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a:t>
              </a:r>
            </a:p>
            <a:p>
              <a:pPr algn="ct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8" name="Group 17">
            <a:extLst>
              <a:ext uri="{FF2B5EF4-FFF2-40B4-BE49-F238E27FC236}">
                <a16:creationId xmlns:a16="http://schemas.microsoft.com/office/drawing/2014/main" id="{4F317764-2C4A-F7BB-426A-B5E59B633017}"/>
              </a:ext>
            </a:extLst>
          </p:cNvPr>
          <p:cNvGrpSpPr/>
          <p:nvPr/>
        </p:nvGrpSpPr>
        <p:grpSpPr>
          <a:xfrm>
            <a:off x="2754111" y="2051098"/>
            <a:ext cx="1465947" cy="2344655"/>
            <a:chOff x="332936" y="2692539"/>
            <a:chExt cx="2926080" cy="2748677"/>
          </a:xfrm>
        </p:grpSpPr>
        <p:sp>
          <p:nvSpPr>
            <p:cNvPr id="29" name="TextBox 28">
              <a:extLst>
                <a:ext uri="{FF2B5EF4-FFF2-40B4-BE49-F238E27FC236}">
                  <a16:creationId xmlns:a16="http://schemas.microsoft.com/office/drawing/2014/main" id="{9E2C7A51-D8E1-2E2C-B6EF-8D90A89697D5}"/>
                </a:ext>
              </a:extLst>
            </p:cNvPr>
            <p:cNvSpPr txBox="1"/>
            <p:nvPr/>
          </p:nvSpPr>
          <p:spPr>
            <a:xfrm>
              <a:off x="332936" y="2692539"/>
              <a:ext cx="2926080" cy="396892"/>
            </a:xfrm>
            <a:prstGeom prst="rect">
              <a:avLst/>
            </a:prstGeom>
            <a:noFill/>
          </p:spPr>
          <p:txBody>
            <a:bodyPr wrap="square" lIns="0" rIns="0" rtlCol="0" anchor="b">
              <a:spAutoFit/>
            </a:bodyPr>
            <a:lstStyle/>
            <a:p>
              <a:pPr algn="ctr"/>
              <a:r>
                <a:rPr lang="en-US" sz="1600" b="1" noProof="1"/>
                <a:t>Lorem Ipsum</a:t>
              </a:r>
            </a:p>
          </p:txBody>
        </p:sp>
        <p:sp>
          <p:nvSpPr>
            <p:cNvPr id="30" name="TextBox 29">
              <a:extLst>
                <a:ext uri="{FF2B5EF4-FFF2-40B4-BE49-F238E27FC236}">
                  <a16:creationId xmlns:a16="http://schemas.microsoft.com/office/drawing/2014/main" id="{36EDC146-80E7-120E-56F8-168DE421A5D4}"/>
                </a:ext>
              </a:extLst>
            </p:cNvPr>
            <p:cNvSpPr txBox="1"/>
            <p:nvPr/>
          </p:nvSpPr>
          <p:spPr>
            <a:xfrm>
              <a:off x="332936" y="3086921"/>
              <a:ext cx="2926080" cy="2354295"/>
            </a:xfrm>
            <a:prstGeom prst="rect">
              <a:avLst/>
            </a:prstGeom>
            <a:noFill/>
          </p:spPr>
          <p:txBody>
            <a:bodyPr wrap="square" lIns="0" rIns="0" rtlCol="0" anchor="t">
              <a:spAutoFit/>
            </a:bodyPr>
            <a:lstStyle/>
            <a:p>
              <a:pPr algn="ct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a:t>
              </a:r>
            </a:p>
            <a:p>
              <a:pPr algn="ct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9" name="Group 18">
            <a:extLst>
              <a:ext uri="{FF2B5EF4-FFF2-40B4-BE49-F238E27FC236}">
                <a16:creationId xmlns:a16="http://schemas.microsoft.com/office/drawing/2014/main" id="{98B03FF8-40C0-C5BC-2D53-E822CBCA8450}"/>
              </a:ext>
            </a:extLst>
          </p:cNvPr>
          <p:cNvGrpSpPr/>
          <p:nvPr/>
        </p:nvGrpSpPr>
        <p:grpSpPr>
          <a:xfrm>
            <a:off x="7093771" y="2051098"/>
            <a:ext cx="1465947" cy="2344655"/>
            <a:chOff x="332936" y="2692539"/>
            <a:chExt cx="2926080" cy="2748677"/>
          </a:xfrm>
        </p:grpSpPr>
        <p:sp>
          <p:nvSpPr>
            <p:cNvPr id="27" name="TextBox 26">
              <a:extLst>
                <a:ext uri="{FF2B5EF4-FFF2-40B4-BE49-F238E27FC236}">
                  <a16:creationId xmlns:a16="http://schemas.microsoft.com/office/drawing/2014/main" id="{003A5608-A19E-8721-BD40-FA9478657856}"/>
                </a:ext>
              </a:extLst>
            </p:cNvPr>
            <p:cNvSpPr txBox="1"/>
            <p:nvPr/>
          </p:nvSpPr>
          <p:spPr>
            <a:xfrm>
              <a:off x="332936" y="2692539"/>
              <a:ext cx="2926080" cy="396892"/>
            </a:xfrm>
            <a:prstGeom prst="rect">
              <a:avLst/>
            </a:prstGeom>
            <a:noFill/>
          </p:spPr>
          <p:txBody>
            <a:bodyPr wrap="square" lIns="0" rIns="0" rtlCol="0" anchor="b">
              <a:spAutoFit/>
            </a:bodyPr>
            <a:lstStyle/>
            <a:p>
              <a:pPr algn="ctr"/>
              <a:r>
                <a:rPr lang="en-US" sz="1600" b="1" noProof="1"/>
                <a:t>Lorem Ipsum</a:t>
              </a:r>
            </a:p>
          </p:txBody>
        </p:sp>
        <p:sp>
          <p:nvSpPr>
            <p:cNvPr id="28" name="TextBox 27">
              <a:extLst>
                <a:ext uri="{FF2B5EF4-FFF2-40B4-BE49-F238E27FC236}">
                  <a16:creationId xmlns:a16="http://schemas.microsoft.com/office/drawing/2014/main" id="{17AFA707-63B3-742F-EE88-29C8646E134D}"/>
                </a:ext>
              </a:extLst>
            </p:cNvPr>
            <p:cNvSpPr txBox="1"/>
            <p:nvPr/>
          </p:nvSpPr>
          <p:spPr>
            <a:xfrm>
              <a:off x="332936" y="3086921"/>
              <a:ext cx="2926080" cy="2354295"/>
            </a:xfrm>
            <a:prstGeom prst="rect">
              <a:avLst/>
            </a:prstGeom>
            <a:noFill/>
          </p:spPr>
          <p:txBody>
            <a:bodyPr wrap="square" lIns="0" rIns="0" rtlCol="0" anchor="t">
              <a:spAutoFit/>
            </a:bodyPr>
            <a:lstStyle/>
            <a:p>
              <a:pPr algn="ct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a:t>
              </a:r>
            </a:p>
            <a:p>
              <a:pPr algn="ct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E2758232-1E43-089C-DFB6-88D3E1A93856}"/>
              </a:ext>
            </a:extLst>
          </p:cNvPr>
          <p:cNvGrpSpPr/>
          <p:nvPr/>
        </p:nvGrpSpPr>
        <p:grpSpPr>
          <a:xfrm>
            <a:off x="4923943" y="3847336"/>
            <a:ext cx="1465947" cy="2344655"/>
            <a:chOff x="332936" y="2692539"/>
            <a:chExt cx="2926080" cy="2748677"/>
          </a:xfrm>
        </p:grpSpPr>
        <p:sp>
          <p:nvSpPr>
            <p:cNvPr id="25" name="TextBox 24">
              <a:extLst>
                <a:ext uri="{FF2B5EF4-FFF2-40B4-BE49-F238E27FC236}">
                  <a16:creationId xmlns:a16="http://schemas.microsoft.com/office/drawing/2014/main" id="{41CCA44E-0A94-E3AC-A3E0-A66184BF76BD}"/>
                </a:ext>
              </a:extLst>
            </p:cNvPr>
            <p:cNvSpPr txBox="1"/>
            <p:nvPr/>
          </p:nvSpPr>
          <p:spPr>
            <a:xfrm>
              <a:off x="332936" y="2692539"/>
              <a:ext cx="2926080" cy="396892"/>
            </a:xfrm>
            <a:prstGeom prst="rect">
              <a:avLst/>
            </a:prstGeom>
            <a:noFill/>
          </p:spPr>
          <p:txBody>
            <a:bodyPr wrap="square" lIns="0" rIns="0" rtlCol="0" anchor="b">
              <a:spAutoFit/>
            </a:bodyPr>
            <a:lstStyle/>
            <a:p>
              <a:pPr algn="ctr"/>
              <a:r>
                <a:rPr lang="en-US" sz="1600" b="1" noProof="1">
                  <a:solidFill>
                    <a:schemeClr val="bg1"/>
                  </a:solidFill>
                </a:rPr>
                <a:t>Lorem Ipsum</a:t>
              </a:r>
            </a:p>
          </p:txBody>
        </p:sp>
        <p:sp>
          <p:nvSpPr>
            <p:cNvPr id="26" name="TextBox 25">
              <a:extLst>
                <a:ext uri="{FF2B5EF4-FFF2-40B4-BE49-F238E27FC236}">
                  <a16:creationId xmlns:a16="http://schemas.microsoft.com/office/drawing/2014/main" id="{874F1155-8042-CE28-BF15-2FBFC8D4BAD0}"/>
                </a:ext>
              </a:extLst>
            </p:cNvPr>
            <p:cNvSpPr txBox="1"/>
            <p:nvPr/>
          </p:nvSpPr>
          <p:spPr>
            <a:xfrm>
              <a:off x="332936" y="3086921"/>
              <a:ext cx="2926080" cy="2354295"/>
            </a:xfrm>
            <a:prstGeom prst="rect">
              <a:avLst/>
            </a:prstGeom>
            <a:noFill/>
          </p:spPr>
          <p:txBody>
            <a:bodyPr wrap="square" lIns="0" rIns="0" rtlCol="0" anchor="t">
              <a:spAutoFit/>
            </a:bodyPr>
            <a:lstStyle/>
            <a:p>
              <a:pPr algn="ctr">
                <a:spcAft>
                  <a:spcPts val="900"/>
                </a:spcAft>
              </a:pPr>
              <a:r>
                <a:rPr lang="en-US" sz="900" noProof="1">
                  <a:solidFill>
                    <a:schemeClr val="bg1"/>
                  </a:solidFill>
                </a:rPr>
                <a:t>Lorem ipsum dolor sit amet, consectetur adipiscing elit, sed do eiusmod tempor incididunt ut labore et dolore magna aliqua.</a:t>
              </a:r>
            </a:p>
            <a:p>
              <a:pPr algn="ctr">
                <a:spcAft>
                  <a:spcPts val="900"/>
                </a:spcAft>
              </a:pPr>
              <a:r>
                <a:rPr lang="en-US" sz="9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1" name="Graphic 20" descr="Hero Male with solid fill">
            <a:extLst>
              <a:ext uri="{FF2B5EF4-FFF2-40B4-BE49-F238E27FC236}">
                <a16:creationId xmlns:a16="http://schemas.microsoft.com/office/drawing/2014/main" id="{2CEA3C24-19D8-5F1A-D8E6-6E195D1989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36750" y="5288017"/>
            <a:ext cx="779994" cy="779994"/>
          </a:xfrm>
          <a:prstGeom prst="rect">
            <a:avLst/>
          </a:prstGeom>
        </p:spPr>
      </p:pic>
      <p:pic>
        <p:nvPicPr>
          <p:cNvPr id="22" name="Graphic 21" descr="Mountains with solid fill">
            <a:extLst>
              <a:ext uri="{FF2B5EF4-FFF2-40B4-BE49-F238E27FC236}">
                <a16:creationId xmlns:a16="http://schemas.microsoft.com/office/drawing/2014/main" id="{386D0A06-C1AD-FBC9-816A-9991374C957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7257" y="2115959"/>
            <a:ext cx="779994" cy="779994"/>
          </a:xfrm>
          <a:prstGeom prst="rect">
            <a:avLst/>
          </a:prstGeom>
        </p:spPr>
      </p:pic>
      <p:pic>
        <p:nvPicPr>
          <p:cNvPr id="23" name="Graphic 22" descr="Puzzle with solid fill">
            <a:extLst>
              <a:ext uri="{FF2B5EF4-FFF2-40B4-BE49-F238E27FC236}">
                <a16:creationId xmlns:a16="http://schemas.microsoft.com/office/drawing/2014/main" id="{964049D3-D32A-2CD6-F4C8-795EE63F868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97090" y="5288017"/>
            <a:ext cx="779994" cy="779994"/>
          </a:xfrm>
          <a:prstGeom prst="rect">
            <a:avLst/>
          </a:prstGeom>
        </p:spPr>
      </p:pic>
      <p:pic>
        <p:nvPicPr>
          <p:cNvPr id="24" name="Graphic 23" descr="Target with solid fill">
            <a:extLst>
              <a:ext uri="{FF2B5EF4-FFF2-40B4-BE49-F238E27FC236}">
                <a16:creationId xmlns:a16="http://schemas.microsoft.com/office/drawing/2014/main" id="{56DCFB72-82D3-255C-A2B0-3E3B6B33BD0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66917" y="2115959"/>
            <a:ext cx="779994" cy="779994"/>
          </a:xfrm>
          <a:prstGeom prst="rect">
            <a:avLst/>
          </a:prstGeom>
        </p:spPr>
      </p:pic>
    </p:spTree>
    <p:extLst>
      <p:ext uri="{BB962C8B-B14F-4D97-AF65-F5344CB8AC3E}">
        <p14:creationId xmlns:p14="http://schemas.microsoft.com/office/powerpoint/2010/main" val="908118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539</Words>
  <Application>Microsoft Office PowerPoint</Application>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Vertical Cuboid Block List – Slide Template</vt:lpstr>
      <vt:lpstr>Vertical Cuboid Block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Vertical Cuboid Block List</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2023-04-18T15:03:17Z</dcterms:modified>
  <cp:category>Charts &amp; Diagrams</cp:category>
</cp:coreProperties>
</file>