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5"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47" d="100"/>
          <a:sy n="147" d="100"/>
        </p:scale>
        <p:origin x="984"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551410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078798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4/18/2023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Vertical Cuboid Block List – Slide Template</a:t>
            </a:r>
          </a:p>
        </p:txBody>
      </p:sp>
      <p:sp>
        <p:nvSpPr>
          <p:cNvPr id="86" name="Freeform: Shape 85">
            <a:extLst>
              <a:ext uri="{FF2B5EF4-FFF2-40B4-BE49-F238E27FC236}">
                <a16:creationId xmlns:a16="http://schemas.microsoft.com/office/drawing/2014/main" id="{EC36BCAD-63E3-D462-1CB4-E84DF9BC45CD}"/>
              </a:ext>
            </a:extLst>
          </p:cNvPr>
          <p:cNvSpPr/>
          <p:nvPr/>
        </p:nvSpPr>
        <p:spPr>
          <a:xfrm rot="5400000">
            <a:off x="1813475" y="1968659"/>
            <a:ext cx="700560" cy="1937749"/>
          </a:xfrm>
          <a:custGeom>
            <a:avLst/>
            <a:gdLst>
              <a:gd name="connsiteX0" fmla="*/ 469780 w 1769190"/>
              <a:gd name="connsiteY0" fmla="*/ 0 h 1299410"/>
              <a:gd name="connsiteX1" fmla="*/ 1769190 w 1769190"/>
              <a:gd name="connsiteY1" fmla="*/ 0 h 1299410"/>
              <a:gd name="connsiteX2" fmla="*/ 1769190 w 1769190"/>
              <a:gd name="connsiteY2" fmla="*/ 1299410 h 1299410"/>
              <a:gd name="connsiteX3" fmla="*/ 469780 w 1769190"/>
              <a:gd name="connsiteY3" fmla="*/ 1299410 h 1299410"/>
              <a:gd name="connsiteX4" fmla="*/ 469780 w 1769190"/>
              <a:gd name="connsiteY4" fmla="*/ 1142963 h 1299410"/>
              <a:gd name="connsiteX5" fmla="*/ 0 w 1769190"/>
              <a:gd name="connsiteY5" fmla="*/ 1142963 h 1299410"/>
              <a:gd name="connsiteX6" fmla="*/ 0 w 1769190"/>
              <a:gd name="connsiteY6" fmla="*/ 156447 h 1299410"/>
              <a:gd name="connsiteX7" fmla="*/ 469780 w 1769190"/>
              <a:gd name="connsiteY7" fmla="*/ 156447 h 1299410"/>
              <a:gd name="connsiteX0" fmla="*/ 469780 w 1769190"/>
              <a:gd name="connsiteY0" fmla="*/ 0 h 1299410"/>
              <a:gd name="connsiteX1" fmla="*/ 1769190 w 1769190"/>
              <a:gd name="connsiteY1" fmla="*/ 1299410 h 1299410"/>
              <a:gd name="connsiteX2" fmla="*/ 469780 w 1769190"/>
              <a:gd name="connsiteY2" fmla="*/ 1299410 h 1299410"/>
              <a:gd name="connsiteX3" fmla="*/ 469780 w 1769190"/>
              <a:gd name="connsiteY3" fmla="*/ 1142963 h 1299410"/>
              <a:gd name="connsiteX4" fmla="*/ 0 w 1769190"/>
              <a:gd name="connsiteY4" fmla="*/ 1142963 h 1299410"/>
              <a:gd name="connsiteX5" fmla="*/ 0 w 1769190"/>
              <a:gd name="connsiteY5" fmla="*/ 156447 h 1299410"/>
              <a:gd name="connsiteX6" fmla="*/ 469780 w 1769190"/>
              <a:gd name="connsiteY6" fmla="*/ 156447 h 1299410"/>
              <a:gd name="connsiteX7" fmla="*/ 469780 w 1769190"/>
              <a:gd name="connsiteY7" fmla="*/ 0 h 1299410"/>
              <a:gd name="connsiteX0" fmla="*/ 469780 w 469780"/>
              <a:gd name="connsiteY0" fmla="*/ 0 h 1299410"/>
              <a:gd name="connsiteX1" fmla="*/ 469780 w 469780"/>
              <a:gd name="connsiteY1" fmla="*/ 1299410 h 1299410"/>
              <a:gd name="connsiteX2" fmla="*/ 469780 w 469780"/>
              <a:gd name="connsiteY2" fmla="*/ 1142963 h 1299410"/>
              <a:gd name="connsiteX3" fmla="*/ 0 w 469780"/>
              <a:gd name="connsiteY3" fmla="*/ 1142963 h 1299410"/>
              <a:gd name="connsiteX4" fmla="*/ 0 w 469780"/>
              <a:gd name="connsiteY4" fmla="*/ 156447 h 1299410"/>
              <a:gd name="connsiteX5" fmla="*/ 469780 w 469780"/>
              <a:gd name="connsiteY5" fmla="*/ 156447 h 1299410"/>
              <a:gd name="connsiteX6" fmla="*/ 469780 w 469780"/>
              <a:gd name="connsiteY6"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156447 h 1299410"/>
              <a:gd name="connsiteX5" fmla="*/ 469780 w 469780"/>
              <a:gd name="connsiteY5"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0 h 1299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780" h="1299410">
                <a:moveTo>
                  <a:pt x="469780" y="0"/>
                </a:moveTo>
                <a:lnTo>
                  <a:pt x="469780" y="1299410"/>
                </a:lnTo>
                <a:lnTo>
                  <a:pt x="0" y="1142963"/>
                </a:lnTo>
                <a:lnTo>
                  <a:pt x="0" y="156447"/>
                </a:lnTo>
                <a:lnTo>
                  <a:pt x="46978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7" name="Rectangle 86">
            <a:extLst>
              <a:ext uri="{FF2B5EF4-FFF2-40B4-BE49-F238E27FC236}">
                <a16:creationId xmlns:a16="http://schemas.microsoft.com/office/drawing/2014/main" id="{F6CBE658-DEA0-B55D-6182-0E9E7E08E189}"/>
              </a:ext>
            </a:extLst>
          </p:cNvPr>
          <p:cNvSpPr/>
          <p:nvPr/>
        </p:nvSpPr>
        <p:spPr>
          <a:xfrm rot="5400000">
            <a:off x="1427662" y="1115588"/>
            <a:ext cx="1472184" cy="14711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0A5EC20F-5699-8091-5208-436560074AF9}"/>
              </a:ext>
            </a:extLst>
          </p:cNvPr>
          <p:cNvSpPr/>
          <p:nvPr/>
        </p:nvSpPr>
        <p:spPr>
          <a:xfrm rot="5400000">
            <a:off x="654706" y="3827987"/>
            <a:ext cx="3018099" cy="193774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33B97FC6-2018-4DCC-D072-F08F1F5BB632}"/>
              </a:ext>
            </a:extLst>
          </p:cNvPr>
          <p:cNvSpPr/>
          <p:nvPr/>
        </p:nvSpPr>
        <p:spPr>
          <a:xfrm rot="16200000">
            <a:off x="4357204" y="3514571"/>
            <a:ext cx="700560" cy="1937749"/>
          </a:xfrm>
          <a:custGeom>
            <a:avLst/>
            <a:gdLst>
              <a:gd name="connsiteX0" fmla="*/ 469780 w 1769190"/>
              <a:gd name="connsiteY0" fmla="*/ 0 h 1299410"/>
              <a:gd name="connsiteX1" fmla="*/ 1769190 w 1769190"/>
              <a:gd name="connsiteY1" fmla="*/ 0 h 1299410"/>
              <a:gd name="connsiteX2" fmla="*/ 1769190 w 1769190"/>
              <a:gd name="connsiteY2" fmla="*/ 1299410 h 1299410"/>
              <a:gd name="connsiteX3" fmla="*/ 469780 w 1769190"/>
              <a:gd name="connsiteY3" fmla="*/ 1299410 h 1299410"/>
              <a:gd name="connsiteX4" fmla="*/ 469780 w 1769190"/>
              <a:gd name="connsiteY4" fmla="*/ 1142963 h 1299410"/>
              <a:gd name="connsiteX5" fmla="*/ 0 w 1769190"/>
              <a:gd name="connsiteY5" fmla="*/ 1142963 h 1299410"/>
              <a:gd name="connsiteX6" fmla="*/ 0 w 1769190"/>
              <a:gd name="connsiteY6" fmla="*/ 156447 h 1299410"/>
              <a:gd name="connsiteX7" fmla="*/ 469780 w 1769190"/>
              <a:gd name="connsiteY7" fmla="*/ 156447 h 1299410"/>
              <a:gd name="connsiteX0" fmla="*/ 469780 w 1769190"/>
              <a:gd name="connsiteY0" fmla="*/ 0 h 1299410"/>
              <a:gd name="connsiteX1" fmla="*/ 1769190 w 1769190"/>
              <a:gd name="connsiteY1" fmla="*/ 1299410 h 1299410"/>
              <a:gd name="connsiteX2" fmla="*/ 469780 w 1769190"/>
              <a:gd name="connsiteY2" fmla="*/ 1299410 h 1299410"/>
              <a:gd name="connsiteX3" fmla="*/ 469780 w 1769190"/>
              <a:gd name="connsiteY3" fmla="*/ 1142963 h 1299410"/>
              <a:gd name="connsiteX4" fmla="*/ 0 w 1769190"/>
              <a:gd name="connsiteY4" fmla="*/ 1142963 h 1299410"/>
              <a:gd name="connsiteX5" fmla="*/ 0 w 1769190"/>
              <a:gd name="connsiteY5" fmla="*/ 156447 h 1299410"/>
              <a:gd name="connsiteX6" fmla="*/ 469780 w 1769190"/>
              <a:gd name="connsiteY6" fmla="*/ 156447 h 1299410"/>
              <a:gd name="connsiteX7" fmla="*/ 469780 w 1769190"/>
              <a:gd name="connsiteY7" fmla="*/ 0 h 1299410"/>
              <a:gd name="connsiteX0" fmla="*/ 469780 w 469780"/>
              <a:gd name="connsiteY0" fmla="*/ 0 h 1299410"/>
              <a:gd name="connsiteX1" fmla="*/ 469780 w 469780"/>
              <a:gd name="connsiteY1" fmla="*/ 1299410 h 1299410"/>
              <a:gd name="connsiteX2" fmla="*/ 469780 w 469780"/>
              <a:gd name="connsiteY2" fmla="*/ 1142963 h 1299410"/>
              <a:gd name="connsiteX3" fmla="*/ 0 w 469780"/>
              <a:gd name="connsiteY3" fmla="*/ 1142963 h 1299410"/>
              <a:gd name="connsiteX4" fmla="*/ 0 w 469780"/>
              <a:gd name="connsiteY4" fmla="*/ 156447 h 1299410"/>
              <a:gd name="connsiteX5" fmla="*/ 469780 w 469780"/>
              <a:gd name="connsiteY5" fmla="*/ 156447 h 1299410"/>
              <a:gd name="connsiteX6" fmla="*/ 469780 w 469780"/>
              <a:gd name="connsiteY6"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156447 h 1299410"/>
              <a:gd name="connsiteX5" fmla="*/ 469780 w 469780"/>
              <a:gd name="connsiteY5"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0 h 1299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780" h="1299410">
                <a:moveTo>
                  <a:pt x="469780" y="0"/>
                </a:moveTo>
                <a:lnTo>
                  <a:pt x="469780" y="1299410"/>
                </a:lnTo>
                <a:lnTo>
                  <a:pt x="0" y="1142963"/>
                </a:lnTo>
                <a:lnTo>
                  <a:pt x="0" y="156447"/>
                </a:lnTo>
                <a:lnTo>
                  <a:pt x="46978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0" name="Rectangle 89">
            <a:extLst>
              <a:ext uri="{FF2B5EF4-FFF2-40B4-BE49-F238E27FC236}">
                <a16:creationId xmlns:a16="http://schemas.microsoft.com/office/drawing/2014/main" id="{3C4BC4E8-1BC9-C0AC-7328-FBAF5C2C19C7}"/>
              </a:ext>
            </a:extLst>
          </p:cNvPr>
          <p:cNvSpPr/>
          <p:nvPr/>
        </p:nvSpPr>
        <p:spPr>
          <a:xfrm rot="16200000">
            <a:off x="3971394" y="4834247"/>
            <a:ext cx="1472184" cy="1471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6B447259-3630-40CC-5629-D1C70F5FA495}"/>
              </a:ext>
            </a:extLst>
          </p:cNvPr>
          <p:cNvSpPr/>
          <p:nvPr/>
        </p:nvSpPr>
        <p:spPr>
          <a:xfrm rot="16200000">
            <a:off x="3198435" y="1655243"/>
            <a:ext cx="3018099" cy="193774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EA5AB39C-1AFB-36B4-AD95-C0F918965D8C}"/>
              </a:ext>
            </a:extLst>
          </p:cNvPr>
          <p:cNvSpPr/>
          <p:nvPr/>
        </p:nvSpPr>
        <p:spPr>
          <a:xfrm rot="5400000">
            <a:off x="6900933" y="1968659"/>
            <a:ext cx="700560" cy="1937749"/>
          </a:xfrm>
          <a:custGeom>
            <a:avLst/>
            <a:gdLst>
              <a:gd name="connsiteX0" fmla="*/ 469780 w 1769190"/>
              <a:gd name="connsiteY0" fmla="*/ 0 h 1299410"/>
              <a:gd name="connsiteX1" fmla="*/ 1769190 w 1769190"/>
              <a:gd name="connsiteY1" fmla="*/ 0 h 1299410"/>
              <a:gd name="connsiteX2" fmla="*/ 1769190 w 1769190"/>
              <a:gd name="connsiteY2" fmla="*/ 1299410 h 1299410"/>
              <a:gd name="connsiteX3" fmla="*/ 469780 w 1769190"/>
              <a:gd name="connsiteY3" fmla="*/ 1299410 h 1299410"/>
              <a:gd name="connsiteX4" fmla="*/ 469780 w 1769190"/>
              <a:gd name="connsiteY4" fmla="*/ 1142963 h 1299410"/>
              <a:gd name="connsiteX5" fmla="*/ 0 w 1769190"/>
              <a:gd name="connsiteY5" fmla="*/ 1142963 h 1299410"/>
              <a:gd name="connsiteX6" fmla="*/ 0 w 1769190"/>
              <a:gd name="connsiteY6" fmla="*/ 156447 h 1299410"/>
              <a:gd name="connsiteX7" fmla="*/ 469780 w 1769190"/>
              <a:gd name="connsiteY7" fmla="*/ 156447 h 1299410"/>
              <a:gd name="connsiteX0" fmla="*/ 469780 w 1769190"/>
              <a:gd name="connsiteY0" fmla="*/ 0 h 1299410"/>
              <a:gd name="connsiteX1" fmla="*/ 1769190 w 1769190"/>
              <a:gd name="connsiteY1" fmla="*/ 1299410 h 1299410"/>
              <a:gd name="connsiteX2" fmla="*/ 469780 w 1769190"/>
              <a:gd name="connsiteY2" fmla="*/ 1299410 h 1299410"/>
              <a:gd name="connsiteX3" fmla="*/ 469780 w 1769190"/>
              <a:gd name="connsiteY3" fmla="*/ 1142963 h 1299410"/>
              <a:gd name="connsiteX4" fmla="*/ 0 w 1769190"/>
              <a:gd name="connsiteY4" fmla="*/ 1142963 h 1299410"/>
              <a:gd name="connsiteX5" fmla="*/ 0 w 1769190"/>
              <a:gd name="connsiteY5" fmla="*/ 156447 h 1299410"/>
              <a:gd name="connsiteX6" fmla="*/ 469780 w 1769190"/>
              <a:gd name="connsiteY6" fmla="*/ 156447 h 1299410"/>
              <a:gd name="connsiteX7" fmla="*/ 469780 w 1769190"/>
              <a:gd name="connsiteY7" fmla="*/ 0 h 1299410"/>
              <a:gd name="connsiteX0" fmla="*/ 469780 w 469780"/>
              <a:gd name="connsiteY0" fmla="*/ 0 h 1299410"/>
              <a:gd name="connsiteX1" fmla="*/ 469780 w 469780"/>
              <a:gd name="connsiteY1" fmla="*/ 1299410 h 1299410"/>
              <a:gd name="connsiteX2" fmla="*/ 469780 w 469780"/>
              <a:gd name="connsiteY2" fmla="*/ 1142963 h 1299410"/>
              <a:gd name="connsiteX3" fmla="*/ 0 w 469780"/>
              <a:gd name="connsiteY3" fmla="*/ 1142963 h 1299410"/>
              <a:gd name="connsiteX4" fmla="*/ 0 w 469780"/>
              <a:gd name="connsiteY4" fmla="*/ 156447 h 1299410"/>
              <a:gd name="connsiteX5" fmla="*/ 469780 w 469780"/>
              <a:gd name="connsiteY5" fmla="*/ 156447 h 1299410"/>
              <a:gd name="connsiteX6" fmla="*/ 469780 w 469780"/>
              <a:gd name="connsiteY6"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156447 h 1299410"/>
              <a:gd name="connsiteX5" fmla="*/ 469780 w 469780"/>
              <a:gd name="connsiteY5"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0 h 1299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780" h="1299410">
                <a:moveTo>
                  <a:pt x="469780" y="0"/>
                </a:moveTo>
                <a:lnTo>
                  <a:pt x="469780" y="1299410"/>
                </a:lnTo>
                <a:lnTo>
                  <a:pt x="0" y="1142963"/>
                </a:lnTo>
                <a:lnTo>
                  <a:pt x="0" y="156447"/>
                </a:lnTo>
                <a:lnTo>
                  <a:pt x="469780"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3" name="Rectangle 92">
            <a:extLst>
              <a:ext uri="{FF2B5EF4-FFF2-40B4-BE49-F238E27FC236}">
                <a16:creationId xmlns:a16="http://schemas.microsoft.com/office/drawing/2014/main" id="{123AA905-54E6-3093-0DB1-EA7BB9C80D2A}"/>
              </a:ext>
            </a:extLst>
          </p:cNvPr>
          <p:cNvSpPr/>
          <p:nvPr/>
        </p:nvSpPr>
        <p:spPr>
          <a:xfrm rot="5400000">
            <a:off x="6515120" y="1115588"/>
            <a:ext cx="1472184" cy="14711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53ACC56A-E89C-F82C-3C4E-710BC6301FB1}"/>
              </a:ext>
            </a:extLst>
          </p:cNvPr>
          <p:cNvSpPr/>
          <p:nvPr/>
        </p:nvSpPr>
        <p:spPr>
          <a:xfrm rot="5400000">
            <a:off x="5742164" y="3827987"/>
            <a:ext cx="3018099" cy="193774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Shape 94">
            <a:extLst>
              <a:ext uri="{FF2B5EF4-FFF2-40B4-BE49-F238E27FC236}">
                <a16:creationId xmlns:a16="http://schemas.microsoft.com/office/drawing/2014/main" id="{C2787A39-B54A-44F4-B046-8A230CD094BB}"/>
              </a:ext>
            </a:extLst>
          </p:cNvPr>
          <p:cNvSpPr/>
          <p:nvPr/>
        </p:nvSpPr>
        <p:spPr>
          <a:xfrm rot="16200000">
            <a:off x="9444663" y="3514571"/>
            <a:ext cx="700560" cy="1937749"/>
          </a:xfrm>
          <a:custGeom>
            <a:avLst/>
            <a:gdLst>
              <a:gd name="connsiteX0" fmla="*/ 469780 w 1769190"/>
              <a:gd name="connsiteY0" fmla="*/ 0 h 1299410"/>
              <a:gd name="connsiteX1" fmla="*/ 1769190 w 1769190"/>
              <a:gd name="connsiteY1" fmla="*/ 0 h 1299410"/>
              <a:gd name="connsiteX2" fmla="*/ 1769190 w 1769190"/>
              <a:gd name="connsiteY2" fmla="*/ 1299410 h 1299410"/>
              <a:gd name="connsiteX3" fmla="*/ 469780 w 1769190"/>
              <a:gd name="connsiteY3" fmla="*/ 1299410 h 1299410"/>
              <a:gd name="connsiteX4" fmla="*/ 469780 w 1769190"/>
              <a:gd name="connsiteY4" fmla="*/ 1142963 h 1299410"/>
              <a:gd name="connsiteX5" fmla="*/ 0 w 1769190"/>
              <a:gd name="connsiteY5" fmla="*/ 1142963 h 1299410"/>
              <a:gd name="connsiteX6" fmla="*/ 0 w 1769190"/>
              <a:gd name="connsiteY6" fmla="*/ 156447 h 1299410"/>
              <a:gd name="connsiteX7" fmla="*/ 469780 w 1769190"/>
              <a:gd name="connsiteY7" fmla="*/ 156447 h 1299410"/>
              <a:gd name="connsiteX0" fmla="*/ 469780 w 1769190"/>
              <a:gd name="connsiteY0" fmla="*/ 0 h 1299410"/>
              <a:gd name="connsiteX1" fmla="*/ 1769190 w 1769190"/>
              <a:gd name="connsiteY1" fmla="*/ 1299410 h 1299410"/>
              <a:gd name="connsiteX2" fmla="*/ 469780 w 1769190"/>
              <a:gd name="connsiteY2" fmla="*/ 1299410 h 1299410"/>
              <a:gd name="connsiteX3" fmla="*/ 469780 w 1769190"/>
              <a:gd name="connsiteY3" fmla="*/ 1142963 h 1299410"/>
              <a:gd name="connsiteX4" fmla="*/ 0 w 1769190"/>
              <a:gd name="connsiteY4" fmla="*/ 1142963 h 1299410"/>
              <a:gd name="connsiteX5" fmla="*/ 0 w 1769190"/>
              <a:gd name="connsiteY5" fmla="*/ 156447 h 1299410"/>
              <a:gd name="connsiteX6" fmla="*/ 469780 w 1769190"/>
              <a:gd name="connsiteY6" fmla="*/ 156447 h 1299410"/>
              <a:gd name="connsiteX7" fmla="*/ 469780 w 1769190"/>
              <a:gd name="connsiteY7" fmla="*/ 0 h 1299410"/>
              <a:gd name="connsiteX0" fmla="*/ 469780 w 469780"/>
              <a:gd name="connsiteY0" fmla="*/ 0 h 1299410"/>
              <a:gd name="connsiteX1" fmla="*/ 469780 w 469780"/>
              <a:gd name="connsiteY1" fmla="*/ 1299410 h 1299410"/>
              <a:gd name="connsiteX2" fmla="*/ 469780 w 469780"/>
              <a:gd name="connsiteY2" fmla="*/ 1142963 h 1299410"/>
              <a:gd name="connsiteX3" fmla="*/ 0 w 469780"/>
              <a:gd name="connsiteY3" fmla="*/ 1142963 h 1299410"/>
              <a:gd name="connsiteX4" fmla="*/ 0 w 469780"/>
              <a:gd name="connsiteY4" fmla="*/ 156447 h 1299410"/>
              <a:gd name="connsiteX5" fmla="*/ 469780 w 469780"/>
              <a:gd name="connsiteY5" fmla="*/ 156447 h 1299410"/>
              <a:gd name="connsiteX6" fmla="*/ 469780 w 469780"/>
              <a:gd name="connsiteY6"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156447 h 1299410"/>
              <a:gd name="connsiteX5" fmla="*/ 469780 w 469780"/>
              <a:gd name="connsiteY5"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0 h 1299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780" h="1299410">
                <a:moveTo>
                  <a:pt x="469780" y="0"/>
                </a:moveTo>
                <a:lnTo>
                  <a:pt x="469780" y="1299410"/>
                </a:lnTo>
                <a:lnTo>
                  <a:pt x="0" y="1142963"/>
                </a:lnTo>
                <a:lnTo>
                  <a:pt x="0" y="156447"/>
                </a:lnTo>
                <a:lnTo>
                  <a:pt x="469780"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6" name="Rectangle 95">
            <a:extLst>
              <a:ext uri="{FF2B5EF4-FFF2-40B4-BE49-F238E27FC236}">
                <a16:creationId xmlns:a16="http://schemas.microsoft.com/office/drawing/2014/main" id="{0E6A9BD4-3249-4467-D3D3-59D6C1B3AB43}"/>
              </a:ext>
            </a:extLst>
          </p:cNvPr>
          <p:cNvSpPr/>
          <p:nvPr/>
        </p:nvSpPr>
        <p:spPr>
          <a:xfrm rot="16200000">
            <a:off x="9058853" y="4834247"/>
            <a:ext cx="1472184" cy="147114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E59AE6CC-3B79-DCB3-4669-9D64C477A124}"/>
              </a:ext>
            </a:extLst>
          </p:cNvPr>
          <p:cNvSpPr/>
          <p:nvPr/>
        </p:nvSpPr>
        <p:spPr>
          <a:xfrm rot="16200000">
            <a:off x="8285894" y="1655243"/>
            <a:ext cx="3018099" cy="193774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97">
            <a:extLst>
              <a:ext uri="{FF2B5EF4-FFF2-40B4-BE49-F238E27FC236}">
                <a16:creationId xmlns:a16="http://schemas.microsoft.com/office/drawing/2014/main" id="{B6AD47C7-19A9-C204-8C66-2198E8648804}"/>
              </a:ext>
            </a:extLst>
          </p:cNvPr>
          <p:cNvGrpSpPr/>
          <p:nvPr/>
        </p:nvGrpSpPr>
        <p:grpSpPr>
          <a:xfrm>
            <a:off x="1303506" y="3482018"/>
            <a:ext cx="1718554" cy="2275037"/>
            <a:chOff x="332936" y="2750877"/>
            <a:chExt cx="2926080" cy="2275037"/>
          </a:xfrm>
        </p:grpSpPr>
        <p:sp>
          <p:nvSpPr>
            <p:cNvPr id="112" name="TextBox 111">
              <a:extLst>
                <a:ext uri="{FF2B5EF4-FFF2-40B4-BE49-F238E27FC236}">
                  <a16:creationId xmlns:a16="http://schemas.microsoft.com/office/drawing/2014/main" id="{87461F8F-1224-D087-B24F-836190FC8FD5}"/>
                </a:ext>
              </a:extLst>
            </p:cNvPr>
            <p:cNvSpPr txBox="1"/>
            <p:nvPr/>
          </p:nvSpPr>
          <p:spPr>
            <a:xfrm>
              <a:off x="332936" y="2750877"/>
              <a:ext cx="2926080" cy="338554"/>
            </a:xfrm>
            <a:prstGeom prst="rect">
              <a:avLst/>
            </a:prstGeom>
            <a:noFill/>
          </p:spPr>
          <p:txBody>
            <a:bodyPr wrap="square" lIns="0" rIns="0" rtlCol="0" anchor="b">
              <a:spAutoFit/>
            </a:bodyPr>
            <a:lstStyle/>
            <a:p>
              <a:pPr algn="ctr"/>
              <a:r>
                <a:rPr lang="en-US" sz="1600" b="1" noProof="1"/>
                <a:t>Lorem Ipsum</a:t>
              </a:r>
            </a:p>
          </p:txBody>
        </p:sp>
        <p:sp>
          <p:nvSpPr>
            <p:cNvPr id="113" name="TextBox 112">
              <a:extLst>
                <a:ext uri="{FF2B5EF4-FFF2-40B4-BE49-F238E27FC236}">
                  <a16:creationId xmlns:a16="http://schemas.microsoft.com/office/drawing/2014/main" id="{A3E45BF4-18F8-03FF-96C3-4EA1869A2F89}"/>
                </a:ext>
              </a:extLst>
            </p:cNvPr>
            <p:cNvSpPr txBox="1"/>
            <p:nvPr/>
          </p:nvSpPr>
          <p:spPr>
            <a:xfrm>
              <a:off x="332936" y="3086922"/>
              <a:ext cx="2926080" cy="1938992"/>
            </a:xfrm>
            <a:prstGeom prst="rect">
              <a:avLst/>
            </a:prstGeom>
            <a:noFill/>
          </p:spPr>
          <p:txBody>
            <a:bodyPr wrap="square" lIns="0" rIns="0" rtlCol="0" anchor="t">
              <a:spAutoFit/>
            </a:bodyPr>
            <a:lstStyle/>
            <a:p>
              <a:pPr algn="ctr">
                <a:spcAft>
                  <a:spcPts val="1200"/>
                </a:spcAft>
              </a:pPr>
              <a:r>
                <a:rPr lang="en-US" sz="1000" noProof="1">
                  <a:solidFill>
                    <a:schemeClr val="tx1">
                      <a:lumMod val="65000"/>
                      <a:lumOff val="35000"/>
                    </a:schemeClr>
                  </a:solidFill>
                </a:rPr>
                <a:t>Lorem ipsum dolor sit amet, consectetur adipiscing elit, sed do eiusmod tempor incididunt ut labore et dolore magna aliqua.</a:t>
              </a:r>
            </a:p>
            <a:p>
              <a:pPr algn="ctr">
                <a:spcAft>
                  <a:spcPts val="12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99" name="Group 98">
            <a:extLst>
              <a:ext uri="{FF2B5EF4-FFF2-40B4-BE49-F238E27FC236}">
                <a16:creationId xmlns:a16="http://schemas.microsoft.com/office/drawing/2014/main" id="{10911F1B-24B3-F7A1-60AD-2CC614EB63DB}"/>
              </a:ext>
            </a:extLst>
          </p:cNvPr>
          <p:cNvGrpSpPr/>
          <p:nvPr/>
        </p:nvGrpSpPr>
        <p:grpSpPr>
          <a:xfrm>
            <a:off x="3848207" y="1376258"/>
            <a:ext cx="1718554" cy="2275037"/>
            <a:chOff x="332936" y="2750877"/>
            <a:chExt cx="2926080" cy="2275037"/>
          </a:xfrm>
        </p:grpSpPr>
        <p:sp>
          <p:nvSpPr>
            <p:cNvPr id="110" name="TextBox 109">
              <a:extLst>
                <a:ext uri="{FF2B5EF4-FFF2-40B4-BE49-F238E27FC236}">
                  <a16:creationId xmlns:a16="http://schemas.microsoft.com/office/drawing/2014/main" id="{CD4D9719-5BC7-D2F8-4DA1-9BA35C696DB6}"/>
                </a:ext>
              </a:extLst>
            </p:cNvPr>
            <p:cNvSpPr txBox="1"/>
            <p:nvPr/>
          </p:nvSpPr>
          <p:spPr>
            <a:xfrm>
              <a:off x="332936" y="2750877"/>
              <a:ext cx="2926080" cy="338554"/>
            </a:xfrm>
            <a:prstGeom prst="rect">
              <a:avLst/>
            </a:prstGeom>
            <a:noFill/>
          </p:spPr>
          <p:txBody>
            <a:bodyPr wrap="square" lIns="0" rIns="0" rtlCol="0" anchor="b">
              <a:spAutoFit/>
            </a:bodyPr>
            <a:lstStyle/>
            <a:p>
              <a:pPr algn="ctr"/>
              <a:r>
                <a:rPr lang="en-US" sz="1600" b="1" noProof="1"/>
                <a:t>Lorem Ipsum</a:t>
              </a:r>
            </a:p>
          </p:txBody>
        </p:sp>
        <p:sp>
          <p:nvSpPr>
            <p:cNvPr id="111" name="TextBox 110">
              <a:extLst>
                <a:ext uri="{FF2B5EF4-FFF2-40B4-BE49-F238E27FC236}">
                  <a16:creationId xmlns:a16="http://schemas.microsoft.com/office/drawing/2014/main" id="{5FBC0AFA-97EF-F282-6F4E-829BFBCF720F}"/>
                </a:ext>
              </a:extLst>
            </p:cNvPr>
            <p:cNvSpPr txBox="1"/>
            <p:nvPr/>
          </p:nvSpPr>
          <p:spPr>
            <a:xfrm>
              <a:off x="332936" y="3086922"/>
              <a:ext cx="2926080" cy="1938992"/>
            </a:xfrm>
            <a:prstGeom prst="rect">
              <a:avLst/>
            </a:prstGeom>
            <a:noFill/>
          </p:spPr>
          <p:txBody>
            <a:bodyPr wrap="square" lIns="0" rIns="0" rtlCol="0" anchor="t">
              <a:spAutoFit/>
            </a:bodyPr>
            <a:lstStyle/>
            <a:p>
              <a:pPr algn="ctr">
                <a:spcAft>
                  <a:spcPts val="1200"/>
                </a:spcAft>
              </a:pPr>
              <a:r>
                <a:rPr lang="en-US" sz="1000" noProof="1">
                  <a:solidFill>
                    <a:schemeClr val="tx1">
                      <a:lumMod val="65000"/>
                      <a:lumOff val="35000"/>
                    </a:schemeClr>
                  </a:solidFill>
                </a:rPr>
                <a:t>Lorem ipsum dolor sit amet, consectetur adipiscing elit, sed do eiusmod tempor incididunt ut labore et dolore magna aliqua.</a:t>
              </a:r>
            </a:p>
            <a:p>
              <a:pPr algn="ctr">
                <a:spcAft>
                  <a:spcPts val="12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00" name="Group 99">
            <a:extLst>
              <a:ext uri="{FF2B5EF4-FFF2-40B4-BE49-F238E27FC236}">
                <a16:creationId xmlns:a16="http://schemas.microsoft.com/office/drawing/2014/main" id="{5865BC62-83B3-56FD-D108-F5E21BC0AB28}"/>
              </a:ext>
            </a:extLst>
          </p:cNvPr>
          <p:cNvGrpSpPr/>
          <p:nvPr/>
        </p:nvGrpSpPr>
        <p:grpSpPr>
          <a:xfrm>
            <a:off x="8935666" y="1376258"/>
            <a:ext cx="1718554" cy="2275037"/>
            <a:chOff x="332936" y="2750877"/>
            <a:chExt cx="2926080" cy="2275037"/>
          </a:xfrm>
        </p:grpSpPr>
        <p:sp>
          <p:nvSpPr>
            <p:cNvPr id="108" name="TextBox 107">
              <a:extLst>
                <a:ext uri="{FF2B5EF4-FFF2-40B4-BE49-F238E27FC236}">
                  <a16:creationId xmlns:a16="http://schemas.microsoft.com/office/drawing/2014/main" id="{3A974238-6F90-63AF-9C0A-5522329A6626}"/>
                </a:ext>
              </a:extLst>
            </p:cNvPr>
            <p:cNvSpPr txBox="1"/>
            <p:nvPr/>
          </p:nvSpPr>
          <p:spPr>
            <a:xfrm>
              <a:off x="332936" y="2750877"/>
              <a:ext cx="2926080" cy="338554"/>
            </a:xfrm>
            <a:prstGeom prst="rect">
              <a:avLst/>
            </a:prstGeom>
            <a:noFill/>
          </p:spPr>
          <p:txBody>
            <a:bodyPr wrap="square" lIns="0" rIns="0" rtlCol="0" anchor="b">
              <a:spAutoFit/>
            </a:bodyPr>
            <a:lstStyle/>
            <a:p>
              <a:pPr algn="ctr"/>
              <a:r>
                <a:rPr lang="en-US" sz="1600" b="1" noProof="1"/>
                <a:t>Lorem Ipsum</a:t>
              </a:r>
            </a:p>
          </p:txBody>
        </p:sp>
        <p:sp>
          <p:nvSpPr>
            <p:cNvPr id="109" name="TextBox 108">
              <a:extLst>
                <a:ext uri="{FF2B5EF4-FFF2-40B4-BE49-F238E27FC236}">
                  <a16:creationId xmlns:a16="http://schemas.microsoft.com/office/drawing/2014/main" id="{D4522FFF-E756-C4EB-C068-C020D3A53A8E}"/>
                </a:ext>
              </a:extLst>
            </p:cNvPr>
            <p:cNvSpPr txBox="1"/>
            <p:nvPr/>
          </p:nvSpPr>
          <p:spPr>
            <a:xfrm>
              <a:off x="332936" y="3086922"/>
              <a:ext cx="2926080" cy="1938992"/>
            </a:xfrm>
            <a:prstGeom prst="rect">
              <a:avLst/>
            </a:prstGeom>
            <a:noFill/>
          </p:spPr>
          <p:txBody>
            <a:bodyPr wrap="square" lIns="0" rIns="0" rtlCol="0" anchor="t">
              <a:spAutoFit/>
            </a:bodyPr>
            <a:lstStyle/>
            <a:p>
              <a:pPr algn="ctr">
                <a:spcAft>
                  <a:spcPts val="1200"/>
                </a:spcAft>
              </a:pPr>
              <a:r>
                <a:rPr lang="en-US" sz="1000" noProof="1">
                  <a:solidFill>
                    <a:schemeClr val="tx1">
                      <a:lumMod val="65000"/>
                      <a:lumOff val="35000"/>
                    </a:schemeClr>
                  </a:solidFill>
                </a:rPr>
                <a:t>Lorem ipsum dolor sit amet, consectetur adipiscing elit, sed do eiusmod tempor incididunt ut labore et dolore magna aliqua.</a:t>
              </a:r>
            </a:p>
            <a:p>
              <a:pPr algn="ctr">
                <a:spcAft>
                  <a:spcPts val="12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01" name="Group 100">
            <a:extLst>
              <a:ext uri="{FF2B5EF4-FFF2-40B4-BE49-F238E27FC236}">
                <a16:creationId xmlns:a16="http://schemas.microsoft.com/office/drawing/2014/main" id="{75C5B116-09A9-C495-AC1E-B2EDE2A19956}"/>
              </a:ext>
            </a:extLst>
          </p:cNvPr>
          <p:cNvGrpSpPr/>
          <p:nvPr/>
        </p:nvGrpSpPr>
        <p:grpSpPr>
          <a:xfrm>
            <a:off x="6391939" y="3482018"/>
            <a:ext cx="1718554" cy="2275037"/>
            <a:chOff x="332936" y="2750877"/>
            <a:chExt cx="2926080" cy="2275037"/>
          </a:xfrm>
        </p:grpSpPr>
        <p:sp>
          <p:nvSpPr>
            <p:cNvPr id="106" name="TextBox 105">
              <a:extLst>
                <a:ext uri="{FF2B5EF4-FFF2-40B4-BE49-F238E27FC236}">
                  <a16:creationId xmlns:a16="http://schemas.microsoft.com/office/drawing/2014/main" id="{99970E9A-4B09-A163-4724-380DE967E40D}"/>
                </a:ext>
              </a:extLst>
            </p:cNvPr>
            <p:cNvSpPr txBox="1"/>
            <p:nvPr/>
          </p:nvSpPr>
          <p:spPr>
            <a:xfrm>
              <a:off x="332936" y="2750877"/>
              <a:ext cx="2926080" cy="338554"/>
            </a:xfrm>
            <a:prstGeom prst="rect">
              <a:avLst/>
            </a:prstGeom>
            <a:noFill/>
          </p:spPr>
          <p:txBody>
            <a:bodyPr wrap="square" lIns="0" rIns="0" rtlCol="0" anchor="b">
              <a:spAutoFit/>
            </a:bodyPr>
            <a:lstStyle/>
            <a:p>
              <a:pPr algn="ctr"/>
              <a:r>
                <a:rPr lang="en-US" sz="1600" b="1" noProof="1">
                  <a:solidFill>
                    <a:schemeClr val="bg1"/>
                  </a:solidFill>
                </a:rPr>
                <a:t>Lorem Ipsum</a:t>
              </a:r>
            </a:p>
          </p:txBody>
        </p:sp>
        <p:sp>
          <p:nvSpPr>
            <p:cNvPr id="107" name="TextBox 106">
              <a:extLst>
                <a:ext uri="{FF2B5EF4-FFF2-40B4-BE49-F238E27FC236}">
                  <a16:creationId xmlns:a16="http://schemas.microsoft.com/office/drawing/2014/main" id="{C4B20EDA-5DFB-D901-BE3F-B83575C39129}"/>
                </a:ext>
              </a:extLst>
            </p:cNvPr>
            <p:cNvSpPr txBox="1"/>
            <p:nvPr/>
          </p:nvSpPr>
          <p:spPr>
            <a:xfrm>
              <a:off x="332936" y="3086922"/>
              <a:ext cx="2926080" cy="1938992"/>
            </a:xfrm>
            <a:prstGeom prst="rect">
              <a:avLst/>
            </a:prstGeom>
            <a:noFill/>
          </p:spPr>
          <p:txBody>
            <a:bodyPr wrap="square" lIns="0" rIns="0" rtlCol="0" anchor="t">
              <a:spAutoFit/>
            </a:bodyPr>
            <a:lstStyle/>
            <a:p>
              <a:pPr algn="ctr">
                <a:spcAft>
                  <a:spcPts val="1200"/>
                </a:spcAft>
              </a:pPr>
              <a:r>
                <a:rPr lang="en-US" sz="1000" noProof="1">
                  <a:solidFill>
                    <a:schemeClr val="bg1"/>
                  </a:solidFill>
                </a:rPr>
                <a:t>Lorem ipsum dolor sit amet, consectetur adipiscing elit, sed do eiusmod tempor incididunt ut labore et dolore magna aliqua.</a:t>
              </a:r>
            </a:p>
            <a:p>
              <a:pPr algn="ctr">
                <a:spcAft>
                  <a:spcPts val="1200"/>
                </a:spcAft>
              </a:pPr>
              <a:r>
                <a:rPr lang="en-US" sz="1000" noProof="1">
                  <a:solidFill>
                    <a:schemeClr val="bg1"/>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102" name="Graphic 101" descr="Hero Male with solid fill">
            <a:extLst>
              <a:ext uri="{FF2B5EF4-FFF2-40B4-BE49-F238E27FC236}">
                <a16:creationId xmlns:a16="http://schemas.microsoft.com/office/drawing/2014/main" id="{ED4C6E30-AC1C-176A-5A15-F9ED76C4EC0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7745" y="5112619"/>
            <a:ext cx="914400" cy="914400"/>
          </a:xfrm>
          <a:prstGeom prst="rect">
            <a:avLst/>
          </a:prstGeom>
        </p:spPr>
      </p:pic>
      <p:pic>
        <p:nvPicPr>
          <p:cNvPr id="103" name="Graphic 102" descr="Mountains with solid fill">
            <a:extLst>
              <a:ext uri="{FF2B5EF4-FFF2-40B4-BE49-F238E27FC236}">
                <a16:creationId xmlns:a16="http://schemas.microsoft.com/office/drawing/2014/main" id="{EA2A5ACB-78F7-ED67-340F-752826CDBFD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706554" y="1393960"/>
            <a:ext cx="914400" cy="914400"/>
          </a:xfrm>
          <a:prstGeom prst="rect">
            <a:avLst/>
          </a:prstGeom>
        </p:spPr>
      </p:pic>
      <p:pic>
        <p:nvPicPr>
          <p:cNvPr id="104" name="Graphic 103" descr="Puzzle with solid fill">
            <a:extLst>
              <a:ext uri="{FF2B5EF4-FFF2-40B4-BE49-F238E27FC236}">
                <a16:creationId xmlns:a16="http://schemas.microsoft.com/office/drawing/2014/main" id="{5D8F11D5-916A-9BAB-0251-839696F1773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50286" y="5112618"/>
            <a:ext cx="914400" cy="914400"/>
          </a:xfrm>
          <a:prstGeom prst="rect">
            <a:avLst/>
          </a:prstGeom>
        </p:spPr>
      </p:pic>
      <p:pic>
        <p:nvPicPr>
          <p:cNvPr id="105" name="Graphic 104" descr="Target with solid fill">
            <a:extLst>
              <a:ext uri="{FF2B5EF4-FFF2-40B4-BE49-F238E27FC236}">
                <a16:creationId xmlns:a16="http://schemas.microsoft.com/office/drawing/2014/main" id="{7FF3AE0B-18BC-52A9-82EB-9843DDF7AD8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94012" y="1393960"/>
            <a:ext cx="914400" cy="914400"/>
          </a:xfrm>
          <a:prstGeom prst="rect">
            <a:avLst/>
          </a:prstGeom>
        </p:spPr>
      </p:pic>
    </p:spTree>
    <p:extLst>
      <p:ext uri="{BB962C8B-B14F-4D97-AF65-F5344CB8AC3E}">
        <p14:creationId xmlns:p14="http://schemas.microsoft.com/office/powerpoint/2010/main" val="4126302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Vertical Cuboid Block List – Slide Template</a:t>
            </a:r>
          </a:p>
        </p:txBody>
      </p:sp>
      <p:sp>
        <p:nvSpPr>
          <p:cNvPr id="86" name="Freeform: Shape 85">
            <a:extLst>
              <a:ext uri="{FF2B5EF4-FFF2-40B4-BE49-F238E27FC236}">
                <a16:creationId xmlns:a16="http://schemas.microsoft.com/office/drawing/2014/main" id="{EC36BCAD-63E3-D462-1CB4-E84DF9BC45CD}"/>
              </a:ext>
            </a:extLst>
          </p:cNvPr>
          <p:cNvSpPr/>
          <p:nvPr/>
        </p:nvSpPr>
        <p:spPr>
          <a:xfrm rot="5400000">
            <a:off x="1813475" y="1968659"/>
            <a:ext cx="700560" cy="1937749"/>
          </a:xfrm>
          <a:custGeom>
            <a:avLst/>
            <a:gdLst>
              <a:gd name="connsiteX0" fmla="*/ 469780 w 1769190"/>
              <a:gd name="connsiteY0" fmla="*/ 0 h 1299410"/>
              <a:gd name="connsiteX1" fmla="*/ 1769190 w 1769190"/>
              <a:gd name="connsiteY1" fmla="*/ 0 h 1299410"/>
              <a:gd name="connsiteX2" fmla="*/ 1769190 w 1769190"/>
              <a:gd name="connsiteY2" fmla="*/ 1299410 h 1299410"/>
              <a:gd name="connsiteX3" fmla="*/ 469780 w 1769190"/>
              <a:gd name="connsiteY3" fmla="*/ 1299410 h 1299410"/>
              <a:gd name="connsiteX4" fmla="*/ 469780 w 1769190"/>
              <a:gd name="connsiteY4" fmla="*/ 1142963 h 1299410"/>
              <a:gd name="connsiteX5" fmla="*/ 0 w 1769190"/>
              <a:gd name="connsiteY5" fmla="*/ 1142963 h 1299410"/>
              <a:gd name="connsiteX6" fmla="*/ 0 w 1769190"/>
              <a:gd name="connsiteY6" fmla="*/ 156447 h 1299410"/>
              <a:gd name="connsiteX7" fmla="*/ 469780 w 1769190"/>
              <a:gd name="connsiteY7" fmla="*/ 156447 h 1299410"/>
              <a:gd name="connsiteX0" fmla="*/ 469780 w 1769190"/>
              <a:gd name="connsiteY0" fmla="*/ 0 h 1299410"/>
              <a:gd name="connsiteX1" fmla="*/ 1769190 w 1769190"/>
              <a:gd name="connsiteY1" fmla="*/ 1299410 h 1299410"/>
              <a:gd name="connsiteX2" fmla="*/ 469780 w 1769190"/>
              <a:gd name="connsiteY2" fmla="*/ 1299410 h 1299410"/>
              <a:gd name="connsiteX3" fmla="*/ 469780 w 1769190"/>
              <a:gd name="connsiteY3" fmla="*/ 1142963 h 1299410"/>
              <a:gd name="connsiteX4" fmla="*/ 0 w 1769190"/>
              <a:gd name="connsiteY4" fmla="*/ 1142963 h 1299410"/>
              <a:gd name="connsiteX5" fmla="*/ 0 w 1769190"/>
              <a:gd name="connsiteY5" fmla="*/ 156447 h 1299410"/>
              <a:gd name="connsiteX6" fmla="*/ 469780 w 1769190"/>
              <a:gd name="connsiteY6" fmla="*/ 156447 h 1299410"/>
              <a:gd name="connsiteX7" fmla="*/ 469780 w 1769190"/>
              <a:gd name="connsiteY7" fmla="*/ 0 h 1299410"/>
              <a:gd name="connsiteX0" fmla="*/ 469780 w 469780"/>
              <a:gd name="connsiteY0" fmla="*/ 0 h 1299410"/>
              <a:gd name="connsiteX1" fmla="*/ 469780 w 469780"/>
              <a:gd name="connsiteY1" fmla="*/ 1299410 h 1299410"/>
              <a:gd name="connsiteX2" fmla="*/ 469780 w 469780"/>
              <a:gd name="connsiteY2" fmla="*/ 1142963 h 1299410"/>
              <a:gd name="connsiteX3" fmla="*/ 0 w 469780"/>
              <a:gd name="connsiteY3" fmla="*/ 1142963 h 1299410"/>
              <a:gd name="connsiteX4" fmla="*/ 0 w 469780"/>
              <a:gd name="connsiteY4" fmla="*/ 156447 h 1299410"/>
              <a:gd name="connsiteX5" fmla="*/ 469780 w 469780"/>
              <a:gd name="connsiteY5" fmla="*/ 156447 h 1299410"/>
              <a:gd name="connsiteX6" fmla="*/ 469780 w 469780"/>
              <a:gd name="connsiteY6"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156447 h 1299410"/>
              <a:gd name="connsiteX5" fmla="*/ 469780 w 469780"/>
              <a:gd name="connsiteY5"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0 h 1299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780" h="1299410">
                <a:moveTo>
                  <a:pt x="469780" y="0"/>
                </a:moveTo>
                <a:lnTo>
                  <a:pt x="469780" y="1299410"/>
                </a:lnTo>
                <a:lnTo>
                  <a:pt x="0" y="1142963"/>
                </a:lnTo>
                <a:lnTo>
                  <a:pt x="0" y="156447"/>
                </a:lnTo>
                <a:lnTo>
                  <a:pt x="46978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7" name="Rectangle 86">
            <a:extLst>
              <a:ext uri="{FF2B5EF4-FFF2-40B4-BE49-F238E27FC236}">
                <a16:creationId xmlns:a16="http://schemas.microsoft.com/office/drawing/2014/main" id="{F6CBE658-DEA0-B55D-6182-0E9E7E08E189}"/>
              </a:ext>
            </a:extLst>
          </p:cNvPr>
          <p:cNvSpPr/>
          <p:nvPr/>
        </p:nvSpPr>
        <p:spPr>
          <a:xfrm rot="5400000">
            <a:off x="1427662" y="1115588"/>
            <a:ext cx="1472184" cy="14711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0A5EC20F-5699-8091-5208-436560074AF9}"/>
              </a:ext>
            </a:extLst>
          </p:cNvPr>
          <p:cNvSpPr/>
          <p:nvPr/>
        </p:nvSpPr>
        <p:spPr>
          <a:xfrm rot="5400000">
            <a:off x="654706" y="3827987"/>
            <a:ext cx="3018099" cy="193774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33B97FC6-2018-4DCC-D072-F08F1F5BB632}"/>
              </a:ext>
            </a:extLst>
          </p:cNvPr>
          <p:cNvSpPr/>
          <p:nvPr/>
        </p:nvSpPr>
        <p:spPr>
          <a:xfrm rot="16200000">
            <a:off x="4357204" y="3514571"/>
            <a:ext cx="700560" cy="1937749"/>
          </a:xfrm>
          <a:custGeom>
            <a:avLst/>
            <a:gdLst>
              <a:gd name="connsiteX0" fmla="*/ 469780 w 1769190"/>
              <a:gd name="connsiteY0" fmla="*/ 0 h 1299410"/>
              <a:gd name="connsiteX1" fmla="*/ 1769190 w 1769190"/>
              <a:gd name="connsiteY1" fmla="*/ 0 h 1299410"/>
              <a:gd name="connsiteX2" fmla="*/ 1769190 w 1769190"/>
              <a:gd name="connsiteY2" fmla="*/ 1299410 h 1299410"/>
              <a:gd name="connsiteX3" fmla="*/ 469780 w 1769190"/>
              <a:gd name="connsiteY3" fmla="*/ 1299410 h 1299410"/>
              <a:gd name="connsiteX4" fmla="*/ 469780 w 1769190"/>
              <a:gd name="connsiteY4" fmla="*/ 1142963 h 1299410"/>
              <a:gd name="connsiteX5" fmla="*/ 0 w 1769190"/>
              <a:gd name="connsiteY5" fmla="*/ 1142963 h 1299410"/>
              <a:gd name="connsiteX6" fmla="*/ 0 w 1769190"/>
              <a:gd name="connsiteY6" fmla="*/ 156447 h 1299410"/>
              <a:gd name="connsiteX7" fmla="*/ 469780 w 1769190"/>
              <a:gd name="connsiteY7" fmla="*/ 156447 h 1299410"/>
              <a:gd name="connsiteX0" fmla="*/ 469780 w 1769190"/>
              <a:gd name="connsiteY0" fmla="*/ 0 h 1299410"/>
              <a:gd name="connsiteX1" fmla="*/ 1769190 w 1769190"/>
              <a:gd name="connsiteY1" fmla="*/ 1299410 h 1299410"/>
              <a:gd name="connsiteX2" fmla="*/ 469780 w 1769190"/>
              <a:gd name="connsiteY2" fmla="*/ 1299410 h 1299410"/>
              <a:gd name="connsiteX3" fmla="*/ 469780 w 1769190"/>
              <a:gd name="connsiteY3" fmla="*/ 1142963 h 1299410"/>
              <a:gd name="connsiteX4" fmla="*/ 0 w 1769190"/>
              <a:gd name="connsiteY4" fmla="*/ 1142963 h 1299410"/>
              <a:gd name="connsiteX5" fmla="*/ 0 w 1769190"/>
              <a:gd name="connsiteY5" fmla="*/ 156447 h 1299410"/>
              <a:gd name="connsiteX6" fmla="*/ 469780 w 1769190"/>
              <a:gd name="connsiteY6" fmla="*/ 156447 h 1299410"/>
              <a:gd name="connsiteX7" fmla="*/ 469780 w 1769190"/>
              <a:gd name="connsiteY7" fmla="*/ 0 h 1299410"/>
              <a:gd name="connsiteX0" fmla="*/ 469780 w 469780"/>
              <a:gd name="connsiteY0" fmla="*/ 0 h 1299410"/>
              <a:gd name="connsiteX1" fmla="*/ 469780 w 469780"/>
              <a:gd name="connsiteY1" fmla="*/ 1299410 h 1299410"/>
              <a:gd name="connsiteX2" fmla="*/ 469780 w 469780"/>
              <a:gd name="connsiteY2" fmla="*/ 1142963 h 1299410"/>
              <a:gd name="connsiteX3" fmla="*/ 0 w 469780"/>
              <a:gd name="connsiteY3" fmla="*/ 1142963 h 1299410"/>
              <a:gd name="connsiteX4" fmla="*/ 0 w 469780"/>
              <a:gd name="connsiteY4" fmla="*/ 156447 h 1299410"/>
              <a:gd name="connsiteX5" fmla="*/ 469780 w 469780"/>
              <a:gd name="connsiteY5" fmla="*/ 156447 h 1299410"/>
              <a:gd name="connsiteX6" fmla="*/ 469780 w 469780"/>
              <a:gd name="connsiteY6"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156447 h 1299410"/>
              <a:gd name="connsiteX5" fmla="*/ 469780 w 469780"/>
              <a:gd name="connsiteY5"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0 h 1299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780" h="1299410">
                <a:moveTo>
                  <a:pt x="469780" y="0"/>
                </a:moveTo>
                <a:lnTo>
                  <a:pt x="469780" y="1299410"/>
                </a:lnTo>
                <a:lnTo>
                  <a:pt x="0" y="1142963"/>
                </a:lnTo>
                <a:lnTo>
                  <a:pt x="0" y="156447"/>
                </a:lnTo>
                <a:lnTo>
                  <a:pt x="46978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0" name="Rectangle 89">
            <a:extLst>
              <a:ext uri="{FF2B5EF4-FFF2-40B4-BE49-F238E27FC236}">
                <a16:creationId xmlns:a16="http://schemas.microsoft.com/office/drawing/2014/main" id="{3C4BC4E8-1BC9-C0AC-7328-FBAF5C2C19C7}"/>
              </a:ext>
            </a:extLst>
          </p:cNvPr>
          <p:cNvSpPr/>
          <p:nvPr/>
        </p:nvSpPr>
        <p:spPr>
          <a:xfrm rot="16200000">
            <a:off x="3971394" y="4834247"/>
            <a:ext cx="1472184" cy="1471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6B447259-3630-40CC-5629-D1C70F5FA495}"/>
              </a:ext>
            </a:extLst>
          </p:cNvPr>
          <p:cNvSpPr/>
          <p:nvPr/>
        </p:nvSpPr>
        <p:spPr>
          <a:xfrm rot="16200000">
            <a:off x="3198435" y="1655243"/>
            <a:ext cx="3018099" cy="193774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EA5AB39C-1AFB-36B4-AD95-C0F918965D8C}"/>
              </a:ext>
            </a:extLst>
          </p:cNvPr>
          <p:cNvSpPr/>
          <p:nvPr/>
        </p:nvSpPr>
        <p:spPr>
          <a:xfrm rot="5400000">
            <a:off x="6900933" y="1968659"/>
            <a:ext cx="700560" cy="1937749"/>
          </a:xfrm>
          <a:custGeom>
            <a:avLst/>
            <a:gdLst>
              <a:gd name="connsiteX0" fmla="*/ 469780 w 1769190"/>
              <a:gd name="connsiteY0" fmla="*/ 0 h 1299410"/>
              <a:gd name="connsiteX1" fmla="*/ 1769190 w 1769190"/>
              <a:gd name="connsiteY1" fmla="*/ 0 h 1299410"/>
              <a:gd name="connsiteX2" fmla="*/ 1769190 w 1769190"/>
              <a:gd name="connsiteY2" fmla="*/ 1299410 h 1299410"/>
              <a:gd name="connsiteX3" fmla="*/ 469780 w 1769190"/>
              <a:gd name="connsiteY3" fmla="*/ 1299410 h 1299410"/>
              <a:gd name="connsiteX4" fmla="*/ 469780 w 1769190"/>
              <a:gd name="connsiteY4" fmla="*/ 1142963 h 1299410"/>
              <a:gd name="connsiteX5" fmla="*/ 0 w 1769190"/>
              <a:gd name="connsiteY5" fmla="*/ 1142963 h 1299410"/>
              <a:gd name="connsiteX6" fmla="*/ 0 w 1769190"/>
              <a:gd name="connsiteY6" fmla="*/ 156447 h 1299410"/>
              <a:gd name="connsiteX7" fmla="*/ 469780 w 1769190"/>
              <a:gd name="connsiteY7" fmla="*/ 156447 h 1299410"/>
              <a:gd name="connsiteX0" fmla="*/ 469780 w 1769190"/>
              <a:gd name="connsiteY0" fmla="*/ 0 h 1299410"/>
              <a:gd name="connsiteX1" fmla="*/ 1769190 w 1769190"/>
              <a:gd name="connsiteY1" fmla="*/ 1299410 h 1299410"/>
              <a:gd name="connsiteX2" fmla="*/ 469780 w 1769190"/>
              <a:gd name="connsiteY2" fmla="*/ 1299410 h 1299410"/>
              <a:gd name="connsiteX3" fmla="*/ 469780 w 1769190"/>
              <a:gd name="connsiteY3" fmla="*/ 1142963 h 1299410"/>
              <a:gd name="connsiteX4" fmla="*/ 0 w 1769190"/>
              <a:gd name="connsiteY4" fmla="*/ 1142963 h 1299410"/>
              <a:gd name="connsiteX5" fmla="*/ 0 w 1769190"/>
              <a:gd name="connsiteY5" fmla="*/ 156447 h 1299410"/>
              <a:gd name="connsiteX6" fmla="*/ 469780 w 1769190"/>
              <a:gd name="connsiteY6" fmla="*/ 156447 h 1299410"/>
              <a:gd name="connsiteX7" fmla="*/ 469780 w 1769190"/>
              <a:gd name="connsiteY7" fmla="*/ 0 h 1299410"/>
              <a:gd name="connsiteX0" fmla="*/ 469780 w 469780"/>
              <a:gd name="connsiteY0" fmla="*/ 0 h 1299410"/>
              <a:gd name="connsiteX1" fmla="*/ 469780 w 469780"/>
              <a:gd name="connsiteY1" fmla="*/ 1299410 h 1299410"/>
              <a:gd name="connsiteX2" fmla="*/ 469780 w 469780"/>
              <a:gd name="connsiteY2" fmla="*/ 1142963 h 1299410"/>
              <a:gd name="connsiteX3" fmla="*/ 0 w 469780"/>
              <a:gd name="connsiteY3" fmla="*/ 1142963 h 1299410"/>
              <a:gd name="connsiteX4" fmla="*/ 0 w 469780"/>
              <a:gd name="connsiteY4" fmla="*/ 156447 h 1299410"/>
              <a:gd name="connsiteX5" fmla="*/ 469780 w 469780"/>
              <a:gd name="connsiteY5" fmla="*/ 156447 h 1299410"/>
              <a:gd name="connsiteX6" fmla="*/ 469780 w 469780"/>
              <a:gd name="connsiteY6"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156447 h 1299410"/>
              <a:gd name="connsiteX5" fmla="*/ 469780 w 469780"/>
              <a:gd name="connsiteY5"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0 h 1299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780" h="1299410">
                <a:moveTo>
                  <a:pt x="469780" y="0"/>
                </a:moveTo>
                <a:lnTo>
                  <a:pt x="469780" y="1299410"/>
                </a:lnTo>
                <a:lnTo>
                  <a:pt x="0" y="1142963"/>
                </a:lnTo>
                <a:lnTo>
                  <a:pt x="0" y="156447"/>
                </a:lnTo>
                <a:lnTo>
                  <a:pt x="469780"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3" name="Rectangle 92">
            <a:extLst>
              <a:ext uri="{FF2B5EF4-FFF2-40B4-BE49-F238E27FC236}">
                <a16:creationId xmlns:a16="http://schemas.microsoft.com/office/drawing/2014/main" id="{123AA905-54E6-3093-0DB1-EA7BB9C80D2A}"/>
              </a:ext>
            </a:extLst>
          </p:cNvPr>
          <p:cNvSpPr/>
          <p:nvPr/>
        </p:nvSpPr>
        <p:spPr>
          <a:xfrm rot="5400000">
            <a:off x="6515120" y="1115588"/>
            <a:ext cx="1472184" cy="14711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53ACC56A-E89C-F82C-3C4E-710BC6301FB1}"/>
              </a:ext>
            </a:extLst>
          </p:cNvPr>
          <p:cNvSpPr/>
          <p:nvPr/>
        </p:nvSpPr>
        <p:spPr>
          <a:xfrm rot="5400000">
            <a:off x="5742164" y="3827987"/>
            <a:ext cx="3018099" cy="193774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Shape 94">
            <a:extLst>
              <a:ext uri="{FF2B5EF4-FFF2-40B4-BE49-F238E27FC236}">
                <a16:creationId xmlns:a16="http://schemas.microsoft.com/office/drawing/2014/main" id="{C2787A39-B54A-44F4-B046-8A230CD094BB}"/>
              </a:ext>
            </a:extLst>
          </p:cNvPr>
          <p:cNvSpPr/>
          <p:nvPr/>
        </p:nvSpPr>
        <p:spPr>
          <a:xfrm rot="16200000">
            <a:off x="9444663" y="3514571"/>
            <a:ext cx="700560" cy="1937749"/>
          </a:xfrm>
          <a:custGeom>
            <a:avLst/>
            <a:gdLst>
              <a:gd name="connsiteX0" fmla="*/ 469780 w 1769190"/>
              <a:gd name="connsiteY0" fmla="*/ 0 h 1299410"/>
              <a:gd name="connsiteX1" fmla="*/ 1769190 w 1769190"/>
              <a:gd name="connsiteY1" fmla="*/ 0 h 1299410"/>
              <a:gd name="connsiteX2" fmla="*/ 1769190 w 1769190"/>
              <a:gd name="connsiteY2" fmla="*/ 1299410 h 1299410"/>
              <a:gd name="connsiteX3" fmla="*/ 469780 w 1769190"/>
              <a:gd name="connsiteY3" fmla="*/ 1299410 h 1299410"/>
              <a:gd name="connsiteX4" fmla="*/ 469780 w 1769190"/>
              <a:gd name="connsiteY4" fmla="*/ 1142963 h 1299410"/>
              <a:gd name="connsiteX5" fmla="*/ 0 w 1769190"/>
              <a:gd name="connsiteY5" fmla="*/ 1142963 h 1299410"/>
              <a:gd name="connsiteX6" fmla="*/ 0 w 1769190"/>
              <a:gd name="connsiteY6" fmla="*/ 156447 h 1299410"/>
              <a:gd name="connsiteX7" fmla="*/ 469780 w 1769190"/>
              <a:gd name="connsiteY7" fmla="*/ 156447 h 1299410"/>
              <a:gd name="connsiteX0" fmla="*/ 469780 w 1769190"/>
              <a:gd name="connsiteY0" fmla="*/ 0 h 1299410"/>
              <a:gd name="connsiteX1" fmla="*/ 1769190 w 1769190"/>
              <a:gd name="connsiteY1" fmla="*/ 1299410 h 1299410"/>
              <a:gd name="connsiteX2" fmla="*/ 469780 w 1769190"/>
              <a:gd name="connsiteY2" fmla="*/ 1299410 h 1299410"/>
              <a:gd name="connsiteX3" fmla="*/ 469780 w 1769190"/>
              <a:gd name="connsiteY3" fmla="*/ 1142963 h 1299410"/>
              <a:gd name="connsiteX4" fmla="*/ 0 w 1769190"/>
              <a:gd name="connsiteY4" fmla="*/ 1142963 h 1299410"/>
              <a:gd name="connsiteX5" fmla="*/ 0 w 1769190"/>
              <a:gd name="connsiteY5" fmla="*/ 156447 h 1299410"/>
              <a:gd name="connsiteX6" fmla="*/ 469780 w 1769190"/>
              <a:gd name="connsiteY6" fmla="*/ 156447 h 1299410"/>
              <a:gd name="connsiteX7" fmla="*/ 469780 w 1769190"/>
              <a:gd name="connsiteY7" fmla="*/ 0 h 1299410"/>
              <a:gd name="connsiteX0" fmla="*/ 469780 w 469780"/>
              <a:gd name="connsiteY0" fmla="*/ 0 h 1299410"/>
              <a:gd name="connsiteX1" fmla="*/ 469780 w 469780"/>
              <a:gd name="connsiteY1" fmla="*/ 1299410 h 1299410"/>
              <a:gd name="connsiteX2" fmla="*/ 469780 w 469780"/>
              <a:gd name="connsiteY2" fmla="*/ 1142963 h 1299410"/>
              <a:gd name="connsiteX3" fmla="*/ 0 w 469780"/>
              <a:gd name="connsiteY3" fmla="*/ 1142963 h 1299410"/>
              <a:gd name="connsiteX4" fmla="*/ 0 w 469780"/>
              <a:gd name="connsiteY4" fmla="*/ 156447 h 1299410"/>
              <a:gd name="connsiteX5" fmla="*/ 469780 w 469780"/>
              <a:gd name="connsiteY5" fmla="*/ 156447 h 1299410"/>
              <a:gd name="connsiteX6" fmla="*/ 469780 w 469780"/>
              <a:gd name="connsiteY6"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156447 h 1299410"/>
              <a:gd name="connsiteX5" fmla="*/ 469780 w 469780"/>
              <a:gd name="connsiteY5" fmla="*/ 0 h 1299410"/>
              <a:gd name="connsiteX0" fmla="*/ 469780 w 469780"/>
              <a:gd name="connsiteY0" fmla="*/ 0 h 1299410"/>
              <a:gd name="connsiteX1" fmla="*/ 469780 w 469780"/>
              <a:gd name="connsiteY1" fmla="*/ 1299410 h 1299410"/>
              <a:gd name="connsiteX2" fmla="*/ 0 w 469780"/>
              <a:gd name="connsiteY2" fmla="*/ 1142963 h 1299410"/>
              <a:gd name="connsiteX3" fmla="*/ 0 w 469780"/>
              <a:gd name="connsiteY3" fmla="*/ 156447 h 1299410"/>
              <a:gd name="connsiteX4" fmla="*/ 469780 w 469780"/>
              <a:gd name="connsiteY4" fmla="*/ 0 h 1299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780" h="1299410">
                <a:moveTo>
                  <a:pt x="469780" y="0"/>
                </a:moveTo>
                <a:lnTo>
                  <a:pt x="469780" y="1299410"/>
                </a:lnTo>
                <a:lnTo>
                  <a:pt x="0" y="1142963"/>
                </a:lnTo>
                <a:lnTo>
                  <a:pt x="0" y="156447"/>
                </a:lnTo>
                <a:lnTo>
                  <a:pt x="469780"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6" name="Rectangle 95">
            <a:extLst>
              <a:ext uri="{FF2B5EF4-FFF2-40B4-BE49-F238E27FC236}">
                <a16:creationId xmlns:a16="http://schemas.microsoft.com/office/drawing/2014/main" id="{0E6A9BD4-3249-4467-D3D3-59D6C1B3AB43}"/>
              </a:ext>
            </a:extLst>
          </p:cNvPr>
          <p:cNvSpPr/>
          <p:nvPr/>
        </p:nvSpPr>
        <p:spPr>
          <a:xfrm rot="16200000">
            <a:off x="9058853" y="4834247"/>
            <a:ext cx="1472184" cy="147114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E59AE6CC-3B79-DCB3-4669-9D64C477A124}"/>
              </a:ext>
            </a:extLst>
          </p:cNvPr>
          <p:cNvSpPr/>
          <p:nvPr/>
        </p:nvSpPr>
        <p:spPr>
          <a:xfrm rot="16200000">
            <a:off x="8285894" y="1655243"/>
            <a:ext cx="3018099" cy="193774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97">
            <a:extLst>
              <a:ext uri="{FF2B5EF4-FFF2-40B4-BE49-F238E27FC236}">
                <a16:creationId xmlns:a16="http://schemas.microsoft.com/office/drawing/2014/main" id="{B6AD47C7-19A9-C204-8C66-2198E8648804}"/>
              </a:ext>
            </a:extLst>
          </p:cNvPr>
          <p:cNvGrpSpPr/>
          <p:nvPr/>
        </p:nvGrpSpPr>
        <p:grpSpPr>
          <a:xfrm>
            <a:off x="1303506" y="3482018"/>
            <a:ext cx="1718554" cy="2275037"/>
            <a:chOff x="332936" y="2750877"/>
            <a:chExt cx="2926080" cy="2275037"/>
          </a:xfrm>
        </p:grpSpPr>
        <p:sp>
          <p:nvSpPr>
            <p:cNvPr id="112" name="TextBox 111">
              <a:extLst>
                <a:ext uri="{FF2B5EF4-FFF2-40B4-BE49-F238E27FC236}">
                  <a16:creationId xmlns:a16="http://schemas.microsoft.com/office/drawing/2014/main" id="{87461F8F-1224-D087-B24F-836190FC8FD5}"/>
                </a:ext>
              </a:extLst>
            </p:cNvPr>
            <p:cNvSpPr txBox="1"/>
            <p:nvPr/>
          </p:nvSpPr>
          <p:spPr>
            <a:xfrm>
              <a:off x="332936" y="2750877"/>
              <a:ext cx="2926080" cy="338554"/>
            </a:xfrm>
            <a:prstGeom prst="rect">
              <a:avLst/>
            </a:prstGeom>
            <a:noFill/>
          </p:spPr>
          <p:txBody>
            <a:bodyPr wrap="square" lIns="0" rIns="0" rtlCol="0" anchor="b">
              <a:spAutoFit/>
            </a:bodyPr>
            <a:lstStyle/>
            <a:p>
              <a:pPr algn="ctr"/>
              <a:r>
                <a:rPr lang="en-US" sz="1600" b="1" noProof="1"/>
                <a:t>Lorem Ipsum</a:t>
              </a:r>
            </a:p>
          </p:txBody>
        </p:sp>
        <p:sp>
          <p:nvSpPr>
            <p:cNvPr id="113" name="TextBox 112">
              <a:extLst>
                <a:ext uri="{FF2B5EF4-FFF2-40B4-BE49-F238E27FC236}">
                  <a16:creationId xmlns:a16="http://schemas.microsoft.com/office/drawing/2014/main" id="{A3E45BF4-18F8-03FF-96C3-4EA1869A2F89}"/>
                </a:ext>
              </a:extLst>
            </p:cNvPr>
            <p:cNvSpPr txBox="1"/>
            <p:nvPr/>
          </p:nvSpPr>
          <p:spPr>
            <a:xfrm>
              <a:off x="332936" y="3086922"/>
              <a:ext cx="2926080" cy="1938992"/>
            </a:xfrm>
            <a:prstGeom prst="rect">
              <a:avLst/>
            </a:prstGeom>
            <a:noFill/>
          </p:spPr>
          <p:txBody>
            <a:bodyPr wrap="square" lIns="0" rIns="0" rtlCol="0" anchor="t">
              <a:spAutoFit/>
            </a:bodyPr>
            <a:lstStyle/>
            <a:p>
              <a:pPr algn="ctr">
                <a:spcAft>
                  <a:spcPts val="1200"/>
                </a:spcAft>
              </a:pPr>
              <a:r>
                <a:rPr lang="en-US" sz="1000" noProof="1">
                  <a:solidFill>
                    <a:schemeClr val="tx1">
                      <a:lumMod val="65000"/>
                      <a:lumOff val="35000"/>
                    </a:schemeClr>
                  </a:solidFill>
                </a:rPr>
                <a:t>Lorem ipsum dolor sit amet, consectetur adipiscing elit, sed do eiusmod tempor incididunt ut labore et dolore magna aliqua.</a:t>
              </a:r>
            </a:p>
            <a:p>
              <a:pPr algn="ctr">
                <a:spcAft>
                  <a:spcPts val="12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99" name="Group 98">
            <a:extLst>
              <a:ext uri="{FF2B5EF4-FFF2-40B4-BE49-F238E27FC236}">
                <a16:creationId xmlns:a16="http://schemas.microsoft.com/office/drawing/2014/main" id="{10911F1B-24B3-F7A1-60AD-2CC614EB63DB}"/>
              </a:ext>
            </a:extLst>
          </p:cNvPr>
          <p:cNvGrpSpPr/>
          <p:nvPr/>
        </p:nvGrpSpPr>
        <p:grpSpPr>
          <a:xfrm>
            <a:off x="3848207" y="1376258"/>
            <a:ext cx="1718554" cy="2275037"/>
            <a:chOff x="332936" y="2750877"/>
            <a:chExt cx="2926080" cy="2275037"/>
          </a:xfrm>
        </p:grpSpPr>
        <p:sp>
          <p:nvSpPr>
            <p:cNvPr id="110" name="TextBox 109">
              <a:extLst>
                <a:ext uri="{FF2B5EF4-FFF2-40B4-BE49-F238E27FC236}">
                  <a16:creationId xmlns:a16="http://schemas.microsoft.com/office/drawing/2014/main" id="{CD4D9719-5BC7-D2F8-4DA1-9BA35C696DB6}"/>
                </a:ext>
              </a:extLst>
            </p:cNvPr>
            <p:cNvSpPr txBox="1"/>
            <p:nvPr/>
          </p:nvSpPr>
          <p:spPr>
            <a:xfrm>
              <a:off x="332936" y="2750877"/>
              <a:ext cx="2926080" cy="338554"/>
            </a:xfrm>
            <a:prstGeom prst="rect">
              <a:avLst/>
            </a:prstGeom>
            <a:noFill/>
          </p:spPr>
          <p:txBody>
            <a:bodyPr wrap="square" lIns="0" rIns="0" rtlCol="0" anchor="b">
              <a:spAutoFit/>
            </a:bodyPr>
            <a:lstStyle/>
            <a:p>
              <a:pPr algn="ctr"/>
              <a:r>
                <a:rPr lang="en-US" sz="1600" b="1" noProof="1"/>
                <a:t>Lorem Ipsum</a:t>
              </a:r>
            </a:p>
          </p:txBody>
        </p:sp>
        <p:sp>
          <p:nvSpPr>
            <p:cNvPr id="111" name="TextBox 110">
              <a:extLst>
                <a:ext uri="{FF2B5EF4-FFF2-40B4-BE49-F238E27FC236}">
                  <a16:creationId xmlns:a16="http://schemas.microsoft.com/office/drawing/2014/main" id="{5FBC0AFA-97EF-F282-6F4E-829BFBCF720F}"/>
                </a:ext>
              </a:extLst>
            </p:cNvPr>
            <p:cNvSpPr txBox="1"/>
            <p:nvPr/>
          </p:nvSpPr>
          <p:spPr>
            <a:xfrm>
              <a:off x="332936" y="3086922"/>
              <a:ext cx="2926080" cy="1938992"/>
            </a:xfrm>
            <a:prstGeom prst="rect">
              <a:avLst/>
            </a:prstGeom>
            <a:noFill/>
          </p:spPr>
          <p:txBody>
            <a:bodyPr wrap="square" lIns="0" rIns="0" rtlCol="0" anchor="t">
              <a:spAutoFit/>
            </a:bodyPr>
            <a:lstStyle/>
            <a:p>
              <a:pPr algn="ctr">
                <a:spcAft>
                  <a:spcPts val="1200"/>
                </a:spcAft>
              </a:pPr>
              <a:r>
                <a:rPr lang="en-US" sz="1000" noProof="1">
                  <a:solidFill>
                    <a:schemeClr val="tx1">
                      <a:lumMod val="65000"/>
                      <a:lumOff val="35000"/>
                    </a:schemeClr>
                  </a:solidFill>
                </a:rPr>
                <a:t>Lorem ipsum dolor sit amet, consectetur adipiscing elit, sed do eiusmod tempor incididunt ut labore et dolore magna aliqua.</a:t>
              </a:r>
            </a:p>
            <a:p>
              <a:pPr algn="ctr">
                <a:spcAft>
                  <a:spcPts val="12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00" name="Group 99">
            <a:extLst>
              <a:ext uri="{FF2B5EF4-FFF2-40B4-BE49-F238E27FC236}">
                <a16:creationId xmlns:a16="http://schemas.microsoft.com/office/drawing/2014/main" id="{5865BC62-83B3-56FD-D108-F5E21BC0AB28}"/>
              </a:ext>
            </a:extLst>
          </p:cNvPr>
          <p:cNvGrpSpPr/>
          <p:nvPr/>
        </p:nvGrpSpPr>
        <p:grpSpPr>
          <a:xfrm>
            <a:off x="8935666" y="1376258"/>
            <a:ext cx="1718554" cy="2275037"/>
            <a:chOff x="332936" y="2750877"/>
            <a:chExt cx="2926080" cy="2275037"/>
          </a:xfrm>
        </p:grpSpPr>
        <p:sp>
          <p:nvSpPr>
            <p:cNvPr id="108" name="TextBox 107">
              <a:extLst>
                <a:ext uri="{FF2B5EF4-FFF2-40B4-BE49-F238E27FC236}">
                  <a16:creationId xmlns:a16="http://schemas.microsoft.com/office/drawing/2014/main" id="{3A974238-6F90-63AF-9C0A-5522329A6626}"/>
                </a:ext>
              </a:extLst>
            </p:cNvPr>
            <p:cNvSpPr txBox="1"/>
            <p:nvPr/>
          </p:nvSpPr>
          <p:spPr>
            <a:xfrm>
              <a:off x="332936" y="2750877"/>
              <a:ext cx="2926080" cy="338554"/>
            </a:xfrm>
            <a:prstGeom prst="rect">
              <a:avLst/>
            </a:prstGeom>
            <a:noFill/>
          </p:spPr>
          <p:txBody>
            <a:bodyPr wrap="square" lIns="0" rIns="0" rtlCol="0" anchor="b">
              <a:spAutoFit/>
            </a:bodyPr>
            <a:lstStyle/>
            <a:p>
              <a:pPr algn="ctr"/>
              <a:r>
                <a:rPr lang="en-US" sz="1600" b="1" noProof="1"/>
                <a:t>Lorem Ipsum</a:t>
              </a:r>
            </a:p>
          </p:txBody>
        </p:sp>
        <p:sp>
          <p:nvSpPr>
            <p:cNvPr id="109" name="TextBox 108">
              <a:extLst>
                <a:ext uri="{FF2B5EF4-FFF2-40B4-BE49-F238E27FC236}">
                  <a16:creationId xmlns:a16="http://schemas.microsoft.com/office/drawing/2014/main" id="{D4522FFF-E756-C4EB-C068-C020D3A53A8E}"/>
                </a:ext>
              </a:extLst>
            </p:cNvPr>
            <p:cNvSpPr txBox="1"/>
            <p:nvPr/>
          </p:nvSpPr>
          <p:spPr>
            <a:xfrm>
              <a:off x="332936" y="3086922"/>
              <a:ext cx="2926080" cy="1938992"/>
            </a:xfrm>
            <a:prstGeom prst="rect">
              <a:avLst/>
            </a:prstGeom>
            <a:noFill/>
          </p:spPr>
          <p:txBody>
            <a:bodyPr wrap="square" lIns="0" rIns="0" rtlCol="0" anchor="t">
              <a:spAutoFit/>
            </a:bodyPr>
            <a:lstStyle/>
            <a:p>
              <a:pPr algn="ctr">
                <a:spcAft>
                  <a:spcPts val="1200"/>
                </a:spcAft>
              </a:pPr>
              <a:r>
                <a:rPr lang="en-US" sz="1000" noProof="1">
                  <a:solidFill>
                    <a:schemeClr val="tx1">
                      <a:lumMod val="65000"/>
                      <a:lumOff val="35000"/>
                    </a:schemeClr>
                  </a:solidFill>
                </a:rPr>
                <a:t>Lorem ipsum dolor sit amet, consectetur adipiscing elit, sed do eiusmod tempor incididunt ut labore et dolore magna aliqua.</a:t>
              </a:r>
            </a:p>
            <a:p>
              <a:pPr algn="ctr">
                <a:spcAft>
                  <a:spcPts val="12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01" name="Group 100">
            <a:extLst>
              <a:ext uri="{FF2B5EF4-FFF2-40B4-BE49-F238E27FC236}">
                <a16:creationId xmlns:a16="http://schemas.microsoft.com/office/drawing/2014/main" id="{75C5B116-09A9-C495-AC1E-B2EDE2A19956}"/>
              </a:ext>
            </a:extLst>
          </p:cNvPr>
          <p:cNvGrpSpPr/>
          <p:nvPr/>
        </p:nvGrpSpPr>
        <p:grpSpPr>
          <a:xfrm>
            <a:off x="6391939" y="3482018"/>
            <a:ext cx="1718554" cy="2275037"/>
            <a:chOff x="332936" y="2750877"/>
            <a:chExt cx="2926080" cy="2275037"/>
          </a:xfrm>
        </p:grpSpPr>
        <p:sp>
          <p:nvSpPr>
            <p:cNvPr id="106" name="TextBox 105">
              <a:extLst>
                <a:ext uri="{FF2B5EF4-FFF2-40B4-BE49-F238E27FC236}">
                  <a16:creationId xmlns:a16="http://schemas.microsoft.com/office/drawing/2014/main" id="{99970E9A-4B09-A163-4724-380DE967E40D}"/>
                </a:ext>
              </a:extLst>
            </p:cNvPr>
            <p:cNvSpPr txBox="1"/>
            <p:nvPr/>
          </p:nvSpPr>
          <p:spPr>
            <a:xfrm>
              <a:off x="332936" y="2750877"/>
              <a:ext cx="2926080" cy="338554"/>
            </a:xfrm>
            <a:prstGeom prst="rect">
              <a:avLst/>
            </a:prstGeom>
            <a:noFill/>
          </p:spPr>
          <p:txBody>
            <a:bodyPr wrap="square" lIns="0" rIns="0" rtlCol="0" anchor="b">
              <a:spAutoFit/>
            </a:bodyPr>
            <a:lstStyle/>
            <a:p>
              <a:pPr algn="ctr"/>
              <a:r>
                <a:rPr lang="en-US" sz="1600" b="1" noProof="1">
                  <a:solidFill>
                    <a:schemeClr val="bg1"/>
                  </a:solidFill>
                </a:rPr>
                <a:t>Lorem Ipsum</a:t>
              </a:r>
            </a:p>
          </p:txBody>
        </p:sp>
        <p:sp>
          <p:nvSpPr>
            <p:cNvPr id="107" name="TextBox 106">
              <a:extLst>
                <a:ext uri="{FF2B5EF4-FFF2-40B4-BE49-F238E27FC236}">
                  <a16:creationId xmlns:a16="http://schemas.microsoft.com/office/drawing/2014/main" id="{C4B20EDA-5DFB-D901-BE3F-B83575C39129}"/>
                </a:ext>
              </a:extLst>
            </p:cNvPr>
            <p:cNvSpPr txBox="1"/>
            <p:nvPr/>
          </p:nvSpPr>
          <p:spPr>
            <a:xfrm>
              <a:off x="332936" y="3086922"/>
              <a:ext cx="2926080" cy="1938992"/>
            </a:xfrm>
            <a:prstGeom prst="rect">
              <a:avLst/>
            </a:prstGeom>
            <a:noFill/>
          </p:spPr>
          <p:txBody>
            <a:bodyPr wrap="square" lIns="0" rIns="0" rtlCol="0" anchor="t">
              <a:spAutoFit/>
            </a:bodyPr>
            <a:lstStyle/>
            <a:p>
              <a:pPr algn="ctr">
                <a:spcAft>
                  <a:spcPts val="1200"/>
                </a:spcAft>
              </a:pPr>
              <a:r>
                <a:rPr lang="en-US" sz="1000" noProof="1">
                  <a:solidFill>
                    <a:schemeClr val="bg1"/>
                  </a:solidFill>
                </a:rPr>
                <a:t>Lorem ipsum dolor sit amet, consectetur adipiscing elit, sed do eiusmod tempor incididunt ut labore et dolore magna aliqua.</a:t>
              </a:r>
            </a:p>
            <a:p>
              <a:pPr algn="ctr">
                <a:spcAft>
                  <a:spcPts val="1200"/>
                </a:spcAft>
              </a:pPr>
              <a:r>
                <a:rPr lang="en-US" sz="1000" noProof="1">
                  <a:solidFill>
                    <a:schemeClr val="bg1"/>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102" name="Graphic 101" descr="Hero Male with solid fill">
            <a:extLst>
              <a:ext uri="{FF2B5EF4-FFF2-40B4-BE49-F238E27FC236}">
                <a16:creationId xmlns:a16="http://schemas.microsoft.com/office/drawing/2014/main" id="{ED4C6E30-AC1C-176A-5A15-F9ED76C4EC0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7745" y="5112619"/>
            <a:ext cx="914400" cy="914400"/>
          </a:xfrm>
          <a:prstGeom prst="rect">
            <a:avLst/>
          </a:prstGeom>
        </p:spPr>
      </p:pic>
      <p:pic>
        <p:nvPicPr>
          <p:cNvPr id="103" name="Graphic 102" descr="Mountains with solid fill">
            <a:extLst>
              <a:ext uri="{FF2B5EF4-FFF2-40B4-BE49-F238E27FC236}">
                <a16:creationId xmlns:a16="http://schemas.microsoft.com/office/drawing/2014/main" id="{EA2A5ACB-78F7-ED67-340F-752826CDBFD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706554" y="1393960"/>
            <a:ext cx="914400" cy="914400"/>
          </a:xfrm>
          <a:prstGeom prst="rect">
            <a:avLst/>
          </a:prstGeom>
        </p:spPr>
      </p:pic>
      <p:pic>
        <p:nvPicPr>
          <p:cNvPr id="104" name="Graphic 103" descr="Puzzle with solid fill">
            <a:extLst>
              <a:ext uri="{FF2B5EF4-FFF2-40B4-BE49-F238E27FC236}">
                <a16:creationId xmlns:a16="http://schemas.microsoft.com/office/drawing/2014/main" id="{5D8F11D5-916A-9BAB-0251-839696F1773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50286" y="5112618"/>
            <a:ext cx="914400" cy="914400"/>
          </a:xfrm>
          <a:prstGeom prst="rect">
            <a:avLst/>
          </a:prstGeom>
        </p:spPr>
      </p:pic>
      <p:pic>
        <p:nvPicPr>
          <p:cNvPr id="105" name="Graphic 104" descr="Target with solid fill">
            <a:extLst>
              <a:ext uri="{FF2B5EF4-FFF2-40B4-BE49-F238E27FC236}">
                <a16:creationId xmlns:a16="http://schemas.microsoft.com/office/drawing/2014/main" id="{7FF3AE0B-18BC-52A9-82EB-9843DDF7AD8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94012" y="1393960"/>
            <a:ext cx="914400" cy="914400"/>
          </a:xfrm>
          <a:prstGeom prst="rect">
            <a:avLst/>
          </a:prstGeom>
        </p:spPr>
      </p:pic>
    </p:spTree>
    <p:extLst>
      <p:ext uri="{BB962C8B-B14F-4D97-AF65-F5344CB8AC3E}">
        <p14:creationId xmlns:p14="http://schemas.microsoft.com/office/powerpoint/2010/main" val="1836849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8810</TotalTime>
  <Words>539</Words>
  <Application>Microsoft Office PowerPoint</Application>
  <PresentationFormat>Widescreen</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Vertical Cuboid Block List – Slide Template</vt:lpstr>
      <vt:lpstr>Vertical Cuboid Block List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Vertical Cuboid Block List</dc:title>
  <dc:creator>PresentationGO.com</dc:creator>
  <dc:description>© Copyright PresentationGO.com - Do not distribute or sale without written permission.</dc:description>
  <cp:lastModifiedBy>Christophe Barroche</cp:lastModifiedBy>
  <cp:revision>20</cp:revision>
  <dcterms:created xsi:type="dcterms:W3CDTF">2014-11-26T05:14:11Z</dcterms:created>
  <dcterms:modified xsi:type="dcterms:W3CDTF">2023-04-18T15:03:36Z</dcterms:modified>
  <cp:category>Charts &amp; Diagrams</cp:category>
</cp:coreProperties>
</file>