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7" r:id="rId4"/>
    <p:sldId id="36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55" autoAdjust="0"/>
    <p:restoredTop sz="96433" autoAdjust="0"/>
  </p:normalViewPr>
  <p:slideViewPr>
    <p:cSldViewPr snapToGrid="0" showGuides="1">
      <p:cViewPr varScale="1">
        <p:scale>
          <a:sx n="151" d="100"/>
          <a:sy n="151" d="100"/>
        </p:scale>
        <p:origin x="78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604901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842122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9/8/2021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Vertical Embattled Road – Slide Template</a:t>
            </a:r>
          </a:p>
        </p:txBody>
      </p:sp>
      <p:grpSp>
        <p:nvGrpSpPr>
          <p:cNvPr id="48" name="Group 47">
            <a:extLst>
              <a:ext uri="{FF2B5EF4-FFF2-40B4-BE49-F238E27FC236}">
                <a16:creationId xmlns:a16="http://schemas.microsoft.com/office/drawing/2014/main" id="{1F9225E0-83A0-4C2D-A233-39FEF9F7E2FD}"/>
              </a:ext>
            </a:extLst>
          </p:cNvPr>
          <p:cNvGrpSpPr/>
          <p:nvPr/>
        </p:nvGrpSpPr>
        <p:grpSpPr>
          <a:xfrm>
            <a:off x="1421894" y="1280283"/>
            <a:ext cx="4829745" cy="2021461"/>
            <a:chOff x="8921977" y="1471694"/>
            <a:chExt cx="2926080" cy="514146"/>
          </a:xfrm>
        </p:grpSpPr>
        <p:sp>
          <p:nvSpPr>
            <p:cNvPr id="49" name="TextBox 48">
              <a:extLst>
                <a:ext uri="{FF2B5EF4-FFF2-40B4-BE49-F238E27FC236}">
                  <a16:creationId xmlns:a16="http://schemas.microsoft.com/office/drawing/2014/main" id="{A8BB07DB-3860-42DE-BFC8-BF3DD63494F6}"/>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0" name="TextBox 49">
              <a:extLst>
                <a:ext uri="{FF2B5EF4-FFF2-40B4-BE49-F238E27FC236}">
                  <a16:creationId xmlns:a16="http://schemas.microsoft.com/office/drawing/2014/main" id="{47B3CEA6-A628-4C13-AC8B-34B781F8C019}"/>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1" name="Group 50">
            <a:extLst>
              <a:ext uri="{FF2B5EF4-FFF2-40B4-BE49-F238E27FC236}">
                <a16:creationId xmlns:a16="http://schemas.microsoft.com/office/drawing/2014/main" id="{A8108450-A29F-4923-9DA8-E6D324CD95E4}"/>
              </a:ext>
            </a:extLst>
          </p:cNvPr>
          <p:cNvGrpSpPr/>
          <p:nvPr/>
        </p:nvGrpSpPr>
        <p:grpSpPr>
          <a:xfrm>
            <a:off x="1421894" y="3621248"/>
            <a:ext cx="4829745" cy="2021461"/>
            <a:chOff x="8921977" y="1471694"/>
            <a:chExt cx="2926080" cy="514146"/>
          </a:xfrm>
        </p:grpSpPr>
        <p:sp>
          <p:nvSpPr>
            <p:cNvPr id="52" name="TextBox 51">
              <a:extLst>
                <a:ext uri="{FF2B5EF4-FFF2-40B4-BE49-F238E27FC236}">
                  <a16:creationId xmlns:a16="http://schemas.microsoft.com/office/drawing/2014/main" id="{A1E30747-622B-4AB6-A03D-1D4A1D8F75D7}"/>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t>Lorem Ipsum</a:t>
              </a:r>
            </a:p>
          </p:txBody>
        </p:sp>
        <p:sp>
          <p:nvSpPr>
            <p:cNvPr id="53" name="TextBox 52">
              <a:extLst>
                <a:ext uri="{FF2B5EF4-FFF2-40B4-BE49-F238E27FC236}">
                  <a16:creationId xmlns:a16="http://schemas.microsoft.com/office/drawing/2014/main" id="{1F1534F0-5C6C-4D11-9A25-423D24A8DC13}"/>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54" name="Group 53">
            <a:extLst>
              <a:ext uri="{FF2B5EF4-FFF2-40B4-BE49-F238E27FC236}">
                <a16:creationId xmlns:a16="http://schemas.microsoft.com/office/drawing/2014/main" id="{00346F91-5474-46C2-88F2-F53B435A8650}"/>
              </a:ext>
            </a:extLst>
          </p:cNvPr>
          <p:cNvGrpSpPr/>
          <p:nvPr/>
        </p:nvGrpSpPr>
        <p:grpSpPr>
          <a:xfrm>
            <a:off x="507474" y="1155583"/>
            <a:ext cx="722532" cy="970445"/>
            <a:chOff x="700644" y="1155583"/>
            <a:chExt cx="722532" cy="970445"/>
          </a:xfrm>
        </p:grpSpPr>
        <p:sp>
          <p:nvSpPr>
            <p:cNvPr id="55" name="Shape">
              <a:extLst>
                <a:ext uri="{FF2B5EF4-FFF2-40B4-BE49-F238E27FC236}">
                  <a16:creationId xmlns:a16="http://schemas.microsoft.com/office/drawing/2014/main" id="{BE0BD6BE-480F-4E91-B3FB-00DFDF45F59B}"/>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6" name="Shape">
              <a:extLst>
                <a:ext uri="{FF2B5EF4-FFF2-40B4-BE49-F238E27FC236}">
                  <a16:creationId xmlns:a16="http://schemas.microsoft.com/office/drawing/2014/main" id="{1707A978-1484-4E18-8F64-92BFD7D046AC}"/>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57" name="Shape">
              <a:extLst>
                <a:ext uri="{FF2B5EF4-FFF2-40B4-BE49-F238E27FC236}">
                  <a16:creationId xmlns:a16="http://schemas.microsoft.com/office/drawing/2014/main" id="{F1C7C501-5C83-41FA-82E6-730EB725648A}"/>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58" name="Group 57">
            <a:extLst>
              <a:ext uri="{FF2B5EF4-FFF2-40B4-BE49-F238E27FC236}">
                <a16:creationId xmlns:a16="http://schemas.microsoft.com/office/drawing/2014/main" id="{ACD6B3C6-7184-4CD0-A58A-8A1A63595C71}"/>
              </a:ext>
            </a:extLst>
          </p:cNvPr>
          <p:cNvGrpSpPr/>
          <p:nvPr/>
        </p:nvGrpSpPr>
        <p:grpSpPr>
          <a:xfrm>
            <a:off x="597365" y="3463438"/>
            <a:ext cx="529533" cy="896071"/>
            <a:chOff x="739273" y="3449807"/>
            <a:chExt cx="651315" cy="1102150"/>
          </a:xfrm>
        </p:grpSpPr>
        <p:sp>
          <p:nvSpPr>
            <p:cNvPr id="59" name="Shape">
              <a:extLst>
                <a:ext uri="{FF2B5EF4-FFF2-40B4-BE49-F238E27FC236}">
                  <a16:creationId xmlns:a16="http://schemas.microsoft.com/office/drawing/2014/main" id="{0ED43F2E-567B-4DBD-AC38-6267DEE0F000}"/>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Circle">
              <a:extLst>
                <a:ext uri="{FF2B5EF4-FFF2-40B4-BE49-F238E27FC236}">
                  <a16:creationId xmlns:a16="http://schemas.microsoft.com/office/drawing/2014/main" id="{CCC146BB-DA63-46FE-BBF9-6BD1929C667C}"/>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7" name="Group 6">
            <a:extLst>
              <a:ext uri="{FF2B5EF4-FFF2-40B4-BE49-F238E27FC236}">
                <a16:creationId xmlns:a16="http://schemas.microsoft.com/office/drawing/2014/main" id="{8006AE7A-D537-4F5D-9CA2-D7B910EDAFEB}"/>
              </a:ext>
            </a:extLst>
          </p:cNvPr>
          <p:cNvGrpSpPr/>
          <p:nvPr/>
        </p:nvGrpSpPr>
        <p:grpSpPr>
          <a:xfrm>
            <a:off x="7917366" y="1732085"/>
            <a:ext cx="2706097" cy="4676937"/>
            <a:chOff x="7917366" y="1732085"/>
            <a:chExt cx="2706097" cy="4676937"/>
          </a:xfrm>
        </p:grpSpPr>
        <p:sp>
          <p:nvSpPr>
            <p:cNvPr id="62" name="Shape">
              <a:extLst>
                <a:ext uri="{FF2B5EF4-FFF2-40B4-BE49-F238E27FC236}">
                  <a16:creationId xmlns:a16="http://schemas.microsoft.com/office/drawing/2014/main" id="{91423A6B-4F78-4174-A3BF-2AC6289EFB8E}"/>
                </a:ext>
              </a:extLst>
            </p:cNvPr>
            <p:cNvSpPr/>
            <p:nvPr/>
          </p:nvSpPr>
          <p:spPr>
            <a:xfrm>
              <a:off x="7917366" y="1843607"/>
              <a:ext cx="2706097" cy="4565415"/>
            </a:xfrm>
            <a:custGeom>
              <a:avLst/>
              <a:gdLst/>
              <a:ahLst/>
              <a:cxnLst>
                <a:cxn ang="0">
                  <a:pos x="wd2" y="hd2"/>
                </a:cxn>
                <a:cxn ang="5400000">
                  <a:pos x="wd2" y="hd2"/>
                </a:cxn>
                <a:cxn ang="10800000">
                  <a:pos x="wd2" y="hd2"/>
                </a:cxn>
                <a:cxn ang="16200000">
                  <a:pos x="wd2" y="hd2"/>
                </a:cxn>
              </a:cxnLst>
              <a:rect l="0" t="0" r="r" b="b"/>
              <a:pathLst>
                <a:path w="21536" h="21600" extrusionOk="0">
                  <a:moveTo>
                    <a:pt x="14450" y="0"/>
                  </a:moveTo>
                  <a:cubicBezTo>
                    <a:pt x="14683" y="0"/>
                    <a:pt x="14894" y="20"/>
                    <a:pt x="15104" y="53"/>
                  </a:cubicBezTo>
                  <a:cubicBezTo>
                    <a:pt x="15315" y="86"/>
                    <a:pt x="15504" y="132"/>
                    <a:pt x="15670" y="191"/>
                  </a:cubicBezTo>
                  <a:cubicBezTo>
                    <a:pt x="15836" y="251"/>
                    <a:pt x="15981" y="323"/>
                    <a:pt x="16081" y="402"/>
                  </a:cubicBezTo>
                  <a:cubicBezTo>
                    <a:pt x="16192" y="481"/>
                    <a:pt x="16258" y="574"/>
                    <a:pt x="16280" y="666"/>
                  </a:cubicBezTo>
                  <a:lnTo>
                    <a:pt x="16791" y="2519"/>
                  </a:lnTo>
                  <a:cubicBezTo>
                    <a:pt x="16846" y="2724"/>
                    <a:pt x="16802" y="2922"/>
                    <a:pt x="16680" y="3106"/>
                  </a:cubicBezTo>
                  <a:cubicBezTo>
                    <a:pt x="16558" y="3291"/>
                    <a:pt x="16336" y="3463"/>
                    <a:pt x="16058" y="3601"/>
                  </a:cubicBezTo>
                  <a:cubicBezTo>
                    <a:pt x="15770" y="3746"/>
                    <a:pt x="15415" y="3865"/>
                    <a:pt x="15004" y="3944"/>
                  </a:cubicBezTo>
                  <a:cubicBezTo>
                    <a:pt x="14594" y="4030"/>
                    <a:pt x="14128" y="4069"/>
                    <a:pt x="13640" y="4069"/>
                  </a:cubicBezTo>
                  <a:lnTo>
                    <a:pt x="4232" y="4069"/>
                  </a:lnTo>
                  <a:lnTo>
                    <a:pt x="4044" y="5349"/>
                  </a:lnTo>
                  <a:lnTo>
                    <a:pt x="13840" y="5349"/>
                  </a:lnTo>
                  <a:cubicBezTo>
                    <a:pt x="14350" y="5349"/>
                    <a:pt x="14849" y="5402"/>
                    <a:pt x="15315" y="5487"/>
                  </a:cubicBezTo>
                  <a:cubicBezTo>
                    <a:pt x="15781" y="5580"/>
                    <a:pt x="16214" y="5712"/>
                    <a:pt x="16602" y="5877"/>
                  </a:cubicBezTo>
                  <a:cubicBezTo>
                    <a:pt x="16990" y="6041"/>
                    <a:pt x="17323" y="6246"/>
                    <a:pt x="17578" y="6470"/>
                  </a:cubicBezTo>
                  <a:cubicBezTo>
                    <a:pt x="17833" y="6701"/>
                    <a:pt x="18011" y="6958"/>
                    <a:pt x="18089" y="7229"/>
                  </a:cubicBezTo>
                  <a:lnTo>
                    <a:pt x="18599" y="9082"/>
                  </a:lnTo>
                  <a:cubicBezTo>
                    <a:pt x="18688" y="9392"/>
                    <a:pt x="18643" y="9689"/>
                    <a:pt x="18510" y="9966"/>
                  </a:cubicBezTo>
                  <a:cubicBezTo>
                    <a:pt x="18366" y="10249"/>
                    <a:pt x="18122" y="10506"/>
                    <a:pt x="17778" y="10724"/>
                  </a:cubicBezTo>
                  <a:cubicBezTo>
                    <a:pt x="17434" y="10948"/>
                    <a:pt x="17001" y="11126"/>
                    <a:pt x="16502" y="11252"/>
                  </a:cubicBezTo>
                  <a:cubicBezTo>
                    <a:pt x="15992" y="11377"/>
                    <a:pt x="15426" y="11450"/>
                    <a:pt x="14816" y="11450"/>
                  </a:cubicBezTo>
                  <a:lnTo>
                    <a:pt x="8270" y="11450"/>
                  </a:lnTo>
                  <a:lnTo>
                    <a:pt x="8237" y="13448"/>
                  </a:lnTo>
                  <a:lnTo>
                    <a:pt x="15138" y="13448"/>
                  </a:lnTo>
                  <a:cubicBezTo>
                    <a:pt x="15781" y="13448"/>
                    <a:pt x="16413" y="13527"/>
                    <a:pt x="17001" y="13672"/>
                  </a:cubicBezTo>
                  <a:cubicBezTo>
                    <a:pt x="17600" y="13817"/>
                    <a:pt x="18155" y="14028"/>
                    <a:pt x="18643" y="14292"/>
                  </a:cubicBezTo>
                  <a:cubicBezTo>
                    <a:pt x="19143" y="14556"/>
                    <a:pt x="19575" y="14879"/>
                    <a:pt x="19919" y="15242"/>
                  </a:cubicBezTo>
                  <a:cubicBezTo>
                    <a:pt x="20263" y="15611"/>
                    <a:pt x="20518" y="16027"/>
                    <a:pt x="20640" y="16469"/>
                  </a:cubicBezTo>
                  <a:lnTo>
                    <a:pt x="21483" y="19529"/>
                  </a:lnTo>
                  <a:cubicBezTo>
                    <a:pt x="21561" y="19806"/>
                    <a:pt x="21550" y="20070"/>
                    <a:pt x="21472" y="20314"/>
                  </a:cubicBezTo>
                  <a:cubicBezTo>
                    <a:pt x="21395" y="20558"/>
                    <a:pt x="21239" y="20789"/>
                    <a:pt x="21017" y="20973"/>
                  </a:cubicBezTo>
                  <a:cubicBezTo>
                    <a:pt x="20796" y="21165"/>
                    <a:pt x="20518" y="21323"/>
                    <a:pt x="20185" y="21429"/>
                  </a:cubicBezTo>
                  <a:cubicBezTo>
                    <a:pt x="19853" y="21541"/>
                    <a:pt x="19475" y="21600"/>
                    <a:pt x="19054" y="21600"/>
                  </a:cubicBezTo>
                  <a:cubicBezTo>
                    <a:pt x="18643" y="21600"/>
                    <a:pt x="18233" y="21541"/>
                    <a:pt x="17856" y="21429"/>
                  </a:cubicBezTo>
                  <a:cubicBezTo>
                    <a:pt x="17478" y="21323"/>
                    <a:pt x="17123" y="21165"/>
                    <a:pt x="16824" y="20973"/>
                  </a:cubicBezTo>
                  <a:cubicBezTo>
                    <a:pt x="16524" y="20782"/>
                    <a:pt x="16269" y="20558"/>
                    <a:pt x="16081" y="20314"/>
                  </a:cubicBezTo>
                  <a:cubicBezTo>
                    <a:pt x="15892" y="20070"/>
                    <a:pt x="15770" y="19806"/>
                    <a:pt x="15737" y="19529"/>
                  </a:cubicBezTo>
                  <a:lnTo>
                    <a:pt x="15304" y="16680"/>
                  </a:lnTo>
                  <a:lnTo>
                    <a:pt x="7849" y="16680"/>
                  </a:lnTo>
                  <a:cubicBezTo>
                    <a:pt x="7150" y="16680"/>
                    <a:pt x="6495" y="16587"/>
                    <a:pt x="5896" y="16423"/>
                  </a:cubicBezTo>
                  <a:cubicBezTo>
                    <a:pt x="5308" y="16258"/>
                    <a:pt x="4787" y="16027"/>
                    <a:pt x="4365" y="15737"/>
                  </a:cubicBezTo>
                  <a:cubicBezTo>
                    <a:pt x="3955" y="15453"/>
                    <a:pt x="3633" y="15123"/>
                    <a:pt x="3433" y="14761"/>
                  </a:cubicBezTo>
                  <a:cubicBezTo>
                    <a:pt x="3234" y="14404"/>
                    <a:pt x="3156" y="14022"/>
                    <a:pt x="3212" y="13626"/>
                  </a:cubicBezTo>
                  <a:lnTo>
                    <a:pt x="3544" y="11285"/>
                  </a:lnTo>
                  <a:cubicBezTo>
                    <a:pt x="3589" y="10942"/>
                    <a:pt x="3755" y="10619"/>
                    <a:pt x="4021" y="10335"/>
                  </a:cubicBezTo>
                  <a:cubicBezTo>
                    <a:pt x="4277" y="10051"/>
                    <a:pt x="4620" y="9801"/>
                    <a:pt x="5031" y="9590"/>
                  </a:cubicBezTo>
                  <a:cubicBezTo>
                    <a:pt x="5430" y="9385"/>
                    <a:pt x="5896" y="9220"/>
                    <a:pt x="6407" y="9108"/>
                  </a:cubicBezTo>
                  <a:cubicBezTo>
                    <a:pt x="6917" y="8996"/>
                    <a:pt x="7461" y="8937"/>
                    <a:pt x="8037" y="8937"/>
                  </a:cubicBezTo>
                  <a:lnTo>
                    <a:pt x="14150" y="8937"/>
                  </a:lnTo>
                  <a:lnTo>
                    <a:pt x="13906" y="7360"/>
                  </a:lnTo>
                  <a:lnTo>
                    <a:pt x="3478" y="7360"/>
                  </a:lnTo>
                  <a:cubicBezTo>
                    <a:pt x="2934" y="7360"/>
                    <a:pt x="2424" y="7301"/>
                    <a:pt x="1969" y="7202"/>
                  </a:cubicBezTo>
                  <a:cubicBezTo>
                    <a:pt x="1514" y="7103"/>
                    <a:pt x="1126" y="6958"/>
                    <a:pt x="815" y="6780"/>
                  </a:cubicBezTo>
                  <a:cubicBezTo>
                    <a:pt x="505" y="6602"/>
                    <a:pt x="272" y="6398"/>
                    <a:pt x="139" y="6173"/>
                  </a:cubicBezTo>
                  <a:cubicBezTo>
                    <a:pt x="5" y="5949"/>
                    <a:pt x="-39" y="5712"/>
                    <a:pt x="39" y="5461"/>
                  </a:cubicBezTo>
                  <a:lnTo>
                    <a:pt x="449" y="3964"/>
                  </a:lnTo>
                  <a:cubicBezTo>
                    <a:pt x="516" y="3740"/>
                    <a:pt x="671" y="3535"/>
                    <a:pt x="893" y="3344"/>
                  </a:cubicBezTo>
                  <a:cubicBezTo>
                    <a:pt x="1115" y="3159"/>
                    <a:pt x="1414" y="2994"/>
                    <a:pt x="1758" y="2856"/>
                  </a:cubicBezTo>
                  <a:cubicBezTo>
                    <a:pt x="2102" y="2717"/>
                    <a:pt x="2490" y="2612"/>
                    <a:pt x="2912" y="2533"/>
                  </a:cubicBezTo>
                  <a:cubicBezTo>
                    <a:pt x="3334" y="2460"/>
                    <a:pt x="3788" y="2414"/>
                    <a:pt x="4254" y="2414"/>
                  </a:cubicBezTo>
                  <a:lnTo>
                    <a:pt x="13152" y="2414"/>
                  </a:lnTo>
                  <a:lnTo>
                    <a:pt x="12885" y="653"/>
                  </a:lnTo>
                  <a:cubicBezTo>
                    <a:pt x="12874" y="561"/>
                    <a:pt x="12908" y="468"/>
                    <a:pt x="12974" y="389"/>
                  </a:cubicBezTo>
                  <a:cubicBezTo>
                    <a:pt x="13041" y="310"/>
                    <a:pt x="13152" y="237"/>
                    <a:pt x="13296" y="178"/>
                  </a:cubicBezTo>
                  <a:cubicBezTo>
                    <a:pt x="13440" y="119"/>
                    <a:pt x="13607" y="73"/>
                    <a:pt x="13795" y="40"/>
                  </a:cubicBezTo>
                  <a:cubicBezTo>
                    <a:pt x="14006" y="13"/>
                    <a:pt x="14228" y="0"/>
                    <a:pt x="14450" y="0"/>
                  </a:cubicBezTo>
                  <a:close/>
                </a:path>
              </a:pathLst>
            </a:custGeom>
            <a:solidFill>
              <a:schemeClr val="tx1">
                <a:lumMod val="65000"/>
                <a:lumOff val="3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2" name="Shape">
              <a:extLst>
                <a:ext uri="{FF2B5EF4-FFF2-40B4-BE49-F238E27FC236}">
                  <a16:creationId xmlns:a16="http://schemas.microsoft.com/office/drawing/2014/main" id="{91EA79C4-A36E-41CF-A1C7-4AEBA2EE0ED9}"/>
                </a:ext>
              </a:extLst>
            </p:cNvPr>
            <p:cNvSpPr/>
            <p:nvPr/>
          </p:nvSpPr>
          <p:spPr>
            <a:xfrm>
              <a:off x="7917366" y="1732085"/>
              <a:ext cx="2706097" cy="4565415"/>
            </a:xfrm>
            <a:custGeom>
              <a:avLst/>
              <a:gdLst/>
              <a:ahLst/>
              <a:cxnLst>
                <a:cxn ang="0">
                  <a:pos x="wd2" y="hd2"/>
                </a:cxn>
                <a:cxn ang="5400000">
                  <a:pos x="wd2" y="hd2"/>
                </a:cxn>
                <a:cxn ang="10800000">
                  <a:pos x="wd2" y="hd2"/>
                </a:cxn>
                <a:cxn ang="16200000">
                  <a:pos x="wd2" y="hd2"/>
                </a:cxn>
              </a:cxnLst>
              <a:rect l="0" t="0" r="r" b="b"/>
              <a:pathLst>
                <a:path w="21536" h="21600" extrusionOk="0">
                  <a:moveTo>
                    <a:pt x="14450" y="0"/>
                  </a:moveTo>
                  <a:cubicBezTo>
                    <a:pt x="14683" y="0"/>
                    <a:pt x="14894" y="20"/>
                    <a:pt x="15104" y="53"/>
                  </a:cubicBezTo>
                  <a:cubicBezTo>
                    <a:pt x="15315" y="86"/>
                    <a:pt x="15504" y="132"/>
                    <a:pt x="15670" y="191"/>
                  </a:cubicBezTo>
                  <a:cubicBezTo>
                    <a:pt x="15836" y="251"/>
                    <a:pt x="15981" y="323"/>
                    <a:pt x="16081" y="402"/>
                  </a:cubicBezTo>
                  <a:cubicBezTo>
                    <a:pt x="16192" y="481"/>
                    <a:pt x="16258" y="574"/>
                    <a:pt x="16280" y="666"/>
                  </a:cubicBezTo>
                  <a:lnTo>
                    <a:pt x="16791" y="2519"/>
                  </a:lnTo>
                  <a:cubicBezTo>
                    <a:pt x="16846" y="2724"/>
                    <a:pt x="16802" y="2922"/>
                    <a:pt x="16680" y="3106"/>
                  </a:cubicBezTo>
                  <a:cubicBezTo>
                    <a:pt x="16558" y="3291"/>
                    <a:pt x="16336" y="3463"/>
                    <a:pt x="16058" y="3601"/>
                  </a:cubicBezTo>
                  <a:cubicBezTo>
                    <a:pt x="15770" y="3746"/>
                    <a:pt x="15415" y="3865"/>
                    <a:pt x="15004" y="3944"/>
                  </a:cubicBezTo>
                  <a:cubicBezTo>
                    <a:pt x="14594" y="4030"/>
                    <a:pt x="14128" y="4069"/>
                    <a:pt x="13640" y="4069"/>
                  </a:cubicBezTo>
                  <a:lnTo>
                    <a:pt x="4232" y="4069"/>
                  </a:lnTo>
                  <a:lnTo>
                    <a:pt x="4044" y="5349"/>
                  </a:lnTo>
                  <a:lnTo>
                    <a:pt x="13840" y="5349"/>
                  </a:lnTo>
                  <a:cubicBezTo>
                    <a:pt x="14350" y="5349"/>
                    <a:pt x="14849" y="5402"/>
                    <a:pt x="15315" y="5487"/>
                  </a:cubicBezTo>
                  <a:cubicBezTo>
                    <a:pt x="15781" y="5580"/>
                    <a:pt x="16214" y="5712"/>
                    <a:pt x="16602" y="5877"/>
                  </a:cubicBezTo>
                  <a:cubicBezTo>
                    <a:pt x="16990" y="6041"/>
                    <a:pt x="17323" y="6246"/>
                    <a:pt x="17578" y="6470"/>
                  </a:cubicBezTo>
                  <a:cubicBezTo>
                    <a:pt x="17833" y="6701"/>
                    <a:pt x="18011" y="6958"/>
                    <a:pt x="18089" y="7229"/>
                  </a:cubicBezTo>
                  <a:lnTo>
                    <a:pt x="18599" y="9082"/>
                  </a:lnTo>
                  <a:cubicBezTo>
                    <a:pt x="18688" y="9392"/>
                    <a:pt x="18643" y="9689"/>
                    <a:pt x="18510" y="9966"/>
                  </a:cubicBezTo>
                  <a:cubicBezTo>
                    <a:pt x="18366" y="10249"/>
                    <a:pt x="18122" y="10506"/>
                    <a:pt x="17778" y="10724"/>
                  </a:cubicBezTo>
                  <a:cubicBezTo>
                    <a:pt x="17434" y="10948"/>
                    <a:pt x="17001" y="11126"/>
                    <a:pt x="16502" y="11252"/>
                  </a:cubicBezTo>
                  <a:cubicBezTo>
                    <a:pt x="15992" y="11377"/>
                    <a:pt x="15426" y="11450"/>
                    <a:pt x="14816" y="11450"/>
                  </a:cubicBezTo>
                  <a:lnTo>
                    <a:pt x="8270" y="11450"/>
                  </a:lnTo>
                  <a:lnTo>
                    <a:pt x="8237" y="13448"/>
                  </a:lnTo>
                  <a:lnTo>
                    <a:pt x="15138" y="13448"/>
                  </a:lnTo>
                  <a:cubicBezTo>
                    <a:pt x="15781" y="13448"/>
                    <a:pt x="16413" y="13527"/>
                    <a:pt x="17001" y="13672"/>
                  </a:cubicBezTo>
                  <a:cubicBezTo>
                    <a:pt x="17600" y="13817"/>
                    <a:pt x="18155" y="14028"/>
                    <a:pt x="18643" y="14292"/>
                  </a:cubicBezTo>
                  <a:cubicBezTo>
                    <a:pt x="19143" y="14556"/>
                    <a:pt x="19575" y="14879"/>
                    <a:pt x="19919" y="15242"/>
                  </a:cubicBezTo>
                  <a:cubicBezTo>
                    <a:pt x="20263" y="15611"/>
                    <a:pt x="20518" y="16027"/>
                    <a:pt x="20640" y="16469"/>
                  </a:cubicBezTo>
                  <a:lnTo>
                    <a:pt x="21483" y="19529"/>
                  </a:lnTo>
                  <a:cubicBezTo>
                    <a:pt x="21561" y="19806"/>
                    <a:pt x="21550" y="20070"/>
                    <a:pt x="21472" y="20314"/>
                  </a:cubicBezTo>
                  <a:cubicBezTo>
                    <a:pt x="21395" y="20558"/>
                    <a:pt x="21239" y="20789"/>
                    <a:pt x="21017" y="20973"/>
                  </a:cubicBezTo>
                  <a:cubicBezTo>
                    <a:pt x="20796" y="21165"/>
                    <a:pt x="20518" y="21323"/>
                    <a:pt x="20185" y="21429"/>
                  </a:cubicBezTo>
                  <a:cubicBezTo>
                    <a:pt x="19853" y="21541"/>
                    <a:pt x="19475" y="21600"/>
                    <a:pt x="19054" y="21600"/>
                  </a:cubicBezTo>
                  <a:cubicBezTo>
                    <a:pt x="18643" y="21600"/>
                    <a:pt x="18233" y="21541"/>
                    <a:pt x="17856" y="21429"/>
                  </a:cubicBezTo>
                  <a:cubicBezTo>
                    <a:pt x="17478" y="21323"/>
                    <a:pt x="17123" y="21165"/>
                    <a:pt x="16824" y="20973"/>
                  </a:cubicBezTo>
                  <a:cubicBezTo>
                    <a:pt x="16524" y="20782"/>
                    <a:pt x="16269" y="20558"/>
                    <a:pt x="16081" y="20314"/>
                  </a:cubicBezTo>
                  <a:cubicBezTo>
                    <a:pt x="15892" y="20070"/>
                    <a:pt x="15770" y="19806"/>
                    <a:pt x="15737" y="19529"/>
                  </a:cubicBezTo>
                  <a:lnTo>
                    <a:pt x="15304" y="16680"/>
                  </a:lnTo>
                  <a:lnTo>
                    <a:pt x="7849" y="16680"/>
                  </a:lnTo>
                  <a:cubicBezTo>
                    <a:pt x="7150" y="16680"/>
                    <a:pt x="6495" y="16587"/>
                    <a:pt x="5896" y="16423"/>
                  </a:cubicBezTo>
                  <a:cubicBezTo>
                    <a:pt x="5308" y="16258"/>
                    <a:pt x="4787" y="16027"/>
                    <a:pt x="4365" y="15737"/>
                  </a:cubicBezTo>
                  <a:cubicBezTo>
                    <a:pt x="3955" y="15453"/>
                    <a:pt x="3633" y="15123"/>
                    <a:pt x="3433" y="14761"/>
                  </a:cubicBezTo>
                  <a:cubicBezTo>
                    <a:pt x="3234" y="14404"/>
                    <a:pt x="3156" y="14022"/>
                    <a:pt x="3212" y="13626"/>
                  </a:cubicBezTo>
                  <a:lnTo>
                    <a:pt x="3544" y="11285"/>
                  </a:lnTo>
                  <a:cubicBezTo>
                    <a:pt x="3589" y="10942"/>
                    <a:pt x="3755" y="10619"/>
                    <a:pt x="4021" y="10335"/>
                  </a:cubicBezTo>
                  <a:cubicBezTo>
                    <a:pt x="4277" y="10051"/>
                    <a:pt x="4620" y="9801"/>
                    <a:pt x="5031" y="9590"/>
                  </a:cubicBezTo>
                  <a:cubicBezTo>
                    <a:pt x="5430" y="9385"/>
                    <a:pt x="5896" y="9220"/>
                    <a:pt x="6407" y="9108"/>
                  </a:cubicBezTo>
                  <a:cubicBezTo>
                    <a:pt x="6917" y="8996"/>
                    <a:pt x="7461" y="8937"/>
                    <a:pt x="8037" y="8937"/>
                  </a:cubicBezTo>
                  <a:lnTo>
                    <a:pt x="14150" y="8937"/>
                  </a:lnTo>
                  <a:lnTo>
                    <a:pt x="13906" y="7360"/>
                  </a:lnTo>
                  <a:lnTo>
                    <a:pt x="3478" y="7360"/>
                  </a:lnTo>
                  <a:cubicBezTo>
                    <a:pt x="2934" y="7360"/>
                    <a:pt x="2424" y="7301"/>
                    <a:pt x="1969" y="7202"/>
                  </a:cubicBezTo>
                  <a:cubicBezTo>
                    <a:pt x="1514" y="7103"/>
                    <a:pt x="1126" y="6958"/>
                    <a:pt x="815" y="6780"/>
                  </a:cubicBezTo>
                  <a:cubicBezTo>
                    <a:pt x="505" y="6602"/>
                    <a:pt x="272" y="6398"/>
                    <a:pt x="139" y="6173"/>
                  </a:cubicBezTo>
                  <a:cubicBezTo>
                    <a:pt x="5" y="5949"/>
                    <a:pt x="-39" y="5712"/>
                    <a:pt x="39" y="5461"/>
                  </a:cubicBezTo>
                  <a:lnTo>
                    <a:pt x="449" y="3964"/>
                  </a:lnTo>
                  <a:cubicBezTo>
                    <a:pt x="516" y="3740"/>
                    <a:pt x="671" y="3535"/>
                    <a:pt x="893" y="3344"/>
                  </a:cubicBezTo>
                  <a:cubicBezTo>
                    <a:pt x="1115" y="3159"/>
                    <a:pt x="1414" y="2994"/>
                    <a:pt x="1758" y="2856"/>
                  </a:cubicBezTo>
                  <a:cubicBezTo>
                    <a:pt x="2102" y="2717"/>
                    <a:pt x="2490" y="2612"/>
                    <a:pt x="2912" y="2533"/>
                  </a:cubicBezTo>
                  <a:cubicBezTo>
                    <a:pt x="3334" y="2460"/>
                    <a:pt x="3788" y="2414"/>
                    <a:pt x="4254" y="2414"/>
                  </a:cubicBezTo>
                  <a:lnTo>
                    <a:pt x="13152" y="2414"/>
                  </a:lnTo>
                  <a:lnTo>
                    <a:pt x="12885" y="653"/>
                  </a:lnTo>
                  <a:cubicBezTo>
                    <a:pt x="12874" y="561"/>
                    <a:pt x="12908" y="468"/>
                    <a:pt x="12974" y="389"/>
                  </a:cubicBezTo>
                  <a:cubicBezTo>
                    <a:pt x="13041" y="310"/>
                    <a:pt x="13152" y="237"/>
                    <a:pt x="13296" y="178"/>
                  </a:cubicBezTo>
                  <a:cubicBezTo>
                    <a:pt x="13440" y="119"/>
                    <a:pt x="13607" y="73"/>
                    <a:pt x="13795" y="40"/>
                  </a:cubicBezTo>
                  <a:cubicBezTo>
                    <a:pt x="14006" y="13"/>
                    <a:pt x="14228" y="0"/>
                    <a:pt x="14450" y="0"/>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3" name="Shape">
              <a:extLst>
                <a:ext uri="{FF2B5EF4-FFF2-40B4-BE49-F238E27FC236}">
                  <a16:creationId xmlns:a16="http://schemas.microsoft.com/office/drawing/2014/main" id="{65B0196E-B86A-49EF-AFBF-573F496D8C48}"/>
                </a:ext>
              </a:extLst>
            </p:cNvPr>
            <p:cNvSpPr/>
            <p:nvPr/>
          </p:nvSpPr>
          <p:spPr>
            <a:xfrm>
              <a:off x="9758169" y="1913308"/>
              <a:ext cx="50185" cy="62731"/>
            </a:xfrm>
            <a:custGeom>
              <a:avLst/>
              <a:gdLst/>
              <a:ahLst/>
              <a:cxnLst>
                <a:cxn ang="0">
                  <a:pos x="wd2" y="hd2"/>
                </a:cxn>
                <a:cxn ang="5400000">
                  <a:pos x="wd2" y="hd2"/>
                </a:cxn>
                <a:cxn ang="10800000">
                  <a:pos x="wd2" y="hd2"/>
                </a:cxn>
                <a:cxn ang="16200000">
                  <a:pos x="wd2" y="hd2"/>
                </a:cxn>
              </a:cxnLst>
              <a:rect l="0" t="0" r="r" b="b"/>
              <a:pathLst>
                <a:path w="21600" h="21600" extrusionOk="0">
                  <a:moveTo>
                    <a:pt x="18000" y="0"/>
                  </a:moveTo>
                  <a:lnTo>
                    <a:pt x="21600" y="21600"/>
                  </a:lnTo>
                  <a:lnTo>
                    <a:pt x="3600"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4" name="Shape">
              <a:extLst>
                <a:ext uri="{FF2B5EF4-FFF2-40B4-BE49-F238E27FC236}">
                  <a16:creationId xmlns:a16="http://schemas.microsoft.com/office/drawing/2014/main" id="{E2177447-80E9-45A3-BE10-D6F9987FE6D9}"/>
                </a:ext>
              </a:extLst>
            </p:cNvPr>
            <p:cNvSpPr/>
            <p:nvPr/>
          </p:nvSpPr>
          <p:spPr>
            <a:xfrm>
              <a:off x="9632010" y="2373333"/>
              <a:ext cx="179828" cy="98979"/>
            </a:xfrm>
            <a:custGeom>
              <a:avLst/>
              <a:gdLst/>
              <a:ahLst/>
              <a:cxnLst>
                <a:cxn ang="0">
                  <a:pos x="wd2" y="hd2"/>
                </a:cxn>
                <a:cxn ang="5400000">
                  <a:pos x="wd2" y="hd2"/>
                </a:cxn>
                <a:cxn ang="10800000">
                  <a:pos x="wd2" y="hd2"/>
                </a:cxn>
                <a:cxn ang="16200000">
                  <a:pos x="wd2" y="hd2"/>
                </a:cxn>
              </a:cxnLst>
              <a:rect l="0" t="0" r="r" b="b"/>
              <a:pathLst>
                <a:path w="21600" h="21600" extrusionOk="0">
                  <a:moveTo>
                    <a:pt x="0" y="14299"/>
                  </a:moveTo>
                  <a:cubicBezTo>
                    <a:pt x="1842" y="14299"/>
                    <a:pt x="3516" y="13690"/>
                    <a:pt x="5191" y="13082"/>
                  </a:cubicBezTo>
                  <a:cubicBezTo>
                    <a:pt x="6865" y="12473"/>
                    <a:pt x="8372" y="11256"/>
                    <a:pt x="9879" y="10039"/>
                  </a:cubicBezTo>
                  <a:cubicBezTo>
                    <a:pt x="11219" y="8822"/>
                    <a:pt x="12558" y="7301"/>
                    <a:pt x="13730" y="5780"/>
                  </a:cubicBezTo>
                  <a:cubicBezTo>
                    <a:pt x="14902" y="3955"/>
                    <a:pt x="15907" y="2130"/>
                    <a:pt x="16577" y="0"/>
                  </a:cubicBezTo>
                  <a:lnTo>
                    <a:pt x="21600" y="3955"/>
                  </a:lnTo>
                  <a:cubicBezTo>
                    <a:pt x="20595" y="6693"/>
                    <a:pt x="19423" y="9127"/>
                    <a:pt x="17916" y="10952"/>
                  </a:cubicBezTo>
                  <a:cubicBezTo>
                    <a:pt x="16409" y="13082"/>
                    <a:pt x="14902" y="14907"/>
                    <a:pt x="13061" y="16428"/>
                  </a:cubicBezTo>
                  <a:cubicBezTo>
                    <a:pt x="11219" y="17949"/>
                    <a:pt x="9377" y="19166"/>
                    <a:pt x="7200" y="20079"/>
                  </a:cubicBezTo>
                  <a:cubicBezTo>
                    <a:pt x="5191" y="20992"/>
                    <a:pt x="2847" y="21600"/>
                    <a:pt x="670" y="21600"/>
                  </a:cubicBezTo>
                  <a:lnTo>
                    <a:pt x="0" y="14299"/>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5" name="Shape">
              <a:extLst>
                <a:ext uri="{FF2B5EF4-FFF2-40B4-BE49-F238E27FC236}">
                  <a16:creationId xmlns:a16="http://schemas.microsoft.com/office/drawing/2014/main" id="{81A7F7F9-DC2C-487C-87F5-73A6C08D9527}"/>
                </a:ext>
              </a:extLst>
            </p:cNvPr>
            <p:cNvSpPr/>
            <p:nvPr/>
          </p:nvSpPr>
          <p:spPr>
            <a:xfrm>
              <a:off x="9227744" y="2443034"/>
              <a:ext cx="202133" cy="34853"/>
            </a:xfrm>
            <a:custGeom>
              <a:avLst/>
              <a:gdLst/>
              <a:ahLst/>
              <a:cxnLst>
                <a:cxn ang="0">
                  <a:pos x="wd2" y="hd2"/>
                </a:cxn>
                <a:cxn ang="5400000">
                  <a:pos x="wd2" y="hd2"/>
                </a:cxn>
                <a:cxn ang="10800000">
                  <a:pos x="wd2" y="hd2"/>
                </a:cxn>
                <a:cxn ang="16200000">
                  <a:pos x="wd2" y="hd2"/>
                </a:cxn>
              </a:cxnLst>
              <a:rect l="0" t="0" r="r" b="b"/>
              <a:pathLst>
                <a:path w="21600" h="21600" extrusionOk="0">
                  <a:moveTo>
                    <a:pt x="21302" y="0"/>
                  </a:moveTo>
                  <a:lnTo>
                    <a:pt x="21600" y="21600"/>
                  </a:lnTo>
                  <a:lnTo>
                    <a:pt x="149"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6" name="Rectangle">
              <a:extLst>
                <a:ext uri="{FF2B5EF4-FFF2-40B4-BE49-F238E27FC236}">
                  <a16:creationId xmlns:a16="http://schemas.microsoft.com/office/drawing/2014/main" id="{3E9AABA4-B6D9-4B04-9672-C900AC4148FB}"/>
                </a:ext>
              </a:extLst>
            </p:cNvPr>
            <p:cNvSpPr/>
            <p:nvPr/>
          </p:nvSpPr>
          <p:spPr>
            <a:xfrm>
              <a:off x="8837419" y="2443035"/>
              <a:ext cx="200739" cy="34850"/>
            </a:xfrm>
            <a:prstGeom prst="rect">
              <a:avLst/>
            </a:pr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7" name="Shape">
              <a:extLst>
                <a:ext uri="{FF2B5EF4-FFF2-40B4-BE49-F238E27FC236}">
                  <a16:creationId xmlns:a16="http://schemas.microsoft.com/office/drawing/2014/main" id="{9FFF6124-152A-42E3-8F18-A0FB15A7C4CA}"/>
                </a:ext>
              </a:extLst>
            </p:cNvPr>
            <p:cNvSpPr/>
            <p:nvPr/>
          </p:nvSpPr>
          <p:spPr>
            <a:xfrm>
              <a:off x="8433152" y="2443034"/>
              <a:ext cx="203525" cy="34853"/>
            </a:xfrm>
            <a:custGeom>
              <a:avLst/>
              <a:gdLst/>
              <a:ahLst/>
              <a:cxnLst>
                <a:cxn ang="0">
                  <a:pos x="wd2" y="hd2"/>
                </a:cxn>
                <a:cxn ang="5400000">
                  <a:pos x="wd2" y="hd2"/>
                </a:cxn>
                <a:cxn ang="10800000">
                  <a:pos x="wd2" y="hd2"/>
                </a:cxn>
                <a:cxn ang="16200000">
                  <a:pos x="wd2" y="hd2"/>
                </a:cxn>
              </a:cxnLst>
              <a:rect l="0" t="0" r="r" b="b"/>
              <a:pathLst>
                <a:path w="21600" h="21600" extrusionOk="0">
                  <a:moveTo>
                    <a:pt x="444" y="0"/>
                  </a:moveTo>
                  <a:cubicBezTo>
                    <a:pt x="592" y="0"/>
                    <a:pt x="592" y="0"/>
                    <a:pt x="740" y="0"/>
                  </a:cubicBezTo>
                  <a:cubicBezTo>
                    <a:pt x="887" y="0"/>
                    <a:pt x="887" y="0"/>
                    <a:pt x="1035" y="0"/>
                  </a:cubicBezTo>
                  <a:cubicBezTo>
                    <a:pt x="1183" y="0"/>
                    <a:pt x="1183" y="0"/>
                    <a:pt x="1331" y="0"/>
                  </a:cubicBezTo>
                  <a:cubicBezTo>
                    <a:pt x="1479" y="0"/>
                    <a:pt x="1479" y="0"/>
                    <a:pt x="1627" y="0"/>
                  </a:cubicBezTo>
                  <a:lnTo>
                    <a:pt x="21600" y="0"/>
                  </a:lnTo>
                  <a:lnTo>
                    <a:pt x="21304" y="21600"/>
                  </a:lnTo>
                  <a:lnTo>
                    <a:pt x="1183" y="21600"/>
                  </a:lnTo>
                  <a:cubicBezTo>
                    <a:pt x="1035" y="21600"/>
                    <a:pt x="1035" y="21600"/>
                    <a:pt x="887" y="21600"/>
                  </a:cubicBezTo>
                  <a:cubicBezTo>
                    <a:pt x="740" y="21600"/>
                    <a:pt x="740" y="21600"/>
                    <a:pt x="592" y="21600"/>
                  </a:cubicBezTo>
                  <a:cubicBezTo>
                    <a:pt x="444" y="21600"/>
                    <a:pt x="444" y="21600"/>
                    <a:pt x="296" y="21600"/>
                  </a:cubicBezTo>
                  <a:cubicBezTo>
                    <a:pt x="148" y="21600"/>
                    <a:pt x="148" y="21600"/>
                    <a:pt x="0" y="21600"/>
                  </a:cubicBezTo>
                  <a:lnTo>
                    <a:pt x="444"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8" name="Shape">
              <a:extLst>
                <a:ext uri="{FF2B5EF4-FFF2-40B4-BE49-F238E27FC236}">
                  <a16:creationId xmlns:a16="http://schemas.microsoft.com/office/drawing/2014/main" id="{7C8873FA-1863-4FB5-BDC6-DAD79FCBC8ED}"/>
                </a:ext>
              </a:extLst>
            </p:cNvPr>
            <p:cNvSpPr/>
            <p:nvPr/>
          </p:nvSpPr>
          <p:spPr>
            <a:xfrm>
              <a:off x="8182229" y="2526676"/>
              <a:ext cx="92006" cy="161708"/>
            </a:xfrm>
            <a:custGeom>
              <a:avLst/>
              <a:gdLst/>
              <a:ahLst/>
              <a:cxnLst>
                <a:cxn ang="0">
                  <a:pos x="wd2" y="hd2"/>
                </a:cxn>
                <a:cxn ang="5400000">
                  <a:pos x="wd2" y="hd2"/>
                </a:cxn>
                <a:cxn ang="10800000">
                  <a:pos x="wd2" y="hd2"/>
                </a:cxn>
                <a:cxn ang="16200000">
                  <a:pos x="wd2" y="hd2"/>
                </a:cxn>
              </a:cxnLst>
              <a:rect l="0" t="0" r="r" b="b"/>
              <a:pathLst>
                <a:path w="21600" h="21600" extrusionOk="0">
                  <a:moveTo>
                    <a:pt x="2291" y="12103"/>
                  </a:moveTo>
                  <a:cubicBezTo>
                    <a:pt x="2618" y="10986"/>
                    <a:pt x="2946" y="9869"/>
                    <a:pt x="3600" y="8938"/>
                  </a:cubicBezTo>
                  <a:cubicBezTo>
                    <a:pt x="4255" y="7821"/>
                    <a:pt x="4910" y="6890"/>
                    <a:pt x="5891" y="5772"/>
                  </a:cubicBezTo>
                  <a:cubicBezTo>
                    <a:pt x="6873" y="4655"/>
                    <a:pt x="7855" y="3724"/>
                    <a:pt x="8837" y="2793"/>
                  </a:cubicBezTo>
                  <a:cubicBezTo>
                    <a:pt x="10146" y="1862"/>
                    <a:pt x="11455" y="931"/>
                    <a:pt x="12764" y="0"/>
                  </a:cubicBezTo>
                  <a:lnTo>
                    <a:pt x="21600" y="2421"/>
                  </a:lnTo>
                  <a:cubicBezTo>
                    <a:pt x="20291" y="3166"/>
                    <a:pt x="19309" y="3910"/>
                    <a:pt x="18327" y="4655"/>
                  </a:cubicBezTo>
                  <a:cubicBezTo>
                    <a:pt x="17345" y="5400"/>
                    <a:pt x="16691" y="6145"/>
                    <a:pt x="16037" y="7076"/>
                  </a:cubicBezTo>
                  <a:cubicBezTo>
                    <a:pt x="15382" y="7821"/>
                    <a:pt x="14727" y="8752"/>
                    <a:pt x="14400" y="9497"/>
                  </a:cubicBezTo>
                  <a:cubicBezTo>
                    <a:pt x="14073" y="10428"/>
                    <a:pt x="13746" y="11173"/>
                    <a:pt x="13418" y="12104"/>
                  </a:cubicBezTo>
                  <a:lnTo>
                    <a:pt x="11455" y="21600"/>
                  </a:lnTo>
                  <a:lnTo>
                    <a:pt x="0" y="21600"/>
                  </a:lnTo>
                  <a:lnTo>
                    <a:pt x="2291" y="12103"/>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9" name="Shape">
              <a:extLst>
                <a:ext uri="{FF2B5EF4-FFF2-40B4-BE49-F238E27FC236}">
                  <a16:creationId xmlns:a16="http://schemas.microsoft.com/office/drawing/2014/main" id="{7B9D880B-BE8A-4976-A616-374E6755EAF3}"/>
                </a:ext>
              </a:extLst>
            </p:cNvPr>
            <p:cNvSpPr/>
            <p:nvPr/>
          </p:nvSpPr>
          <p:spPr>
            <a:xfrm>
              <a:off x="8154348" y="2847300"/>
              <a:ext cx="68309" cy="181226"/>
            </a:xfrm>
            <a:custGeom>
              <a:avLst/>
              <a:gdLst/>
              <a:ahLst/>
              <a:cxnLst>
                <a:cxn ang="0">
                  <a:pos x="wd2" y="hd2"/>
                </a:cxn>
                <a:cxn ang="5400000">
                  <a:pos x="wd2" y="hd2"/>
                </a:cxn>
                <a:cxn ang="10800000">
                  <a:pos x="wd2" y="hd2"/>
                </a:cxn>
                <a:cxn ang="16200000">
                  <a:pos x="wd2" y="hd2"/>
                </a:cxn>
              </a:cxnLst>
              <a:rect l="0" t="0" r="r" b="b"/>
              <a:pathLst>
                <a:path w="21600" h="21600" extrusionOk="0">
                  <a:moveTo>
                    <a:pt x="19837" y="0"/>
                  </a:moveTo>
                  <a:lnTo>
                    <a:pt x="16751" y="9803"/>
                  </a:lnTo>
                  <a:cubicBezTo>
                    <a:pt x="16310" y="10634"/>
                    <a:pt x="16310" y="11465"/>
                    <a:pt x="16310" y="12295"/>
                  </a:cubicBezTo>
                  <a:cubicBezTo>
                    <a:pt x="16310" y="13126"/>
                    <a:pt x="16751" y="13957"/>
                    <a:pt x="17192" y="14621"/>
                  </a:cubicBezTo>
                  <a:cubicBezTo>
                    <a:pt x="17633" y="15452"/>
                    <a:pt x="18073" y="16117"/>
                    <a:pt x="18955" y="16948"/>
                  </a:cubicBezTo>
                  <a:cubicBezTo>
                    <a:pt x="19837" y="17778"/>
                    <a:pt x="20719" y="18443"/>
                    <a:pt x="21600" y="19108"/>
                  </a:cubicBezTo>
                  <a:lnTo>
                    <a:pt x="6612" y="21600"/>
                  </a:lnTo>
                  <a:cubicBezTo>
                    <a:pt x="5290" y="20769"/>
                    <a:pt x="3967" y="19772"/>
                    <a:pt x="3085" y="18775"/>
                  </a:cubicBezTo>
                  <a:cubicBezTo>
                    <a:pt x="2204" y="17779"/>
                    <a:pt x="1322" y="16782"/>
                    <a:pt x="881" y="15785"/>
                  </a:cubicBezTo>
                  <a:cubicBezTo>
                    <a:pt x="441" y="14788"/>
                    <a:pt x="0" y="13791"/>
                    <a:pt x="0" y="12794"/>
                  </a:cubicBezTo>
                  <a:cubicBezTo>
                    <a:pt x="0" y="11797"/>
                    <a:pt x="0" y="10800"/>
                    <a:pt x="441" y="9803"/>
                  </a:cubicBezTo>
                  <a:lnTo>
                    <a:pt x="3967" y="0"/>
                  </a:lnTo>
                  <a:lnTo>
                    <a:pt x="19837"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0" name="Shape">
              <a:extLst>
                <a:ext uri="{FF2B5EF4-FFF2-40B4-BE49-F238E27FC236}">
                  <a16:creationId xmlns:a16="http://schemas.microsoft.com/office/drawing/2014/main" id="{69D9F943-7C7D-4ABA-A2AF-B8626109B6DE}"/>
                </a:ext>
              </a:extLst>
            </p:cNvPr>
            <p:cNvSpPr/>
            <p:nvPr/>
          </p:nvSpPr>
          <p:spPr>
            <a:xfrm>
              <a:off x="8363452" y="3098223"/>
              <a:ext cx="228619" cy="43216"/>
            </a:xfrm>
            <a:custGeom>
              <a:avLst/>
              <a:gdLst/>
              <a:ahLst/>
              <a:cxnLst>
                <a:cxn ang="0">
                  <a:pos x="wd2" y="hd2"/>
                </a:cxn>
                <a:cxn ang="5400000">
                  <a:pos x="wd2" y="hd2"/>
                </a:cxn>
                <a:cxn ang="10800000">
                  <a:pos x="wd2" y="hd2"/>
                </a:cxn>
                <a:cxn ang="16200000">
                  <a:pos x="wd2" y="hd2"/>
                </a:cxn>
              </a:cxnLst>
              <a:rect l="0" t="0" r="r" b="b"/>
              <a:pathLst>
                <a:path w="21600" h="21600" extrusionOk="0">
                  <a:moveTo>
                    <a:pt x="922" y="0"/>
                  </a:moveTo>
                  <a:cubicBezTo>
                    <a:pt x="1053" y="0"/>
                    <a:pt x="1185" y="0"/>
                    <a:pt x="1317" y="0"/>
                  </a:cubicBezTo>
                  <a:cubicBezTo>
                    <a:pt x="1449" y="0"/>
                    <a:pt x="1580" y="0"/>
                    <a:pt x="1712" y="0"/>
                  </a:cubicBezTo>
                  <a:cubicBezTo>
                    <a:pt x="1844" y="0"/>
                    <a:pt x="1975" y="0"/>
                    <a:pt x="2107" y="0"/>
                  </a:cubicBezTo>
                  <a:cubicBezTo>
                    <a:pt x="2239" y="0"/>
                    <a:pt x="2371" y="0"/>
                    <a:pt x="2502" y="0"/>
                  </a:cubicBezTo>
                  <a:lnTo>
                    <a:pt x="21600" y="0"/>
                  </a:lnTo>
                  <a:lnTo>
                    <a:pt x="21337" y="21600"/>
                  </a:lnTo>
                  <a:lnTo>
                    <a:pt x="2107" y="21600"/>
                  </a:lnTo>
                  <a:cubicBezTo>
                    <a:pt x="1976" y="21600"/>
                    <a:pt x="1844" y="21600"/>
                    <a:pt x="1581" y="21600"/>
                  </a:cubicBezTo>
                  <a:cubicBezTo>
                    <a:pt x="1317" y="21600"/>
                    <a:pt x="1317" y="21600"/>
                    <a:pt x="1054" y="21600"/>
                  </a:cubicBezTo>
                  <a:cubicBezTo>
                    <a:pt x="922" y="21600"/>
                    <a:pt x="790" y="21600"/>
                    <a:pt x="527" y="21600"/>
                  </a:cubicBezTo>
                  <a:cubicBezTo>
                    <a:pt x="263" y="21600"/>
                    <a:pt x="264" y="21600"/>
                    <a:pt x="0" y="21600"/>
                  </a:cubicBezTo>
                  <a:lnTo>
                    <a:pt x="922"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1" name="Shape">
              <a:extLst>
                <a:ext uri="{FF2B5EF4-FFF2-40B4-BE49-F238E27FC236}">
                  <a16:creationId xmlns:a16="http://schemas.microsoft.com/office/drawing/2014/main" id="{52C12579-8BF4-45EB-9565-7E206E6A2028}"/>
                </a:ext>
              </a:extLst>
            </p:cNvPr>
            <p:cNvSpPr/>
            <p:nvPr/>
          </p:nvSpPr>
          <p:spPr>
            <a:xfrm>
              <a:off x="9241684" y="3098224"/>
              <a:ext cx="223043" cy="4182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lnTo>
                    <a:pt x="21600" y="21600"/>
                  </a:lnTo>
                  <a:lnTo>
                    <a:pt x="135"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2" name="Shape">
              <a:extLst>
                <a:ext uri="{FF2B5EF4-FFF2-40B4-BE49-F238E27FC236}">
                  <a16:creationId xmlns:a16="http://schemas.microsoft.com/office/drawing/2014/main" id="{53AE83AC-6B2C-47C6-897C-77F497751FBC}"/>
                </a:ext>
              </a:extLst>
            </p:cNvPr>
            <p:cNvSpPr/>
            <p:nvPr/>
          </p:nvSpPr>
          <p:spPr>
            <a:xfrm>
              <a:off x="8809538" y="3098224"/>
              <a:ext cx="221649" cy="418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136"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3" name="Shape">
              <a:extLst>
                <a:ext uri="{FF2B5EF4-FFF2-40B4-BE49-F238E27FC236}">
                  <a16:creationId xmlns:a16="http://schemas.microsoft.com/office/drawing/2014/main" id="{E7E84A63-9317-4BE9-B35F-E909D7702D0B}"/>
                </a:ext>
              </a:extLst>
            </p:cNvPr>
            <p:cNvSpPr/>
            <p:nvPr/>
          </p:nvSpPr>
          <p:spPr>
            <a:xfrm>
              <a:off x="9687769" y="3098224"/>
              <a:ext cx="217469" cy="119887"/>
            </a:xfrm>
            <a:custGeom>
              <a:avLst/>
              <a:gdLst/>
              <a:ahLst/>
              <a:cxnLst>
                <a:cxn ang="0">
                  <a:pos x="wd2" y="hd2"/>
                </a:cxn>
                <a:cxn ang="5400000">
                  <a:pos x="wd2" y="hd2"/>
                </a:cxn>
                <a:cxn ang="10800000">
                  <a:pos x="wd2" y="hd2"/>
                </a:cxn>
                <a:cxn ang="16200000">
                  <a:pos x="wd2" y="hd2"/>
                </a:cxn>
              </a:cxnLst>
              <a:rect l="0" t="0" r="r" b="b"/>
              <a:pathLst>
                <a:path w="21600" h="21600" extrusionOk="0">
                  <a:moveTo>
                    <a:pt x="17723" y="21600"/>
                  </a:moveTo>
                  <a:cubicBezTo>
                    <a:pt x="16615" y="19339"/>
                    <a:pt x="15508" y="17581"/>
                    <a:pt x="14123" y="15823"/>
                  </a:cubicBezTo>
                  <a:cubicBezTo>
                    <a:pt x="12877" y="14065"/>
                    <a:pt x="11354" y="12558"/>
                    <a:pt x="9969" y="11553"/>
                  </a:cubicBezTo>
                  <a:cubicBezTo>
                    <a:pt x="8446" y="10298"/>
                    <a:pt x="6923" y="9293"/>
                    <a:pt x="5261" y="8791"/>
                  </a:cubicBezTo>
                  <a:cubicBezTo>
                    <a:pt x="3600" y="8037"/>
                    <a:pt x="2077" y="7786"/>
                    <a:pt x="277" y="7786"/>
                  </a:cubicBezTo>
                  <a:lnTo>
                    <a:pt x="0" y="0"/>
                  </a:lnTo>
                  <a:cubicBezTo>
                    <a:pt x="2077" y="0"/>
                    <a:pt x="4154" y="502"/>
                    <a:pt x="6092" y="1256"/>
                  </a:cubicBezTo>
                  <a:cubicBezTo>
                    <a:pt x="8031" y="2009"/>
                    <a:pt x="10108" y="3265"/>
                    <a:pt x="11908" y="4772"/>
                  </a:cubicBezTo>
                  <a:cubicBezTo>
                    <a:pt x="13708" y="6279"/>
                    <a:pt x="15508" y="8037"/>
                    <a:pt x="17169" y="10298"/>
                  </a:cubicBezTo>
                  <a:cubicBezTo>
                    <a:pt x="18831" y="12307"/>
                    <a:pt x="20354" y="14819"/>
                    <a:pt x="21600" y="17581"/>
                  </a:cubicBezTo>
                  <a:lnTo>
                    <a:pt x="17723"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4" name="Shape">
              <a:extLst>
                <a:ext uri="{FF2B5EF4-FFF2-40B4-BE49-F238E27FC236}">
                  <a16:creationId xmlns:a16="http://schemas.microsoft.com/office/drawing/2014/main" id="{0055E706-1267-471B-A5EA-61ABC0D215E2}"/>
                </a:ext>
              </a:extLst>
            </p:cNvPr>
            <p:cNvSpPr/>
            <p:nvPr/>
          </p:nvSpPr>
          <p:spPr>
            <a:xfrm>
              <a:off x="9924754" y="3390967"/>
              <a:ext cx="79461" cy="20492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4400" y="0"/>
                  </a:lnTo>
                  <a:lnTo>
                    <a:pt x="21600" y="21600"/>
                  </a:lnTo>
                  <a:lnTo>
                    <a:pt x="6821"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5" name="Shape">
              <a:extLst>
                <a:ext uri="{FF2B5EF4-FFF2-40B4-BE49-F238E27FC236}">
                  <a16:creationId xmlns:a16="http://schemas.microsoft.com/office/drawing/2014/main" id="{0045E8C5-35B3-43C1-86E5-9A458A30309D}"/>
                </a:ext>
              </a:extLst>
            </p:cNvPr>
            <p:cNvSpPr/>
            <p:nvPr/>
          </p:nvSpPr>
          <p:spPr>
            <a:xfrm>
              <a:off x="9785352" y="3809173"/>
              <a:ext cx="211893" cy="158921"/>
            </a:xfrm>
            <a:custGeom>
              <a:avLst/>
              <a:gdLst/>
              <a:ahLst/>
              <a:cxnLst>
                <a:cxn ang="0">
                  <a:pos x="wd2" y="hd2"/>
                </a:cxn>
                <a:cxn ang="5400000">
                  <a:pos x="wd2" y="hd2"/>
                </a:cxn>
                <a:cxn ang="10800000">
                  <a:pos x="wd2" y="hd2"/>
                </a:cxn>
                <a:cxn ang="16200000">
                  <a:pos x="wd2" y="hd2"/>
                </a:cxn>
              </a:cxnLst>
              <a:rect l="0" t="0" r="r" b="b"/>
              <a:pathLst>
                <a:path w="21600" h="21600" extrusionOk="0">
                  <a:moveTo>
                    <a:pt x="21600" y="2843"/>
                  </a:moveTo>
                  <a:cubicBezTo>
                    <a:pt x="20747" y="5495"/>
                    <a:pt x="19611" y="7769"/>
                    <a:pt x="18332" y="9853"/>
                  </a:cubicBezTo>
                  <a:cubicBezTo>
                    <a:pt x="16910" y="11937"/>
                    <a:pt x="15347" y="13832"/>
                    <a:pt x="13642" y="15537"/>
                  </a:cubicBezTo>
                  <a:cubicBezTo>
                    <a:pt x="11937" y="17242"/>
                    <a:pt x="9947" y="18569"/>
                    <a:pt x="7816" y="19516"/>
                  </a:cubicBezTo>
                  <a:cubicBezTo>
                    <a:pt x="5684" y="20463"/>
                    <a:pt x="3411" y="21221"/>
                    <a:pt x="1137" y="21600"/>
                  </a:cubicBezTo>
                  <a:lnTo>
                    <a:pt x="0" y="14400"/>
                  </a:lnTo>
                  <a:cubicBezTo>
                    <a:pt x="1847" y="14211"/>
                    <a:pt x="3695" y="13642"/>
                    <a:pt x="5258" y="12884"/>
                  </a:cubicBezTo>
                  <a:cubicBezTo>
                    <a:pt x="6963" y="12126"/>
                    <a:pt x="8526" y="10989"/>
                    <a:pt x="9947" y="9853"/>
                  </a:cubicBezTo>
                  <a:cubicBezTo>
                    <a:pt x="11368" y="8526"/>
                    <a:pt x="12647" y="7011"/>
                    <a:pt x="13642" y="5495"/>
                  </a:cubicBezTo>
                  <a:cubicBezTo>
                    <a:pt x="14779" y="3789"/>
                    <a:pt x="15632" y="1895"/>
                    <a:pt x="16342" y="0"/>
                  </a:cubicBezTo>
                  <a:lnTo>
                    <a:pt x="21600" y="2843"/>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6" name="Shape">
              <a:extLst>
                <a:ext uri="{FF2B5EF4-FFF2-40B4-BE49-F238E27FC236}">
                  <a16:creationId xmlns:a16="http://schemas.microsoft.com/office/drawing/2014/main" id="{F4CAFFCE-0105-4422-A858-06A463542745}"/>
                </a:ext>
              </a:extLst>
            </p:cNvPr>
            <p:cNvSpPr/>
            <p:nvPr/>
          </p:nvSpPr>
          <p:spPr>
            <a:xfrm>
              <a:off x="9297444" y="3906755"/>
              <a:ext cx="249529" cy="54368"/>
            </a:xfrm>
            <a:custGeom>
              <a:avLst/>
              <a:gdLst/>
              <a:ahLst/>
              <a:cxnLst>
                <a:cxn ang="0">
                  <a:pos x="wd2" y="hd2"/>
                </a:cxn>
                <a:cxn ang="5400000">
                  <a:pos x="wd2" y="hd2"/>
                </a:cxn>
                <a:cxn ang="10800000">
                  <a:pos x="wd2" y="hd2"/>
                </a:cxn>
                <a:cxn ang="16200000">
                  <a:pos x="wd2" y="hd2"/>
                </a:cxn>
              </a:cxnLst>
              <a:rect l="0" t="0" r="r" b="b"/>
              <a:pathLst>
                <a:path w="21600" h="21600" extrusionOk="0">
                  <a:moveTo>
                    <a:pt x="21359" y="0"/>
                  </a:moveTo>
                  <a:lnTo>
                    <a:pt x="21600" y="21600"/>
                  </a:lnTo>
                  <a:lnTo>
                    <a:pt x="121"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7" name="Shape">
              <a:extLst>
                <a:ext uri="{FF2B5EF4-FFF2-40B4-BE49-F238E27FC236}">
                  <a16:creationId xmlns:a16="http://schemas.microsoft.com/office/drawing/2014/main" id="{3EFB4551-4367-468C-A77D-D40847B0A2F0}"/>
                </a:ext>
              </a:extLst>
            </p:cNvPr>
            <p:cNvSpPr/>
            <p:nvPr/>
          </p:nvSpPr>
          <p:spPr>
            <a:xfrm>
              <a:off x="8795597" y="3906755"/>
              <a:ext cx="256501" cy="82248"/>
            </a:xfrm>
            <a:custGeom>
              <a:avLst/>
              <a:gdLst/>
              <a:ahLst/>
              <a:cxnLst>
                <a:cxn ang="0">
                  <a:pos x="wd2" y="hd2"/>
                </a:cxn>
                <a:cxn ang="5400000">
                  <a:pos x="wd2" y="hd2"/>
                </a:cxn>
                <a:cxn ang="10800000">
                  <a:pos x="wd2" y="hd2"/>
                </a:cxn>
                <a:cxn ang="16200000">
                  <a:pos x="wd2" y="hd2"/>
                </a:cxn>
              </a:cxnLst>
              <a:rect l="0" t="0" r="r" b="b"/>
              <a:pathLst>
                <a:path w="21600" h="21600" extrusionOk="0">
                  <a:moveTo>
                    <a:pt x="21600" y="732"/>
                  </a:moveTo>
                  <a:lnTo>
                    <a:pt x="21600" y="14644"/>
                  </a:lnTo>
                  <a:lnTo>
                    <a:pt x="11622" y="14644"/>
                  </a:lnTo>
                  <a:cubicBezTo>
                    <a:pt x="10800" y="14644"/>
                    <a:pt x="9978" y="14644"/>
                    <a:pt x="9157" y="15010"/>
                  </a:cubicBezTo>
                  <a:cubicBezTo>
                    <a:pt x="8335" y="15376"/>
                    <a:pt x="7513" y="15742"/>
                    <a:pt x="6809" y="16475"/>
                  </a:cubicBezTo>
                  <a:cubicBezTo>
                    <a:pt x="5987" y="17207"/>
                    <a:pt x="5283" y="17939"/>
                    <a:pt x="4461" y="18671"/>
                  </a:cubicBezTo>
                  <a:cubicBezTo>
                    <a:pt x="3757" y="19403"/>
                    <a:pt x="2935" y="20502"/>
                    <a:pt x="2230" y="21600"/>
                  </a:cubicBezTo>
                  <a:lnTo>
                    <a:pt x="0" y="9153"/>
                  </a:lnTo>
                  <a:cubicBezTo>
                    <a:pt x="939" y="7688"/>
                    <a:pt x="1878" y="6590"/>
                    <a:pt x="2817" y="5492"/>
                  </a:cubicBezTo>
                  <a:cubicBezTo>
                    <a:pt x="3757" y="4393"/>
                    <a:pt x="4696" y="3295"/>
                    <a:pt x="5752" y="2563"/>
                  </a:cubicBezTo>
                  <a:cubicBezTo>
                    <a:pt x="6691" y="1831"/>
                    <a:pt x="7748" y="1098"/>
                    <a:pt x="8687" y="732"/>
                  </a:cubicBezTo>
                  <a:cubicBezTo>
                    <a:pt x="9744" y="366"/>
                    <a:pt x="10683" y="0"/>
                    <a:pt x="11739" y="0"/>
                  </a:cubicBezTo>
                  <a:lnTo>
                    <a:pt x="2160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8" name="Shape">
              <a:extLst>
                <a:ext uri="{FF2B5EF4-FFF2-40B4-BE49-F238E27FC236}">
                  <a16:creationId xmlns:a16="http://schemas.microsoft.com/office/drawing/2014/main" id="{5888A9C2-3DD9-487D-A8CA-79E83274D2FA}"/>
                </a:ext>
              </a:extLst>
            </p:cNvPr>
            <p:cNvSpPr/>
            <p:nvPr/>
          </p:nvSpPr>
          <p:spPr>
            <a:xfrm>
              <a:off x="8628316" y="4157679"/>
              <a:ext cx="71095" cy="253714"/>
            </a:xfrm>
            <a:custGeom>
              <a:avLst/>
              <a:gdLst/>
              <a:ahLst/>
              <a:cxnLst>
                <a:cxn ang="0">
                  <a:pos x="wd2" y="hd2"/>
                </a:cxn>
                <a:cxn ang="5400000">
                  <a:pos x="wd2" y="hd2"/>
                </a:cxn>
                <a:cxn ang="10800000">
                  <a:pos x="wd2" y="hd2"/>
                </a:cxn>
                <a:cxn ang="16200000">
                  <a:pos x="wd2" y="hd2"/>
                </a:cxn>
              </a:cxnLst>
              <a:rect l="0" t="0" r="r" b="b"/>
              <a:pathLst>
                <a:path w="21600" h="21600" extrusionOk="0">
                  <a:moveTo>
                    <a:pt x="21600" y="1899"/>
                  </a:moveTo>
                  <a:lnTo>
                    <a:pt x="18635" y="21600"/>
                  </a:lnTo>
                  <a:lnTo>
                    <a:pt x="0" y="21600"/>
                  </a:lnTo>
                  <a:lnTo>
                    <a:pt x="3388" y="1899"/>
                  </a:lnTo>
                  <a:cubicBezTo>
                    <a:pt x="3388" y="1780"/>
                    <a:pt x="3388" y="1543"/>
                    <a:pt x="3388" y="1424"/>
                  </a:cubicBezTo>
                  <a:cubicBezTo>
                    <a:pt x="3388" y="1306"/>
                    <a:pt x="3388" y="1068"/>
                    <a:pt x="3388" y="950"/>
                  </a:cubicBezTo>
                  <a:cubicBezTo>
                    <a:pt x="3388" y="831"/>
                    <a:pt x="3388" y="593"/>
                    <a:pt x="3388" y="475"/>
                  </a:cubicBezTo>
                  <a:cubicBezTo>
                    <a:pt x="3388" y="356"/>
                    <a:pt x="3388" y="119"/>
                    <a:pt x="3388" y="0"/>
                  </a:cubicBezTo>
                  <a:lnTo>
                    <a:pt x="21177" y="356"/>
                  </a:lnTo>
                  <a:cubicBezTo>
                    <a:pt x="21177" y="475"/>
                    <a:pt x="21177" y="593"/>
                    <a:pt x="21177" y="712"/>
                  </a:cubicBezTo>
                  <a:cubicBezTo>
                    <a:pt x="21177" y="831"/>
                    <a:pt x="21177" y="950"/>
                    <a:pt x="21177" y="1068"/>
                  </a:cubicBezTo>
                  <a:cubicBezTo>
                    <a:pt x="21177" y="1187"/>
                    <a:pt x="21177" y="1306"/>
                    <a:pt x="21177" y="1424"/>
                  </a:cubicBezTo>
                  <a:cubicBezTo>
                    <a:pt x="21600" y="1662"/>
                    <a:pt x="21600" y="1780"/>
                    <a:pt x="21600" y="1899"/>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9" name="Shape">
              <a:extLst>
                <a:ext uri="{FF2B5EF4-FFF2-40B4-BE49-F238E27FC236}">
                  <a16:creationId xmlns:a16="http://schemas.microsoft.com/office/drawing/2014/main" id="{36003FE4-E95E-4EC7-A8BB-B90BD77BBAB0}"/>
                </a:ext>
              </a:extLst>
            </p:cNvPr>
            <p:cNvSpPr/>
            <p:nvPr/>
          </p:nvSpPr>
          <p:spPr>
            <a:xfrm>
              <a:off x="8614374" y="4673465"/>
              <a:ext cx="164859" cy="270440"/>
            </a:xfrm>
            <a:custGeom>
              <a:avLst/>
              <a:gdLst/>
              <a:ahLst/>
              <a:cxnLst>
                <a:cxn ang="0">
                  <a:pos x="wd2" y="hd2"/>
                </a:cxn>
                <a:cxn ang="5400000">
                  <a:pos x="wd2" y="hd2"/>
                </a:cxn>
                <a:cxn ang="10800000">
                  <a:pos x="wd2" y="hd2"/>
                </a:cxn>
                <a:cxn ang="16200000">
                  <a:pos x="wd2" y="hd2"/>
                </a:cxn>
              </a:cxnLst>
              <a:rect l="0" t="0" r="r" b="b"/>
              <a:pathLst>
                <a:path w="21466" h="21600" extrusionOk="0">
                  <a:moveTo>
                    <a:pt x="8397" y="223"/>
                  </a:moveTo>
                  <a:cubicBezTo>
                    <a:pt x="8216" y="1893"/>
                    <a:pt x="8578" y="3563"/>
                    <a:pt x="8942" y="5122"/>
                  </a:cubicBezTo>
                  <a:cubicBezTo>
                    <a:pt x="9486" y="6680"/>
                    <a:pt x="10212" y="8239"/>
                    <a:pt x="11483" y="9687"/>
                  </a:cubicBezTo>
                  <a:cubicBezTo>
                    <a:pt x="12572" y="11134"/>
                    <a:pt x="14024" y="12581"/>
                    <a:pt x="15658" y="13806"/>
                  </a:cubicBezTo>
                  <a:cubicBezTo>
                    <a:pt x="17291" y="15031"/>
                    <a:pt x="19288" y="16256"/>
                    <a:pt x="21466" y="17146"/>
                  </a:cubicBezTo>
                  <a:lnTo>
                    <a:pt x="16384" y="21600"/>
                  </a:lnTo>
                  <a:cubicBezTo>
                    <a:pt x="13661" y="20375"/>
                    <a:pt x="11120" y="18928"/>
                    <a:pt x="9123" y="17258"/>
                  </a:cubicBezTo>
                  <a:cubicBezTo>
                    <a:pt x="6945" y="15699"/>
                    <a:pt x="5311" y="13917"/>
                    <a:pt x="3859" y="12025"/>
                  </a:cubicBezTo>
                  <a:cubicBezTo>
                    <a:pt x="2407" y="10132"/>
                    <a:pt x="1499" y="8239"/>
                    <a:pt x="774" y="6235"/>
                  </a:cubicBezTo>
                  <a:cubicBezTo>
                    <a:pt x="229" y="4231"/>
                    <a:pt x="-134" y="2116"/>
                    <a:pt x="47" y="111"/>
                  </a:cubicBezTo>
                  <a:lnTo>
                    <a:pt x="47" y="0"/>
                  </a:lnTo>
                  <a:lnTo>
                    <a:pt x="8216" y="0"/>
                  </a:lnTo>
                  <a:lnTo>
                    <a:pt x="8397" y="223"/>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0" name="Shape">
              <a:extLst>
                <a:ext uri="{FF2B5EF4-FFF2-40B4-BE49-F238E27FC236}">
                  <a16:creationId xmlns:a16="http://schemas.microsoft.com/office/drawing/2014/main" id="{54FC53FD-C452-4097-975C-4F63382DA38B}"/>
                </a:ext>
              </a:extLst>
            </p:cNvPr>
            <p:cNvSpPr/>
            <p:nvPr/>
          </p:nvSpPr>
          <p:spPr>
            <a:xfrm>
              <a:off x="9018641" y="4938328"/>
              <a:ext cx="281593" cy="6970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386" y="0"/>
                  </a:lnTo>
                  <a:lnTo>
                    <a:pt x="21600"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1" name="Shape">
              <a:extLst>
                <a:ext uri="{FF2B5EF4-FFF2-40B4-BE49-F238E27FC236}">
                  <a16:creationId xmlns:a16="http://schemas.microsoft.com/office/drawing/2014/main" id="{F7C228C6-71C2-4C58-AA6A-0F519046928E}"/>
                </a:ext>
              </a:extLst>
            </p:cNvPr>
            <p:cNvSpPr/>
            <p:nvPr/>
          </p:nvSpPr>
          <p:spPr>
            <a:xfrm>
              <a:off x="9590189" y="4938328"/>
              <a:ext cx="284379" cy="683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753" y="0"/>
                  </a:lnTo>
                  <a:cubicBezTo>
                    <a:pt x="20753" y="0"/>
                    <a:pt x="20859" y="0"/>
                    <a:pt x="20859" y="0"/>
                  </a:cubicBezTo>
                  <a:cubicBezTo>
                    <a:pt x="20859" y="0"/>
                    <a:pt x="20965" y="0"/>
                    <a:pt x="20965" y="0"/>
                  </a:cubicBezTo>
                  <a:cubicBezTo>
                    <a:pt x="20965" y="0"/>
                    <a:pt x="21071" y="0"/>
                    <a:pt x="21071" y="0"/>
                  </a:cubicBezTo>
                  <a:cubicBezTo>
                    <a:pt x="21071" y="0"/>
                    <a:pt x="21176" y="0"/>
                    <a:pt x="21176" y="0"/>
                  </a:cubicBezTo>
                  <a:lnTo>
                    <a:pt x="21600" y="21600"/>
                  </a:lnTo>
                  <a:cubicBezTo>
                    <a:pt x="21600" y="21600"/>
                    <a:pt x="21494" y="21600"/>
                    <a:pt x="21494" y="21600"/>
                  </a:cubicBezTo>
                  <a:cubicBezTo>
                    <a:pt x="21494" y="21600"/>
                    <a:pt x="21388" y="21600"/>
                    <a:pt x="21388" y="21600"/>
                  </a:cubicBezTo>
                  <a:cubicBezTo>
                    <a:pt x="21388" y="21600"/>
                    <a:pt x="21282" y="21600"/>
                    <a:pt x="21282" y="21600"/>
                  </a:cubicBezTo>
                  <a:cubicBezTo>
                    <a:pt x="21282" y="21600"/>
                    <a:pt x="21177" y="21600"/>
                    <a:pt x="21177" y="21600"/>
                  </a:cubicBezTo>
                  <a:lnTo>
                    <a:pt x="318"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2" name="Shape">
              <a:extLst>
                <a:ext uri="{FF2B5EF4-FFF2-40B4-BE49-F238E27FC236}">
                  <a16:creationId xmlns:a16="http://schemas.microsoft.com/office/drawing/2014/main" id="{C599863F-B7AC-403A-AC0B-03E331B1BF30}"/>
                </a:ext>
              </a:extLst>
            </p:cNvPr>
            <p:cNvSpPr/>
            <p:nvPr/>
          </p:nvSpPr>
          <p:spPr>
            <a:xfrm>
              <a:off x="10092036" y="5091672"/>
              <a:ext cx="146371" cy="324805"/>
            </a:xfrm>
            <a:custGeom>
              <a:avLst/>
              <a:gdLst/>
              <a:ahLst/>
              <a:cxnLst>
                <a:cxn ang="0">
                  <a:pos x="wd2" y="hd2"/>
                </a:cxn>
                <a:cxn ang="5400000">
                  <a:pos x="wd2" y="hd2"/>
                </a:cxn>
                <a:cxn ang="10800000">
                  <a:pos x="wd2" y="hd2"/>
                </a:cxn>
                <a:cxn ang="16200000">
                  <a:pos x="wd2" y="hd2"/>
                </a:cxn>
              </a:cxnLst>
              <a:rect l="0" t="0" r="r" b="b"/>
              <a:pathLst>
                <a:path w="21600" h="21600" extrusionOk="0">
                  <a:moveTo>
                    <a:pt x="0" y="2596"/>
                  </a:moveTo>
                  <a:lnTo>
                    <a:pt x="7611" y="0"/>
                  </a:lnTo>
                  <a:cubicBezTo>
                    <a:pt x="9051" y="927"/>
                    <a:pt x="10491" y="1854"/>
                    <a:pt x="11726" y="2874"/>
                  </a:cubicBezTo>
                  <a:cubicBezTo>
                    <a:pt x="12960" y="3894"/>
                    <a:pt x="13989" y="4913"/>
                    <a:pt x="15017" y="6026"/>
                  </a:cubicBezTo>
                  <a:cubicBezTo>
                    <a:pt x="16046" y="7138"/>
                    <a:pt x="16869" y="8158"/>
                    <a:pt x="17486" y="9270"/>
                  </a:cubicBezTo>
                  <a:cubicBezTo>
                    <a:pt x="18103" y="10383"/>
                    <a:pt x="18720" y="11495"/>
                    <a:pt x="18926" y="12700"/>
                  </a:cubicBezTo>
                  <a:lnTo>
                    <a:pt x="21600" y="21600"/>
                  </a:lnTo>
                  <a:lnTo>
                    <a:pt x="11520" y="21600"/>
                  </a:lnTo>
                  <a:lnTo>
                    <a:pt x="9051" y="12700"/>
                  </a:lnTo>
                  <a:cubicBezTo>
                    <a:pt x="8846" y="11773"/>
                    <a:pt x="8434" y="10846"/>
                    <a:pt x="7817" y="10012"/>
                  </a:cubicBezTo>
                  <a:cubicBezTo>
                    <a:pt x="7406" y="9085"/>
                    <a:pt x="6788" y="8251"/>
                    <a:pt x="5966" y="7416"/>
                  </a:cubicBezTo>
                  <a:cubicBezTo>
                    <a:pt x="5143" y="6582"/>
                    <a:pt x="4320" y="5747"/>
                    <a:pt x="3291" y="4913"/>
                  </a:cubicBezTo>
                  <a:cubicBezTo>
                    <a:pt x="2263" y="4172"/>
                    <a:pt x="1234" y="3337"/>
                    <a:pt x="0" y="2596"/>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3" name="Shape">
              <a:extLst>
                <a:ext uri="{FF2B5EF4-FFF2-40B4-BE49-F238E27FC236}">
                  <a16:creationId xmlns:a16="http://schemas.microsoft.com/office/drawing/2014/main" id="{F12EB518-4FFF-4923-A66C-995395981D5A}"/>
                </a:ext>
              </a:extLst>
            </p:cNvPr>
            <p:cNvSpPr/>
            <p:nvPr/>
          </p:nvSpPr>
          <p:spPr>
            <a:xfrm>
              <a:off x="10217496" y="5760800"/>
              <a:ext cx="93403" cy="178437"/>
            </a:xfrm>
            <a:custGeom>
              <a:avLst/>
              <a:gdLst/>
              <a:ahLst/>
              <a:cxnLst>
                <a:cxn ang="0">
                  <a:pos x="wd2" y="hd2"/>
                </a:cxn>
                <a:cxn ang="5400000">
                  <a:pos x="wd2" y="hd2"/>
                </a:cxn>
                <a:cxn ang="10800000">
                  <a:pos x="wd2" y="hd2"/>
                </a:cxn>
                <a:cxn ang="16200000">
                  <a:pos x="wd2" y="hd2"/>
                </a:cxn>
              </a:cxnLst>
              <a:rect l="0" t="0" r="r" b="b"/>
              <a:pathLst>
                <a:path w="21600" h="21600" extrusionOk="0">
                  <a:moveTo>
                    <a:pt x="16442" y="0"/>
                  </a:moveTo>
                  <a:lnTo>
                    <a:pt x="21600" y="21600"/>
                  </a:lnTo>
                  <a:lnTo>
                    <a:pt x="4836"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4" name="Shape">
              <a:extLst>
                <a:ext uri="{FF2B5EF4-FFF2-40B4-BE49-F238E27FC236}">
                  <a16:creationId xmlns:a16="http://schemas.microsoft.com/office/drawing/2014/main" id="{A058DF11-CDB7-41A5-87AA-3CFAE0080E1D}"/>
                </a:ext>
              </a:extLst>
            </p:cNvPr>
            <p:cNvSpPr/>
            <p:nvPr/>
          </p:nvSpPr>
          <p:spPr>
            <a:xfrm>
              <a:off x="9757471" y="2108470"/>
              <a:ext cx="62731" cy="1380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360" y="0"/>
                  </a:lnTo>
                  <a:lnTo>
                    <a:pt x="21600" y="21600"/>
                  </a:lnTo>
                  <a:lnTo>
                    <a:pt x="5760"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5" name="Group 4">
            <a:extLst>
              <a:ext uri="{FF2B5EF4-FFF2-40B4-BE49-F238E27FC236}">
                <a16:creationId xmlns:a16="http://schemas.microsoft.com/office/drawing/2014/main" id="{CD02E92B-AF8B-42BD-8900-093D353DD4D3}"/>
              </a:ext>
            </a:extLst>
          </p:cNvPr>
          <p:cNvGrpSpPr/>
          <p:nvPr/>
        </p:nvGrpSpPr>
        <p:grpSpPr>
          <a:xfrm>
            <a:off x="9330646" y="783704"/>
            <a:ext cx="860110" cy="1173299"/>
            <a:chOff x="9353206" y="407080"/>
            <a:chExt cx="860110" cy="1173299"/>
          </a:xfrm>
        </p:grpSpPr>
        <p:sp>
          <p:nvSpPr>
            <p:cNvPr id="115" name="Circle">
              <a:extLst>
                <a:ext uri="{FF2B5EF4-FFF2-40B4-BE49-F238E27FC236}">
                  <a16:creationId xmlns:a16="http://schemas.microsoft.com/office/drawing/2014/main" id="{2FE0A266-370F-4B58-AEE3-4F3A1916C426}"/>
                </a:ext>
              </a:extLst>
            </p:cNvPr>
            <p:cNvSpPr/>
            <p:nvPr/>
          </p:nvSpPr>
          <p:spPr>
            <a:xfrm>
              <a:off x="9701014" y="1415884"/>
              <a:ext cx="164495" cy="164495"/>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6" name="Shape">
              <a:extLst>
                <a:ext uri="{FF2B5EF4-FFF2-40B4-BE49-F238E27FC236}">
                  <a16:creationId xmlns:a16="http://schemas.microsoft.com/office/drawing/2014/main" id="{1A3B28B3-E6E1-4CFF-9B69-DF0CA1A7AAE8}"/>
                </a:ext>
              </a:extLst>
            </p:cNvPr>
            <p:cNvSpPr/>
            <p:nvPr/>
          </p:nvSpPr>
          <p:spPr>
            <a:xfrm>
              <a:off x="9712166" y="839226"/>
              <a:ext cx="142190" cy="70537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0"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7" name="Shape">
              <a:extLst>
                <a:ext uri="{FF2B5EF4-FFF2-40B4-BE49-F238E27FC236}">
                  <a16:creationId xmlns:a16="http://schemas.microsoft.com/office/drawing/2014/main" id="{6391618F-FAF3-45CF-9F4B-C415DC334D22}"/>
                </a:ext>
              </a:extLst>
            </p:cNvPr>
            <p:cNvSpPr/>
            <p:nvPr/>
          </p:nvSpPr>
          <p:spPr>
            <a:xfrm>
              <a:off x="9353206" y="407080"/>
              <a:ext cx="860110" cy="860110"/>
            </a:xfrm>
            <a:custGeom>
              <a:avLst/>
              <a:gdLst/>
              <a:ahLst/>
              <a:cxnLst>
                <a:cxn ang="0">
                  <a:pos x="wd2" y="hd2"/>
                </a:cxn>
                <a:cxn ang="5400000">
                  <a:pos x="wd2" y="hd2"/>
                </a:cxn>
                <a:cxn ang="10800000">
                  <a:pos x="wd2" y="hd2"/>
                </a:cxn>
                <a:cxn ang="16200000">
                  <a:pos x="wd2" y="hd2"/>
                </a:cxn>
              </a:cxnLst>
              <a:rect l="0" t="0" r="r" b="b"/>
              <a:pathLst>
                <a:path w="21188" h="21188" extrusionOk="0">
                  <a:moveTo>
                    <a:pt x="9100" y="20570"/>
                  </a:moveTo>
                  <a:lnTo>
                    <a:pt x="618" y="12088"/>
                  </a:lnTo>
                  <a:cubicBezTo>
                    <a:pt x="-206" y="11264"/>
                    <a:pt x="-206" y="9924"/>
                    <a:pt x="618" y="9100"/>
                  </a:cubicBezTo>
                  <a:lnTo>
                    <a:pt x="9100" y="618"/>
                  </a:lnTo>
                  <a:cubicBezTo>
                    <a:pt x="9924" y="-206"/>
                    <a:pt x="11264" y="-206"/>
                    <a:pt x="12088" y="618"/>
                  </a:cubicBezTo>
                  <a:lnTo>
                    <a:pt x="20570" y="9100"/>
                  </a:lnTo>
                  <a:cubicBezTo>
                    <a:pt x="21394" y="9924"/>
                    <a:pt x="21394" y="11264"/>
                    <a:pt x="20570" y="12088"/>
                  </a:cubicBezTo>
                  <a:lnTo>
                    <a:pt x="12088" y="20570"/>
                  </a:lnTo>
                  <a:cubicBezTo>
                    <a:pt x="11264" y="21394"/>
                    <a:pt x="9924" y="21394"/>
                    <a:pt x="9100" y="20570"/>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8" name="Shape">
              <a:extLst>
                <a:ext uri="{FF2B5EF4-FFF2-40B4-BE49-F238E27FC236}">
                  <a16:creationId xmlns:a16="http://schemas.microsoft.com/office/drawing/2014/main" id="{45182D4E-B462-43EC-BB46-63AF2D06AD2E}"/>
                </a:ext>
              </a:extLst>
            </p:cNvPr>
            <p:cNvSpPr/>
            <p:nvPr/>
          </p:nvSpPr>
          <p:spPr>
            <a:xfrm>
              <a:off x="9426391" y="480092"/>
              <a:ext cx="713741" cy="714087"/>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44" y="21276"/>
                    <a:pt x="11222" y="21443"/>
                    <a:pt x="10800" y="21443"/>
                  </a:cubicBezTo>
                  <a:close/>
                  <a:moveTo>
                    <a:pt x="10800" y="597"/>
                  </a:moveTo>
                  <a:cubicBezTo>
                    <a:pt x="10547" y="597"/>
                    <a:pt x="10294" y="680"/>
                    <a:pt x="10125" y="890"/>
                  </a:cubicBezTo>
                  <a:lnTo>
                    <a:pt x="928" y="10015"/>
                  </a:lnTo>
                  <a:cubicBezTo>
                    <a:pt x="548" y="10392"/>
                    <a:pt x="548" y="11020"/>
                    <a:pt x="928" y="11397"/>
                  </a:cubicBezTo>
                  <a:lnTo>
                    <a:pt x="10125" y="20522"/>
                  </a:lnTo>
                  <a:cubicBezTo>
                    <a:pt x="10505" y="20899"/>
                    <a:pt x="11137" y="20899"/>
                    <a:pt x="11517" y="20522"/>
                  </a:cubicBezTo>
                  <a:lnTo>
                    <a:pt x="20714" y="11397"/>
                  </a:lnTo>
                  <a:cubicBezTo>
                    <a:pt x="21094" y="11020"/>
                    <a:pt x="21094" y="10392"/>
                    <a:pt x="20714" y="10015"/>
                  </a:cubicBezTo>
                  <a:lnTo>
                    <a:pt x="11517" y="890"/>
                  </a:lnTo>
                  <a:cubicBezTo>
                    <a:pt x="11306" y="722"/>
                    <a:pt x="11053" y="597"/>
                    <a:pt x="10800" y="597"/>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9" name="Graphic 128" descr="Bullseye with solid fill">
              <a:extLst>
                <a:ext uri="{FF2B5EF4-FFF2-40B4-BE49-F238E27FC236}">
                  <a16:creationId xmlns:a16="http://schemas.microsoft.com/office/drawing/2014/main" id="{7CC2D99B-24B3-4EEB-B048-6F15EA09981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00276" y="654150"/>
              <a:ext cx="365971" cy="365971"/>
            </a:xfrm>
            <a:prstGeom prst="rect">
              <a:avLst/>
            </a:prstGeom>
          </p:spPr>
        </p:pic>
      </p:grpSp>
      <p:grpSp>
        <p:nvGrpSpPr>
          <p:cNvPr id="6" name="Group 5">
            <a:extLst>
              <a:ext uri="{FF2B5EF4-FFF2-40B4-BE49-F238E27FC236}">
                <a16:creationId xmlns:a16="http://schemas.microsoft.com/office/drawing/2014/main" id="{F709BE01-EDFF-4A55-86DB-90A5D8471E48}"/>
              </a:ext>
            </a:extLst>
          </p:cNvPr>
          <p:cNvGrpSpPr/>
          <p:nvPr/>
        </p:nvGrpSpPr>
        <p:grpSpPr>
          <a:xfrm>
            <a:off x="8112529" y="1759965"/>
            <a:ext cx="428787" cy="763075"/>
            <a:chOff x="8112529" y="1759965"/>
            <a:chExt cx="428787" cy="763075"/>
          </a:xfrm>
        </p:grpSpPr>
        <p:sp>
          <p:nvSpPr>
            <p:cNvPr id="119" name="Circle">
              <a:extLst>
                <a:ext uri="{FF2B5EF4-FFF2-40B4-BE49-F238E27FC236}">
                  <a16:creationId xmlns:a16="http://schemas.microsoft.com/office/drawing/2014/main" id="{D283617F-4B14-4F0F-8B30-BA51147CAC0F}"/>
                </a:ext>
              </a:extLst>
            </p:cNvPr>
            <p:cNvSpPr/>
            <p:nvPr/>
          </p:nvSpPr>
          <p:spPr>
            <a:xfrm>
              <a:off x="8283708" y="2436611"/>
              <a:ext cx="86429" cy="86429"/>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0" name="Shape">
              <a:extLst>
                <a:ext uri="{FF2B5EF4-FFF2-40B4-BE49-F238E27FC236}">
                  <a16:creationId xmlns:a16="http://schemas.microsoft.com/office/drawing/2014/main" id="{64AE8A00-867F-4934-8140-26BBDA82331D}"/>
                </a:ext>
              </a:extLst>
            </p:cNvPr>
            <p:cNvSpPr/>
            <p:nvPr/>
          </p:nvSpPr>
          <p:spPr>
            <a:xfrm>
              <a:off x="8112529" y="1759965"/>
              <a:ext cx="428787" cy="724892"/>
            </a:xfrm>
            <a:custGeom>
              <a:avLst/>
              <a:gdLst/>
              <a:ahLst/>
              <a:cxnLst>
                <a:cxn ang="0">
                  <a:pos x="wd2" y="hd2"/>
                </a:cxn>
                <a:cxn ang="5400000">
                  <a:pos x="wd2" y="hd2"/>
                </a:cxn>
                <a:cxn ang="10800000">
                  <a:pos x="wd2" y="hd2"/>
                </a:cxn>
                <a:cxn ang="16200000">
                  <a:pos x="wd2" y="hd2"/>
                </a:cxn>
              </a:cxnLst>
              <a:rect l="0" t="0" r="r" b="b"/>
              <a:pathLst>
                <a:path w="19715" h="20994" extrusionOk="0">
                  <a:moveTo>
                    <a:pt x="18816" y="8791"/>
                  </a:moveTo>
                  <a:cubicBezTo>
                    <a:pt x="20675" y="6248"/>
                    <a:pt x="19649" y="3099"/>
                    <a:pt x="15740" y="1241"/>
                  </a:cubicBezTo>
                  <a:cubicBezTo>
                    <a:pt x="12279" y="-414"/>
                    <a:pt x="7407" y="-414"/>
                    <a:pt x="3946" y="1241"/>
                  </a:cubicBezTo>
                  <a:cubicBezTo>
                    <a:pt x="36" y="3099"/>
                    <a:pt x="-925" y="6248"/>
                    <a:pt x="870" y="8791"/>
                  </a:cubicBezTo>
                  <a:lnTo>
                    <a:pt x="8497" y="20419"/>
                  </a:lnTo>
                  <a:cubicBezTo>
                    <a:pt x="9010" y="21186"/>
                    <a:pt x="10676" y="21186"/>
                    <a:pt x="11189" y="20419"/>
                  </a:cubicBezTo>
                  <a:lnTo>
                    <a:pt x="18816" y="8791"/>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1" name="Circle">
              <a:extLst>
                <a:ext uri="{FF2B5EF4-FFF2-40B4-BE49-F238E27FC236}">
                  <a16:creationId xmlns:a16="http://schemas.microsoft.com/office/drawing/2014/main" id="{131CC234-01A7-465B-BC65-26EAC0B9E3FB}"/>
                </a:ext>
              </a:extLst>
            </p:cNvPr>
            <p:cNvSpPr/>
            <p:nvPr/>
          </p:nvSpPr>
          <p:spPr>
            <a:xfrm>
              <a:off x="8168004" y="1818148"/>
              <a:ext cx="317836" cy="317836"/>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0" name="Graphic 129" descr="Gears with solid fill">
              <a:extLst>
                <a:ext uri="{FF2B5EF4-FFF2-40B4-BE49-F238E27FC236}">
                  <a16:creationId xmlns:a16="http://schemas.microsoft.com/office/drawing/2014/main" id="{26606EEA-9757-4B4B-B737-66D3761DBFA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89822" y="1839966"/>
              <a:ext cx="274201" cy="274201"/>
            </a:xfrm>
            <a:prstGeom prst="rect">
              <a:avLst/>
            </a:prstGeom>
          </p:spPr>
        </p:pic>
      </p:grpSp>
      <p:grpSp>
        <p:nvGrpSpPr>
          <p:cNvPr id="4" name="Group 3">
            <a:extLst>
              <a:ext uri="{FF2B5EF4-FFF2-40B4-BE49-F238E27FC236}">
                <a16:creationId xmlns:a16="http://schemas.microsoft.com/office/drawing/2014/main" id="{5F6E282B-FCBB-4193-A435-011190197D8F}"/>
              </a:ext>
            </a:extLst>
          </p:cNvPr>
          <p:cNvGrpSpPr/>
          <p:nvPr/>
        </p:nvGrpSpPr>
        <p:grpSpPr>
          <a:xfrm>
            <a:off x="8305199" y="2974158"/>
            <a:ext cx="580565" cy="1023210"/>
            <a:chOff x="8305199" y="2541325"/>
            <a:chExt cx="580565" cy="1023210"/>
          </a:xfrm>
        </p:grpSpPr>
        <p:sp>
          <p:nvSpPr>
            <p:cNvPr id="122" name="Circle">
              <a:extLst>
                <a:ext uri="{FF2B5EF4-FFF2-40B4-BE49-F238E27FC236}">
                  <a16:creationId xmlns:a16="http://schemas.microsoft.com/office/drawing/2014/main" id="{A0206FE3-EAA8-4DF1-B427-2969233FC0FE}"/>
                </a:ext>
              </a:extLst>
            </p:cNvPr>
            <p:cNvSpPr/>
            <p:nvPr/>
          </p:nvSpPr>
          <p:spPr>
            <a:xfrm>
              <a:off x="8536933" y="3447438"/>
              <a:ext cx="117097" cy="117097"/>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3" name="Shape">
              <a:extLst>
                <a:ext uri="{FF2B5EF4-FFF2-40B4-BE49-F238E27FC236}">
                  <a16:creationId xmlns:a16="http://schemas.microsoft.com/office/drawing/2014/main" id="{E5F70C3F-4F88-4907-BF3E-565D8C2D5ACE}"/>
                </a:ext>
              </a:extLst>
            </p:cNvPr>
            <p:cNvSpPr/>
            <p:nvPr/>
          </p:nvSpPr>
          <p:spPr>
            <a:xfrm>
              <a:off x="8305199" y="2541325"/>
              <a:ext cx="580565" cy="981391"/>
            </a:xfrm>
            <a:custGeom>
              <a:avLst/>
              <a:gdLst/>
              <a:ahLst/>
              <a:cxnLst>
                <a:cxn ang="0">
                  <a:pos x="wd2" y="hd2"/>
                </a:cxn>
                <a:cxn ang="5400000">
                  <a:pos x="wd2" y="hd2"/>
                </a:cxn>
                <a:cxn ang="10800000">
                  <a:pos x="wd2" y="hd2"/>
                </a:cxn>
                <a:cxn ang="16200000">
                  <a:pos x="wd2" y="hd2"/>
                </a:cxn>
              </a:cxnLst>
              <a:rect l="0" t="0" r="r" b="b"/>
              <a:pathLst>
                <a:path w="19684" h="21003" extrusionOk="0">
                  <a:moveTo>
                    <a:pt x="18799" y="8779"/>
                  </a:moveTo>
                  <a:cubicBezTo>
                    <a:pt x="20642" y="6243"/>
                    <a:pt x="19602" y="3081"/>
                    <a:pt x="15726" y="1231"/>
                  </a:cubicBezTo>
                  <a:cubicBezTo>
                    <a:pt x="12276" y="-410"/>
                    <a:pt x="7408" y="-410"/>
                    <a:pt x="3958" y="1231"/>
                  </a:cubicBezTo>
                  <a:cubicBezTo>
                    <a:pt x="82" y="3081"/>
                    <a:pt x="-958" y="6243"/>
                    <a:pt x="885" y="8779"/>
                  </a:cubicBezTo>
                  <a:lnTo>
                    <a:pt x="8495" y="20444"/>
                  </a:lnTo>
                  <a:cubicBezTo>
                    <a:pt x="8968" y="21190"/>
                    <a:pt x="10669" y="21190"/>
                    <a:pt x="11189" y="20444"/>
                  </a:cubicBezTo>
                  <a:lnTo>
                    <a:pt x="18799" y="8779"/>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4" name="Circle">
              <a:extLst>
                <a:ext uri="{FF2B5EF4-FFF2-40B4-BE49-F238E27FC236}">
                  <a16:creationId xmlns:a16="http://schemas.microsoft.com/office/drawing/2014/main" id="{54B2DD37-3346-424D-AB32-5035C129ADE9}"/>
                </a:ext>
              </a:extLst>
            </p:cNvPr>
            <p:cNvSpPr/>
            <p:nvPr/>
          </p:nvSpPr>
          <p:spPr>
            <a:xfrm>
              <a:off x="8361285" y="2597086"/>
              <a:ext cx="468393" cy="468393"/>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1" name="Graphic 130" descr="Lightbulb with solid fill">
              <a:extLst>
                <a:ext uri="{FF2B5EF4-FFF2-40B4-BE49-F238E27FC236}">
                  <a16:creationId xmlns:a16="http://schemas.microsoft.com/office/drawing/2014/main" id="{F98C0CCC-2D0B-4588-A60C-A6D01EC12D9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12496" y="2648297"/>
              <a:ext cx="365971" cy="365971"/>
            </a:xfrm>
            <a:prstGeom prst="rect">
              <a:avLst/>
            </a:prstGeom>
          </p:spPr>
        </p:pic>
      </p:grpSp>
      <p:sp>
        <p:nvSpPr>
          <p:cNvPr id="132" name="TextBox 131">
            <a:extLst>
              <a:ext uri="{FF2B5EF4-FFF2-40B4-BE49-F238E27FC236}">
                <a16:creationId xmlns:a16="http://schemas.microsoft.com/office/drawing/2014/main" id="{FA208C51-069F-4A55-9A84-18DDC44B7194}"/>
              </a:ext>
            </a:extLst>
          </p:cNvPr>
          <p:cNvSpPr txBox="1"/>
          <p:nvPr/>
        </p:nvSpPr>
        <p:spPr>
          <a:xfrm>
            <a:off x="10332177" y="1003291"/>
            <a:ext cx="1675673" cy="461665"/>
          </a:xfrm>
          <a:prstGeom prst="rect">
            <a:avLst/>
          </a:prstGeom>
          <a:noFill/>
        </p:spPr>
        <p:txBody>
          <a:bodyPr wrap="square" lIns="0" rIns="0" rtlCol="0" anchor="b">
            <a:spAutoFit/>
          </a:bodyPr>
          <a:lstStyle/>
          <a:p>
            <a:r>
              <a:rPr lang="en-US" sz="2400" b="1" noProof="1"/>
              <a:t>Lorem Ipsum</a:t>
            </a:r>
          </a:p>
        </p:txBody>
      </p:sp>
      <p:sp>
        <p:nvSpPr>
          <p:cNvPr id="133" name="TextBox 132">
            <a:extLst>
              <a:ext uri="{FF2B5EF4-FFF2-40B4-BE49-F238E27FC236}">
                <a16:creationId xmlns:a16="http://schemas.microsoft.com/office/drawing/2014/main" id="{1FEE20AC-0B8D-4C7D-A50B-C44E5CF6CB6F}"/>
              </a:ext>
            </a:extLst>
          </p:cNvPr>
          <p:cNvSpPr txBox="1"/>
          <p:nvPr/>
        </p:nvSpPr>
        <p:spPr>
          <a:xfrm>
            <a:off x="10764884" y="4534120"/>
            <a:ext cx="1172547" cy="830997"/>
          </a:xfrm>
          <a:prstGeom prst="rect">
            <a:avLst/>
          </a:prstGeom>
          <a:noFill/>
        </p:spPr>
        <p:txBody>
          <a:bodyPr wrap="square" lIns="0" rIns="0" rtlCol="0" anchor="b">
            <a:spAutoFit/>
          </a:bodyPr>
          <a:lstStyle/>
          <a:p>
            <a:r>
              <a:rPr lang="en-US" sz="2400" b="1" noProof="1"/>
              <a:t>Lorem</a:t>
            </a:r>
          </a:p>
          <a:p>
            <a:r>
              <a:rPr lang="en-US" sz="2400" b="1" noProof="1"/>
              <a:t>Ipsum</a:t>
            </a:r>
          </a:p>
        </p:txBody>
      </p:sp>
      <p:sp>
        <p:nvSpPr>
          <p:cNvPr id="134" name="TextBox 133">
            <a:extLst>
              <a:ext uri="{FF2B5EF4-FFF2-40B4-BE49-F238E27FC236}">
                <a16:creationId xmlns:a16="http://schemas.microsoft.com/office/drawing/2014/main" id="{7062DB0E-570B-4A5F-A7DA-6CB85B32BCA0}"/>
              </a:ext>
            </a:extLst>
          </p:cNvPr>
          <p:cNvSpPr txBox="1"/>
          <p:nvPr/>
        </p:nvSpPr>
        <p:spPr>
          <a:xfrm>
            <a:off x="6439180" y="1551120"/>
            <a:ext cx="1471296" cy="830997"/>
          </a:xfrm>
          <a:prstGeom prst="rect">
            <a:avLst/>
          </a:prstGeom>
          <a:noFill/>
        </p:spPr>
        <p:txBody>
          <a:bodyPr wrap="square" lIns="0" rIns="0" rtlCol="0" anchor="b">
            <a:spAutoFit/>
          </a:bodyPr>
          <a:lstStyle/>
          <a:p>
            <a:pPr algn="r"/>
            <a:r>
              <a:rPr lang="en-US" sz="2400" b="1" noProof="1"/>
              <a:t>Lorem Ipsum</a:t>
            </a:r>
          </a:p>
        </p:txBody>
      </p:sp>
      <p:sp>
        <p:nvSpPr>
          <p:cNvPr id="143" name="TextBox 142">
            <a:extLst>
              <a:ext uri="{FF2B5EF4-FFF2-40B4-BE49-F238E27FC236}">
                <a16:creationId xmlns:a16="http://schemas.microsoft.com/office/drawing/2014/main" id="{BF2EBF82-B6E7-4DC4-8315-00D5F21FFB0F}"/>
              </a:ext>
            </a:extLst>
          </p:cNvPr>
          <p:cNvSpPr txBox="1"/>
          <p:nvPr/>
        </p:nvSpPr>
        <p:spPr>
          <a:xfrm>
            <a:off x="6255184" y="3447101"/>
            <a:ext cx="1838483" cy="461665"/>
          </a:xfrm>
          <a:prstGeom prst="rect">
            <a:avLst/>
          </a:prstGeom>
          <a:noFill/>
        </p:spPr>
        <p:txBody>
          <a:bodyPr wrap="square" lIns="0" rIns="0" rtlCol="0" anchor="b">
            <a:spAutoFit/>
          </a:bodyPr>
          <a:lstStyle/>
          <a:p>
            <a:pPr algn="r"/>
            <a:r>
              <a:rPr lang="en-US" sz="2400" b="1" noProof="1"/>
              <a:t>Lorem Ipsum</a:t>
            </a:r>
          </a:p>
        </p:txBody>
      </p:sp>
      <p:grpSp>
        <p:nvGrpSpPr>
          <p:cNvPr id="3" name="Group 2">
            <a:extLst>
              <a:ext uri="{FF2B5EF4-FFF2-40B4-BE49-F238E27FC236}">
                <a16:creationId xmlns:a16="http://schemas.microsoft.com/office/drawing/2014/main" id="{ED22FEC4-1FA9-4E33-9955-5DB68EEF3E73}"/>
              </a:ext>
            </a:extLst>
          </p:cNvPr>
          <p:cNvGrpSpPr/>
          <p:nvPr/>
        </p:nvGrpSpPr>
        <p:grpSpPr>
          <a:xfrm>
            <a:off x="9924754" y="4603900"/>
            <a:ext cx="687460" cy="1221761"/>
            <a:chOff x="10128531" y="4182886"/>
            <a:chExt cx="687460" cy="1221761"/>
          </a:xfrm>
        </p:grpSpPr>
        <p:sp>
          <p:nvSpPr>
            <p:cNvPr id="144" name="Circle">
              <a:extLst>
                <a:ext uri="{FF2B5EF4-FFF2-40B4-BE49-F238E27FC236}">
                  <a16:creationId xmlns:a16="http://schemas.microsoft.com/office/drawing/2014/main" id="{82BACBE3-9D8E-4441-8E72-AE434DB138AA}"/>
                </a:ext>
              </a:extLst>
            </p:cNvPr>
            <p:cNvSpPr/>
            <p:nvPr/>
          </p:nvSpPr>
          <p:spPr>
            <a:xfrm>
              <a:off x="10403954" y="5268032"/>
              <a:ext cx="136615" cy="136615"/>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5" name="Shape">
              <a:extLst>
                <a:ext uri="{FF2B5EF4-FFF2-40B4-BE49-F238E27FC236}">
                  <a16:creationId xmlns:a16="http://schemas.microsoft.com/office/drawing/2014/main" id="{ACF43962-2E6A-4A98-A66D-6696DE543657}"/>
                </a:ext>
              </a:extLst>
            </p:cNvPr>
            <p:cNvSpPr/>
            <p:nvPr/>
          </p:nvSpPr>
          <p:spPr>
            <a:xfrm>
              <a:off x="10128531" y="4182886"/>
              <a:ext cx="687460" cy="1162962"/>
            </a:xfrm>
            <a:custGeom>
              <a:avLst/>
              <a:gdLst/>
              <a:ahLst/>
              <a:cxnLst>
                <a:cxn ang="0">
                  <a:pos x="wd2" y="hd2"/>
                </a:cxn>
                <a:cxn ang="5400000">
                  <a:pos x="wd2" y="hd2"/>
                </a:cxn>
                <a:cxn ang="10800000">
                  <a:pos x="wd2" y="hd2"/>
                </a:cxn>
                <a:cxn ang="16200000">
                  <a:pos x="wd2" y="hd2"/>
                </a:cxn>
              </a:cxnLst>
              <a:rect l="0" t="0" r="r" b="b"/>
              <a:pathLst>
                <a:path w="19689" h="21002" extrusionOk="0">
                  <a:moveTo>
                    <a:pt x="18808" y="8780"/>
                  </a:moveTo>
                  <a:cubicBezTo>
                    <a:pt x="20645" y="6237"/>
                    <a:pt x="19607" y="3065"/>
                    <a:pt x="15734" y="1227"/>
                  </a:cubicBezTo>
                  <a:cubicBezTo>
                    <a:pt x="12300" y="-409"/>
                    <a:pt x="7390" y="-409"/>
                    <a:pt x="3956" y="1227"/>
                  </a:cubicBezTo>
                  <a:cubicBezTo>
                    <a:pt x="83" y="3065"/>
                    <a:pt x="-955" y="6237"/>
                    <a:pt x="882" y="8780"/>
                  </a:cubicBezTo>
                  <a:lnTo>
                    <a:pt x="8508" y="20436"/>
                  </a:lnTo>
                  <a:cubicBezTo>
                    <a:pt x="8987" y="21191"/>
                    <a:pt x="10703" y="21191"/>
                    <a:pt x="11183" y="20436"/>
                  </a:cubicBezTo>
                  <a:lnTo>
                    <a:pt x="18808" y="8780"/>
                  </a:ln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6" name="Circle">
              <a:extLst>
                <a:ext uri="{FF2B5EF4-FFF2-40B4-BE49-F238E27FC236}">
                  <a16:creationId xmlns:a16="http://schemas.microsoft.com/office/drawing/2014/main" id="{9FDC2474-81B1-440B-A8B9-EFD2B76FFDAA}"/>
                </a:ext>
              </a:extLst>
            </p:cNvPr>
            <p:cNvSpPr/>
            <p:nvPr/>
          </p:nvSpPr>
          <p:spPr>
            <a:xfrm>
              <a:off x="10196244" y="4252588"/>
              <a:ext cx="552034" cy="552034"/>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47" name="Graphic 146" descr="Bar graph with downward trend with solid fill">
              <a:extLst>
                <a:ext uri="{FF2B5EF4-FFF2-40B4-BE49-F238E27FC236}">
                  <a16:creationId xmlns:a16="http://schemas.microsoft.com/office/drawing/2014/main" id="{392512B5-FE1E-475F-AF60-B584B2516E6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89276" y="4345620"/>
              <a:ext cx="365971" cy="365971"/>
            </a:xfrm>
            <a:prstGeom prst="rect">
              <a:avLst/>
            </a:prstGeom>
          </p:spPr>
        </p:pic>
      </p:grpSp>
    </p:spTree>
    <p:extLst>
      <p:ext uri="{BB962C8B-B14F-4D97-AF65-F5344CB8AC3E}">
        <p14:creationId xmlns:p14="http://schemas.microsoft.com/office/powerpoint/2010/main" val="320781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Vertical Embattled Road – Slide Template</a:t>
            </a:r>
          </a:p>
        </p:txBody>
      </p:sp>
      <p:grpSp>
        <p:nvGrpSpPr>
          <p:cNvPr id="7" name="Group 6">
            <a:extLst>
              <a:ext uri="{FF2B5EF4-FFF2-40B4-BE49-F238E27FC236}">
                <a16:creationId xmlns:a16="http://schemas.microsoft.com/office/drawing/2014/main" id="{871EBC5D-66AA-4747-BF32-ED3F8EFA12AA}"/>
              </a:ext>
            </a:extLst>
          </p:cNvPr>
          <p:cNvGrpSpPr/>
          <p:nvPr/>
        </p:nvGrpSpPr>
        <p:grpSpPr>
          <a:xfrm>
            <a:off x="7917366" y="1732085"/>
            <a:ext cx="2706097" cy="4676937"/>
            <a:chOff x="7917366" y="1732085"/>
            <a:chExt cx="2706097" cy="4676937"/>
          </a:xfrm>
        </p:grpSpPr>
        <p:sp>
          <p:nvSpPr>
            <p:cNvPr id="62" name="Shape">
              <a:extLst>
                <a:ext uri="{FF2B5EF4-FFF2-40B4-BE49-F238E27FC236}">
                  <a16:creationId xmlns:a16="http://schemas.microsoft.com/office/drawing/2014/main" id="{91423A6B-4F78-4174-A3BF-2AC6289EFB8E}"/>
                </a:ext>
              </a:extLst>
            </p:cNvPr>
            <p:cNvSpPr/>
            <p:nvPr/>
          </p:nvSpPr>
          <p:spPr>
            <a:xfrm>
              <a:off x="7917366" y="1843607"/>
              <a:ext cx="2706097" cy="4565415"/>
            </a:xfrm>
            <a:custGeom>
              <a:avLst/>
              <a:gdLst/>
              <a:ahLst/>
              <a:cxnLst>
                <a:cxn ang="0">
                  <a:pos x="wd2" y="hd2"/>
                </a:cxn>
                <a:cxn ang="5400000">
                  <a:pos x="wd2" y="hd2"/>
                </a:cxn>
                <a:cxn ang="10800000">
                  <a:pos x="wd2" y="hd2"/>
                </a:cxn>
                <a:cxn ang="16200000">
                  <a:pos x="wd2" y="hd2"/>
                </a:cxn>
              </a:cxnLst>
              <a:rect l="0" t="0" r="r" b="b"/>
              <a:pathLst>
                <a:path w="21536" h="21600" extrusionOk="0">
                  <a:moveTo>
                    <a:pt x="14450" y="0"/>
                  </a:moveTo>
                  <a:cubicBezTo>
                    <a:pt x="14683" y="0"/>
                    <a:pt x="14894" y="20"/>
                    <a:pt x="15104" y="53"/>
                  </a:cubicBezTo>
                  <a:cubicBezTo>
                    <a:pt x="15315" y="86"/>
                    <a:pt x="15504" y="132"/>
                    <a:pt x="15670" y="191"/>
                  </a:cubicBezTo>
                  <a:cubicBezTo>
                    <a:pt x="15836" y="251"/>
                    <a:pt x="15981" y="323"/>
                    <a:pt x="16081" y="402"/>
                  </a:cubicBezTo>
                  <a:cubicBezTo>
                    <a:pt x="16192" y="481"/>
                    <a:pt x="16258" y="574"/>
                    <a:pt x="16280" y="666"/>
                  </a:cubicBezTo>
                  <a:lnTo>
                    <a:pt x="16791" y="2519"/>
                  </a:lnTo>
                  <a:cubicBezTo>
                    <a:pt x="16846" y="2724"/>
                    <a:pt x="16802" y="2922"/>
                    <a:pt x="16680" y="3106"/>
                  </a:cubicBezTo>
                  <a:cubicBezTo>
                    <a:pt x="16558" y="3291"/>
                    <a:pt x="16336" y="3463"/>
                    <a:pt x="16058" y="3601"/>
                  </a:cubicBezTo>
                  <a:cubicBezTo>
                    <a:pt x="15770" y="3746"/>
                    <a:pt x="15415" y="3865"/>
                    <a:pt x="15004" y="3944"/>
                  </a:cubicBezTo>
                  <a:cubicBezTo>
                    <a:pt x="14594" y="4030"/>
                    <a:pt x="14128" y="4069"/>
                    <a:pt x="13640" y="4069"/>
                  </a:cubicBezTo>
                  <a:lnTo>
                    <a:pt x="4232" y="4069"/>
                  </a:lnTo>
                  <a:lnTo>
                    <a:pt x="4044" y="5349"/>
                  </a:lnTo>
                  <a:lnTo>
                    <a:pt x="13840" y="5349"/>
                  </a:lnTo>
                  <a:cubicBezTo>
                    <a:pt x="14350" y="5349"/>
                    <a:pt x="14849" y="5402"/>
                    <a:pt x="15315" y="5487"/>
                  </a:cubicBezTo>
                  <a:cubicBezTo>
                    <a:pt x="15781" y="5580"/>
                    <a:pt x="16214" y="5712"/>
                    <a:pt x="16602" y="5877"/>
                  </a:cubicBezTo>
                  <a:cubicBezTo>
                    <a:pt x="16990" y="6041"/>
                    <a:pt x="17323" y="6246"/>
                    <a:pt x="17578" y="6470"/>
                  </a:cubicBezTo>
                  <a:cubicBezTo>
                    <a:pt x="17833" y="6701"/>
                    <a:pt x="18011" y="6958"/>
                    <a:pt x="18089" y="7229"/>
                  </a:cubicBezTo>
                  <a:lnTo>
                    <a:pt x="18599" y="9082"/>
                  </a:lnTo>
                  <a:cubicBezTo>
                    <a:pt x="18688" y="9392"/>
                    <a:pt x="18643" y="9689"/>
                    <a:pt x="18510" y="9966"/>
                  </a:cubicBezTo>
                  <a:cubicBezTo>
                    <a:pt x="18366" y="10249"/>
                    <a:pt x="18122" y="10506"/>
                    <a:pt x="17778" y="10724"/>
                  </a:cubicBezTo>
                  <a:cubicBezTo>
                    <a:pt x="17434" y="10948"/>
                    <a:pt x="17001" y="11126"/>
                    <a:pt x="16502" y="11252"/>
                  </a:cubicBezTo>
                  <a:cubicBezTo>
                    <a:pt x="15992" y="11377"/>
                    <a:pt x="15426" y="11450"/>
                    <a:pt x="14816" y="11450"/>
                  </a:cubicBezTo>
                  <a:lnTo>
                    <a:pt x="8270" y="11450"/>
                  </a:lnTo>
                  <a:lnTo>
                    <a:pt x="8237" y="13448"/>
                  </a:lnTo>
                  <a:lnTo>
                    <a:pt x="15138" y="13448"/>
                  </a:lnTo>
                  <a:cubicBezTo>
                    <a:pt x="15781" y="13448"/>
                    <a:pt x="16413" y="13527"/>
                    <a:pt x="17001" y="13672"/>
                  </a:cubicBezTo>
                  <a:cubicBezTo>
                    <a:pt x="17600" y="13817"/>
                    <a:pt x="18155" y="14028"/>
                    <a:pt x="18643" y="14292"/>
                  </a:cubicBezTo>
                  <a:cubicBezTo>
                    <a:pt x="19143" y="14556"/>
                    <a:pt x="19575" y="14879"/>
                    <a:pt x="19919" y="15242"/>
                  </a:cubicBezTo>
                  <a:cubicBezTo>
                    <a:pt x="20263" y="15611"/>
                    <a:pt x="20518" y="16027"/>
                    <a:pt x="20640" y="16469"/>
                  </a:cubicBezTo>
                  <a:lnTo>
                    <a:pt x="21483" y="19529"/>
                  </a:lnTo>
                  <a:cubicBezTo>
                    <a:pt x="21561" y="19806"/>
                    <a:pt x="21550" y="20070"/>
                    <a:pt x="21472" y="20314"/>
                  </a:cubicBezTo>
                  <a:cubicBezTo>
                    <a:pt x="21395" y="20558"/>
                    <a:pt x="21239" y="20789"/>
                    <a:pt x="21017" y="20973"/>
                  </a:cubicBezTo>
                  <a:cubicBezTo>
                    <a:pt x="20796" y="21165"/>
                    <a:pt x="20518" y="21323"/>
                    <a:pt x="20185" y="21429"/>
                  </a:cubicBezTo>
                  <a:cubicBezTo>
                    <a:pt x="19853" y="21541"/>
                    <a:pt x="19475" y="21600"/>
                    <a:pt x="19054" y="21600"/>
                  </a:cubicBezTo>
                  <a:cubicBezTo>
                    <a:pt x="18643" y="21600"/>
                    <a:pt x="18233" y="21541"/>
                    <a:pt x="17856" y="21429"/>
                  </a:cubicBezTo>
                  <a:cubicBezTo>
                    <a:pt x="17478" y="21323"/>
                    <a:pt x="17123" y="21165"/>
                    <a:pt x="16824" y="20973"/>
                  </a:cubicBezTo>
                  <a:cubicBezTo>
                    <a:pt x="16524" y="20782"/>
                    <a:pt x="16269" y="20558"/>
                    <a:pt x="16081" y="20314"/>
                  </a:cubicBezTo>
                  <a:cubicBezTo>
                    <a:pt x="15892" y="20070"/>
                    <a:pt x="15770" y="19806"/>
                    <a:pt x="15737" y="19529"/>
                  </a:cubicBezTo>
                  <a:lnTo>
                    <a:pt x="15304" y="16680"/>
                  </a:lnTo>
                  <a:lnTo>
                    <a:pt x="7849" y="16680"/>
                  </a:lnTo>
                  <a:cubicBezTo>
                    <a:pt x="7150" y="16680"/>
                    <a:pt x="6495" y="16587"/>
                    <a:pt x="5896" y="16423"/>
                  </a:cubicBezTo>
                  <a:cubicBezTo>
                    <a:pt x="5308" y="16258"/>
                    <a:pt x="4787" y="16027"/>
                    <a:pt x="4365" y="15737"/>
                  </a:cubicBezTo>
                  <a:cubicBezTo>
                    <a:pt x="3955" y="15453"/>
                    <a:pt x="3633" y="15123"/>
                    <a:pt x="3433" y="14761"/>
                  </a:cubicBezTo>
                  <a:cubicBezTo>
                    <a:pt x="3234" y="14404"/>
                    <a:pt x="3156" y="14022"/>
                    <a:pt x="3212" y="13626"/>
                  </a:cubicBezTo>
                  <a:lnTo>
                    <a:pt x="3544" y="11285"/>
                  </a:lnTo>
                  <a:cubicBezTo>
                    <a:pt x="3589" y="10942"/>
                    <a:pt x="3755" y="10619"/>
                    <a:pt x="4021" y="10335"/>
                  </a:cubicBezTo>
                  <a:cubicBezTo>
                    <a:pt x="4277" y="10051"/>
                    <a:pt x="4620" y="9801"/>
                    <a:pt x="5031" y="9590"/>
                  </a:cubicBezTo>
                  <a:cubicBezTo>
                    <a:pt x="5430" y="9385"/>
                    <a:pt x="5896" y="9220"/>
                    <a:pt x="6407" y="9108"/>
                  </a:cubicBezTo>
                  <a:cubicBezTo>
                    <a:pt x="6917" y="8996"/>
                    <a:pt x="7461" y="8937"/>
                    <a:pt x="8037" y="8937"/>
                  </a:cubicBezTo>
                  <a:lnTo>
                    <a:pt x="14150" y="8937"/>
                  </a:lnTo>
                  <a:lnTo>
                    <a:pt x="13906" y="7360"/>
                  </a:lnTo>
                  <a:lnTo>
                    <a:pt x="3478" y="7360"/>
                  </a:lnTo>
                  <a:cubicBezTo>
                    <a:pt x="2934" y="7360"/>
                    <a:pt x="2424" y="7301"/>
                    <a:pt x="1969" y="7202"/>
                  </a:cubicBezTo>
                  <a:cubicBezTo>
                    <a:pt x="1514" y="7103"/>
                    <a:pt x="1126" y="6958"/>
                    <a:pt x="815" y="6780"/>
                  </a:cubicBezTo>
                  <a:cubicBezTo>
                    <a:pt x="505" y="6602"/>
                    <a:pt x="272" y="6398"/>
                    <a:pt x="139" y="6173"/>
                  </a:cubicBezTo>
                  <a:cubicBezTo>
                    <a:pt x="5" y="5949"/>
                    <a:pt x="-39" y="5712"/>
                    <a:pt x="39" y="5461"/>
                  </a:cubicBezTo>
                  <a:lnTo>
                    <a:pt x="449" y="3964"/>
                  </a:lnTo>
                  <a:cubicBezTo>
                    <a:pt x="516" y="3740"/>
                    <a:pt x="671" y="3535"/>
                    <a:pt x="893" y="3344"/>
                  </a:cubicBezTo>
                  <a:cubicBezTo>
                    <a:pt x="1115" y="3159"/>
                    <a:pt x="1414" y="2994"/>
                    <a:pt x="1758" y="2856"/>
                  </a:cubicBezTo>
                  <a:cubicBezTo>
                    <a:pt x="2102" y="2717"/>
                    <a:pt x="2490" y="2612"/>
                    <a:pt x="2912" y="2533"/>
                  </a:cubicBezTo>
                  <a:cubicBezTo>
                    <a:pt x="3334" y="2460"/>
                    <a:pt x="3788" y="2414"/>
                    <a:pt x="4254" y="2414"/>
                  </a:cubicBezTo>
                  <a:lnTo>
                    <a:pt x="13152" y="2414"/>
                  </a:lnTo>
                  <a:lnTo>
                    <a:pt x="12885" y="653"/>
                  </a:lnTo>
                  <a:cubicBezTo>
                    <a:pt x="12874" y="561"/>
                    <a:pt x="12908" y="468"/>
                    <a:pt x="12974" y="389"/>
                  </a:cubicBezTo>
                  <a:cubicBezTo>
                    <a:pt x="13041" y="310"/>
                    <a:pt x="13152" y="237"/>
                    <a:pt x="13296" y="178"/>
                  </a:cubicBezTo>
                  <a:cubicBezTo>
                    <a:pt x="13440" y="119"/>
                    <a:pt x="13607" y="73"/>
                    <a:pt x="13795" y="40"/>
                  </a:cubicBezTo>
                  <a:cubicBezTo>
                    <a:pt x="14006" y="13"/>
                    <a:pt x="14228" y="0"/>
                    <a:pt x="14450" y="0"/>
                  </a:cubicBezTo>
                  <a:close/>
                </a:path>
              </a:pathLst>
            </a:custGeom>
            <a:solidFill>
              <a:schemeClr val="tx1"/>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2" name="Shape">
              <a:extLst>
                <a:ext uri="{FF2B5EF4-FFF2-40B4-BE49-F238E27FC236}">
                  <a16:creationId xmlns:a16="http://schemas.microsoft.com/office/drawing/2014/main" id="{91EA79C4-A36E-41CF-A1C7-4AEBA2EE0ED9}"/>
                </a:ext>
              </a:extLst>
            </p:cNvPr>
            <p:cNvSpPr/>
            <p:nvPr/>
          </p:nvSpPr>
          <p:spPr>
            <a:xfrm>
              <a:off x="7917366" y="1732085"/>
              <a:ext cx="2706097" cy="4565415"/>
            </a:xfrm>
            <a:custGeom>
              <a:avLst/>
              <a:gdLst/>
              <a:ahLst/>
              <a:cxnLst>
                <a:cxn ang="0">
                  <a:pos x="wd2" y="hd2"/>
                </a:cxn>
                <a:cxn ang="5400000">
                  <a:pos x="wd2" y="hd2"/>
                </a:cxn>
                <a:cxn ang="10800000">
                  <a:pos x="wd2" y="hd2"/>
                </a:cxn>
                <a:cxn ang="16200000">
                  <a:pos x="wd2" y="hd2"/>
                </a:cxn>
              </a:cxnLst>
              <a:rect l="0" t="0" r="r" b="b"/>
              <a:pathLst>
                <a:path w="21536" h="21600" extrusionOk="0">
                  <a:moveTo>
                    <a:pt x="14450" y="0"/>
                  </a:moveTo>
                  <a:cubicBezTo>
                    <a:pt x="14683" y="0"/>
                    <a:pt x="14894" y="20"/>
                    <a:pt x="15104" y="53"/>
                  </a:cubicBezTo>
                  <a:cubicBezTo>
                    <a:pt x="15315" y="86"/>
                    <a:pt x="15504" y="132"/>
                    <a:pt x="15670" y="191"/>
                  </a:cubicBezTo>
                  <a:cubicBezTo>
                    <a:pt x="15836" y="251"/>
                    <a:pt x="15981" y="323"/>
                    <a:pt x="16081" y="402"/>
                  </a:cubicBezTo>
                  <a:cubicBezTo>
                    <a:pt x="16192" y="481"/>
                    <a:pt x="16258" y="574"/>
                    <a:pt x="16280" y="666"/>
                  </a:cubicBezTo>
                  <a:lnTo>
                    <a:pt x="16791" y="2519"/>
                  </a:lnTo>
                  <a:cubicBezTo>
                    <a:pt x="16846" y="2724"/>
                    <a:pt x="16802" y="2922"/>
                    <a:pt x="16680" y="3106"/>
                  </a:cubicBezTo>
                  <a:cubicBezTo>
                    <a:pt x="16558" y="3291"/>
                    <a:pt x="16336" y="3463"/>
                    <a:pt x="16058" y="3601"/>
                  </a:cubicBezTo>
                  <a:cubicBezTo>
                    <a:pt x="15770" y="3746"/>
                    <a:pt x="15415" y="3865"/>
                    <a:pt x="15004" y="3944"/>
                  </a:cubicBezTo>
                  <a:cubicBezTo>
                    <a:pt x="14594" y="4030"/>
                    <a:pt x="14128" y="4069"/>
                    <a:pt x="13640" y="4069"/>
                  </a:cubicBezTo>
                  <a:lnTo>
                    <a:pt x="4232" y="4069"/>
                  </a:lnTo>
                  <a:lnTo>
                    <a:pt x="4044" y="5349"/>
                  </a:lnTo>
                  <a:lnTo>
                    <a:pt x="13840" y="5349"/>
                  </a:lnTo>
                  <a:cubicBezTo>
                    <a:pt x="14350" y="5349"/>
                    <a:pt x="14849" y="5402"/>
                    <a:pt x="15315" y="5487"/>
                  </a:cubicBezTo>
                  <a:cubicBezTo>
                    <a:pt x="15781" y="5580"/>
                    <a:pt x="16214" y="5712"/>
                    <a:pt x="16602" y="5877"/>
                  </a:cubicBezTo>
                  <a:cubicBezTo>
                    <a:pt x="16990" y="6041"/>
                    <a:pt x="17323" y="6246"/>
                    <a:pt x="17578" y="6470"/>
                  </a:cubicBezTo>
                  <a:cubicBezTo>
                    <a:pt x="17833" y="6701"/>
                    <a:pt x="18011" y="6958"/>
                    <a:pt x="18089" y="7229"/>
                  </a:cubicBezTo>
                  <a:lnTo>
                    <a:pt x="18599" y="9082"/>
                  </a:lnTo>
                  <a:cubicBezTo>
                    <a:pt x="18688" y="9392"/>
                    <a:pt x="18643" y="9689"/>
                    <a:pt x="18510" y="9966"/>
                  </a:cubicBezTo>
                  <a:cubicBezTo>
                    <a:pt x="18366" y="10249"/>
                    <a:pt x="18122" y="10506"/>
                    <a:pt x="17778" y="10724"/>
                  </a:cubicBezTo>
                  <a:cubicBezTo>
                    <a:pt x="17434" y="10948"/>
                    <a:pt x="17001" y="11126"/>
                    <a:pt x="16502" y="11252"/>
                  </a:cubicBezTo>
                  <a:cubicBezTo>
                    <a:pt x="15992" y="11377"/>
                    <a:pt x="15426" y="11450"/>
                    <a:pt x="14816" y="11450"/>
                  </a:cubicBezTo>
                  <a:lnTo>
                    <a:pt x="8270" y="11450"/>
                  </a:lnTo>
                  <a:lnTo>
                    <a:pt x="8237" y="13448"/>
                  </a:lnTo>
                  <a:lnTo>
                    <a:pt x="15138" y="13448"/>
                  </a:lnTo>
                  <a:cubicBezTo>
                    <a:pt x="15781" y="13448"/>
                    <a:pt x="16413" y="13527"/>
                    <a:pt x="17001" y="13672"/>
                  </a:cubicBezTo>
                  <a:cubicBezTo>
                    <a:pt x="17600" y="13817"/>
                    <a:pt x="18155" y="14028"/>
                    <a:pt x="18643" y="14292"/>
                  </a:cubicBezTo>
                  <a:cubicBezTo>
                    <a:pt x="19143" y="14556"/>
                    <a:pt x="19575" y="14879"/>
                    <a:pt x="19919" y="15242"/>
                  </a:cubicBezTo>
                  <a:cubicBezTo>
                    <a:pt x="20263" y="15611"/>
                    <a:pt x="20518" y="16027"/>
                    <a:pt x="20640" y="16469"/>
                  </a:cubicBezTo>
                  <a:lnTo>
                    <a:pt x="21483" y="19529"/>
                  </a:lnTo>
                  <a:cubicBezTo>
                    <a:pt x="21561" y="19806"/>
                    <a:pt x="21550" y="20070"/>
                    <a:pt x="21472" y="20314"/>
                  </a:cubicBezTo>
                  <a:cubicBezTo>
                    <a:pt x="21395" y="20558"/>
                    <a:pt x="21239" y="20789"/>
                    <a:pt x="21017" y="20973"/>
                  </a:cubicBezTo>
                  <a:cubicBezTo>
                    <a:pt x="20796" y="21165"/>
                    <a:pt x="20518" y="21323"/>
                    <a:pt x="20185" y="21429"/>
                  </a:cubicBezTo>
                  <a:cubicBezTo>
                    <a:pt x="19853" y="21541"/>
                    <a:pt x="19475" y="21600"/>
                    <a:pt x="19054" y="21600"/>
                  </a:cubicBezTo>
                  <a:cubicBezTo>
                    <a:pt x="18643" y="21600"/>
                    <a:pt x="18233" y="21541"/>
                    <a:pt x="17856" y="21429"/>
                  </a:cubicBezTo>
                  <a:cubicBezTo>
                    <a:pt x="17478" y="21323"/>
                    <a:pt x="17123" y="21165"/>
                    <a:pt x="16824" y="20973"/>
                  </a:cubicBezTo>
                  <a:cubicBezTo>
                    <a:pt x="16524" y="20782"/>
                    <a:pt x="16269" y="20558"/>
                    <a:pt x="16081" y="20314"/>
                  </a:cubicBezTo>
                  <a:cubicBezTo>
                    <a:pt x="15892" y="20070"/>
                    <a:pt x="15770" y="19806"/>
                    <a:pt x="15737" y="19529"/>
                  </a:cubicBezTo>
                  <a:lnTo>
                    <a:pt x="15304" y="16680"/>
                  </a:lnTo>
                  <a:lnTo>
                    <a:pt x="7849" y="16680"/>
                  </a:lnTo>
                  <a:cubicBezTo>
                    <a:pt x="7150" y="16680"/>
                    <a:pt x="6495" y="16587"/>
                    <a:pt x="5896" y="16423"/>
                  </a:cubicBezTo>
                  <a:cubicBezTo>
                    <a:pt x="5308" y="16258"/>
                    <a:pt x="4787" y="16027"/>
                    <a:pt x="4365" y="15737"/>
                  </a:cubicBezTo>
                  <a:cubicBezTo>
                    <a:pt x="3955" y="15453"/>
                    <a:pt x="3633" y="15123"/>
                    <a:pt x="3433" y="14761"/>
                  </a:cubicBezTo>
                  <a:cubicBezTo>
                    <a:pt x="3234" y="14404"/>
                    <a:pt x="3156" y="14022"/>
                    <a:pt x="3212" y="13626"/>
                  </a:cubicBezTo>
                  <a:lnTo>
                    <a:pt x="3544" y="11285"/>
                  </a:lnTo>
                  <a:cubicBezTo>
                    <a:pt x="3589" y="10942"/>
                    <a:pt x="3755" y="10619"/>
                    <a:pt x="4021" y="10335"/>
                  </a:cubicBezTo>
                  <a:cubicBezTo>
                    <a:pt x="4277" y="10051"/>
                    <a:pt x="4620" y="9801"/>
                    <a:pt x="5031" y="9590"/>
                  </a:cubicBezTo>
                  <a:cubicBezTo>
                    <a:pt x="5430" y="9385"/>
                    <a:pt x="5896" y="9220"/>
                    <a:pt x="6407" y="9108"/>
                  </a:cubicBezTo>
                  <a:cubicBezTo>
                    <a:pt x="6917" y="8996"/>
                    <a:pt x="7461" y="8937"/>
                    <a:pt x="8037" y="8937"/>
                  </a:cubicBezTo>
                  <a:lnTo>
                    <a:pt x="14150" y="8937"/>
                  </a:lnTo>
                  <a:lnTo>
                    <a:pt x="13906" y="7360"/>
                  </a:lnTo>
                  <a:lnTo>
                    <a:pt x="3478" y="7360"/>
                  </a:lnTo>
                  <a:cubicBezTo>
                    <a:pt x="2934" y="7360"/>
                    <a:pt x="2424" y="7301"/>
                    <a:pt x="1969" y="7202"/>
                  </a:cubicBezTo>
                  <a:cubicBezTo>
                    <a:pt x="1514" y="7103"/>
                    <a:pt x="1126" y="6958"/>
                    <a:pt x="815" y="6780"/>
                  </a:cubicBezTo>
                  <a:cubicBezTo>
                    <a:pt x="505" y="6602"/>
                    <a:pt x="272" y="6398"/>
                    <a:pt x="139" y="6173"/>
                  </a:cubicBezTo>
                  <a:cubicBezTo>
                    <a:pt x="5" y="5949"/>
                    <a:pt x="-39" y="5712"/>
                    <a:pt x="39" y="5461"/>
                  </a:cubicBezTo>
                  <a:lnTo>
                    <a:pt x="449" y="3964"/>
                  </a:lnTo>
                  <a:cubicBezTo>
                    <a:pt x="516" y="3740"/>
                    <a:pt x="671" y="3535"/>
                    <a:pt x="893" y="3344"/>
                  </a:cubicBezTo>
                  <a:cubicBezTo>
                    <a:pt x="1115" y="3159"/>
                    <a:pt x="1414" y="2994"/>
                    <a:pt x="1758" y="2856"/>
                  </a:cubicBezTo>
                  <a:cubicBezTo>
                    <a:pt x="2102" y="2717"/>
                    <a:pt x="2490" y="2612"/>
                    <a:pt x="2912" y="2533"/>
                  </a:cubicBezTo>
                  <a:cubicBezTo>
                    <a:pt x="3334" y="2460"/>
                    <a:pt x="3788" y="2414"/>
                    <a:pt x="4254" y="2414"/>
                  </a:cubicBezTo>
                  <a:lnTo>
                    <a:pt x="13152" y="2414"/>
                  </a:lnTo>
                  <a:lnTo>
                    <a:pt x="12885" y="653"/>
                  </a:lnTo>
                  <a:cubicBezTo>
                    <a:pt x="12874" y="561"/>
                    <a:pt x="12908" y="468"/>
                    <a:pt x="12974" y="389"/>
                  </a:cubicBezTo>
                  <a:cubicBezTo>
                    <a:pt x="13041" y="310"/>
                    <a:pt x="13152" y="237"/>
                    <a:pt x="13296" y="178"/>
                  </a:cubicBezTo>
                  <a:cubicBezTo>
                    <a:pt x="13440" y="119"/>
                    <a:pt x="13607" y="73"/>
                    <a:pt x="13795" y="40"/>
                  </a:cubicBezTo>
                  <a:cubicBezTo>
                    <a:pt x="14006" y="13"/>
                    <a:pt x="14228" y="0"/>
                    <a:pt x="14450" y="0"/>
                  </a:cubicBezTo>
                  <a:close/>
                </a:path>
              </a:pathLst>
            </a:custGeom>
            <a:solidFill>
              <a:schemeClr val="tx1">
                <a:lumMod val="50000"/>
                <a:lumOff val="50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3" name="Shape">
              <a:extLst>
                <a:ext uri="{FF2B5EF4-FFF2-40B4-BE49-F238E27FC236}">
                  <a16:creationId xmlns:a16="http://schemas.microsoft.com/office/drawing/2014/main" id="{65B0196E-B86A-49EF-AFBF-573F496D8C48}"/>
                </a:ext>
              </a:extLst>
            </p:cNvPr>
            <p:cNvSpPr/>
            <p:nvPr/>
          </p:nvSpPr>
          <p:spPr>
            <a:xfrm>
              <a:off x="9758169" y="1913308"/>
              <a:ext cx="50185" cy="62731"/>
            </a:xfrm>
            <a:custGeom>
              <a:avLst/>
              <a:gdLst/>
              <a:ahLst/>
              <a:cxnLst>
                <a:cxn ang="0">
                  <a:pos x="wd2" y="hd2"/>
                </a:cxn>
                <a:cxn ang="5400000">
                  <a:pos x="wd2" y="hd2"/>
                </a:cxn>
                <a:cxn ang="10800000">
                  <a:pos x="wd2" y="hd2"/>
                </a:cxn>
                <a:cxn ang="16200000">
                  <a:pos x="wd2" y="hd2"/>
                </a:cxn>
              </a:cxnLst>
              <a:rect l="0" t="0" r="r" b="b"/>
              <a:pathLst>
                <a:path w="21600" h="21600" extrusionOk="0">
                  <a:moveTo>
                    <a:pt x="18000" y="0"/>
                  </a:moveTo>
                  <a:lnTo>
                    <a:pt x="21600" y="21600"/>
                  </a:lnTo>
                  <a:lnTo>
                    <a:pt x="3600"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4" name="Shape">
              <a:extLst>
                <a:ext uri="{FF2B5EF4-FFF2-40B4-BE49-F238E27FC236}">
                  <a16:creationId xmlns:a16="http://schemas.microsoft.com/office/drawing/2014/main" id="{E2177447-80E9-45A3-BE10-D6F9987FE6D9}"/>
                </a:ext>
              </a:extLst>
            </p:cNvPr>
            <p:cNvSpPr/>
            <p:nvPr/>
          </p:nvSpPr>
          <p:spPr>
            <a:xfrm>
              <a:off x="9632010" y="2373333"/>
              <a:ext cx="179828" cy="98979"/>
            </a:xfrm>
            <a:custGeom>
              <a:avLst/>
              <a:gdLst/>
              <a:ahLst/>
              <a:cxnLst>
                <a:cxn ang="0">
                  <a:pos x="wd2" y="hd2"/>
                </a:cxn>
                <a:cxn ang="5400000">
                  <a:pos x="wd2" y="hd2"/>
                </a:cxn>
                <a:cxn ang="10800000">
                  <a:pos x="wd2" y="hd2"/>
                </a:cxn>
                <a:cxn ang="16200000">
                  <a:pos x="wd2" y="hd2"/>
                </a:cxn>
              </a:cxnLst>
              <a:rect l="0" t="0" r="r" b="b"/>
              <a:pathLst>
                <a:path w="21600" h="21600" extrusionOk="0">
                  <a:moveTo>
                    <a:pt x="0" y="14299"/>
                  </a:moveTo>
                  <a:cubicBezTo>
                    <a:pt x="1842" y="14299"/>
                    <a:pt x="3516" y="13690"/>
                    <a:pt x="5191" y="13082"/>
                  </a:cubicBezTo>
                  <a:cubicBezTo>
                    <a:pt x="6865" y="12473"/>
                    <a:pt x="8372" y="11256"/>
                    <a:pt x="9879" y="10039"/>
                  </a:cubicBezTo>
                  <a:cubicBezTo>
                    <a:pt x="11219" y="8822"/>
                    <a:pt x="12558" y="7301"/>
                    <a:pt x="13730" y="5780"/>
                  </a:cubicBezTo>
                  <a:cubicBezTo>
                    <a:pt x="14902" y="3955"/>
                    <a:pt x="15907" y="2130"/>
                    <a:pt x="16577" y="0"/>
                  </a:cubicBezTo>
                  <a:lnTo>
                    <a:pt x="21600" y="3955"/>
                  </a:lnTo>
                  <a:cubicBezTo>
                    <a:pt x="20595" y="6693"/>
                    <a:pt x="19423" y="9127"/>
                    <a:pt x="17916" y="10952"/>
                  </a:cubicBezTo>
                  <a:cubicBezTo>
                    <a:pt x="16409" y="13082"/>
                    <a:pt x="14902" y="14907"/>
                    <a:pt x="13061" y="16428"/>
                  </a:cubicBezTo>
                  <a:cubicBezTo>
                    <a:pt x="11219" y="17949"/>
                    <a:pt x="9377" y="19166"/>
                    <a:pt x="7200" y="20079"/>
                  </a:cubicBezTo>
                  <a:cubicBezTo>
                    <a:pt x="5191" y="20992"/>
                    <a:pt x="2847" y="21600"/>
                    <a:pt x="670" y="21600"/>
                  </a:cubicBezTo>
                  <a:lnTo>
                    <a:pt x="0" y="14299"/>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5" name="Shape">
              <a:extLst>
                <a:ext uri="{FF2B5EF4-FFF2-40B4-BE49-F238E27FC236}">
                  <a16:creationId xmlns:a16="http://schemas.microsoft.com/office/drawing/2014/main" id="{81A7F7F9-DC2C-487C-87F5-73A6C08D9527}"/>
                </a:ext>
              </a:extLst>
            </p:cNvPr>
            <p:cNvSpPr/>
            <p:nvPr/>
          </p:nvSpPr>
          <p:spPr>
            <a:xfrm>
              <a:off x="9227744" y="2443034"/>
              <a:ext cx="202133" cy="34853"/>
            </a:xfrm>
            <a:custGeom>
              <a:avLst/>
              <a:gdLst/>
              <a:ahLst/>
              <a:cxnLst>
                <a:cxn ang="0">
                  <a:pos x="wd2" y="hd2"/>
                </a:cxn>
                <a:cxn ang="5400000">
                  <a:pos x="wd2" y="hd2"/>
                </a:cxn>
                <a:cxn ang="10800000">
                  <a:pos x="wd2" y="hd2"/>
                </a:cxn>
                <a:cxn ang="16200000">
                  <a:pos x="wd2" y="hd2"/>
                </a:cxn>
              </a:cxnLst>
              <a:rect l="0" t="0" r="r" b="b"/>
              <a:pathLst>
                <a:path w="21600" h="21600" extrusionOk="0">
                  <a:moveTo>
                    <a:pt x="21302" y="0"/>
                  </a:moveTo>
                  <a:lnTo>
                    <a:pt x="21600" y="21600"/>
                  </a:lnTo>
                  <a:lnTo>
                    <a:pt x="149"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6" name="Rectangle">
              <a:extLst>
                <a:ext uri="{FF2B5EF4-FFF2-40B4-BE49-F238E27FC236}">
                  <a16:creationId xmlns:a16="http://schemas.microsoft.com/office/drawing/2014/main" id="{3E9AABA4-B6D9-4B04-9672-C900AC4148FB}"/>
                </a:ext>
              </a:extLst>
            </p:cNvPr>
            <p:cNvSpPr/>
            <p:nvPr/>
          </p:nvSpPr>
          <p:spPr>
            <a:xfrm>
              <a:off x="8837419" y="2443035"/>
              <a:ext cx="200739" cy="34850"/>
            </a:xfrm>
            <a:prstGeom prst="rect">
              <a:avLst/>
            </a:pr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7" name="Shape">
              <a:extLst>
                <a:ext uri="{FF2B5EF4-FFF2-40B4-BE49-F238E27FC236}">
                  <a16:creationId xmlns:a16="http://schemas.microsoft.com/office/drawing/2014/main" id="{9FFF6124-152A-42E3-8F18-A0FB15A7C4CA}"/>
                </a:ext>
              </a:extLst>
            </p:cNvPr>
            <p:cNvSpPr/>
            <p:nvPr/>
          </p:nvSpPr>
          <p:spPr>
            <a:xfrm>
              <a:off x="8433152" y="2443034"/>
              <a:ext cx="203525" cy="34853"/>
            </a:xfrm>
            <a:custGeom>
              <a:avLst/>
              <a:gdLst/>
              <a:ahLst/>
              <a:cxnLst>
                <a:cxn ang="0">
                  <a:pos x="wd2" y="hd2"/>
                </a:cxn>
                <a:cxn ang="5400000">
                  <a:pos x="wd2" y="hd2"/>
                </a:cxn>
                <a:cxn ang="10800000">
                  <a:pos x="wd2" y="hd2"/>
                </a:cxn>
                <a:cxn ang="16200000">
                  <a:pos x="wd2" y="hd2"/>
                </a:cxn>
              </a:cxnLst>
              <a:rect l="0" t="0" r="r" b="b"/>
              <a:pathLst>
                <a:path w="21600" h="21600" extrusionOk="0">
                  <a:moveTo>
                    <a:pt x="444" y="0"/>
                  </a:moveTo>
                  <a:cubicBezTo>
                    <a:pt x="592" y="0"/>
                    <a:pt x="592" y="0"/>
                    <a:pt x="740" y="0"/>
                  </a:cubicBezTo>
                  <a:cubicBezTo>
                    <a:pt x="887" y="0"/>
                    <a:pt x="887" y="0"/>
                    <a:pt x="1035" y="0"/>
                  </a:cubicBezTo>
                  <a:cubicBezTo>
                    <a:pt x="1183" y="0"/>
                    <a:pt x="1183" y="0"/>
                    <a:pt x="1331" y="0"/>
                  </a:cubicBezTo>
                  <a:cubicBezTo>
                    <a:pt x="1479" y="0"/>
                    <a:pt x="1479" y="0"/>
                    <a:pt x="1627" y="0"/>
                  </a:cubicBezTo>
                  <a:lnTo>
                    <a:pt x="21600" y="0"/>
                  </a:lnTo>
                  <a:lnTo>
                    <a:pt x="21304" y="21600"/>
                  </a:lnTo>
                  <a:lnTo>
                    <a:pt x="1183" y="21600"/>
                  </a:lnTo>
                  <a:cubicBezTo>
                    <a:pt x="1035" y="21600"/>
                    <a:pt x="1035" y="21600"/>
                    <a:pt x="887" y="21600"/>
                  </a:cubicBezTo>
                  <a:cubicBezTo>
                    <a:pt x="740" y="21600"/>
                    <a:pt x="740" y="21600"/>
                    <a:pt x="592" y="21600"/>
                  </a:cubicBezTo>
                  <a:cubicBezTo>
                    <a:pt x="444" y="21600"/>
                    <a:pt x="444" y="21600"/>
                    <a:pt x="296" y="21600"/>
                  </a:cubicBezTo>
                  <a:cubicBezTo>
                    <a:pt x="148" y="21600"/>
                    <a:pt x="148" y="21600"/>
                    <a:pt x="0" y="21600"/>
                  </a:cubicBezTo>
                  <a:lnTo>
                    <a:pt x="444"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8" name="Shape">
              <a:extLst>
                <a:ext uri="{FF2B5EF4-FFF2-40B4-BE49-F238E27FC236}">
                  <a16:creationId xmlns:a16="http://schemas.microsoft.com/office/drawing/2014/main" id="{7C8873FA-1863-4FB5-BDC6-DAD79FCBC8ED}"/>
                </a:ext>
              </a:extLst>
            </p:cNvPr>
            <p:cNvSpPr/>
            <p:nvPr/>
          </p:nvSpPr>
          <p:spPr>
            <a:xfrm>
              <a:off x="8182229" y="2526676"/>
              <a:ext cx="92006" cy="161708"/>
            </a:xfrm>
            <a:custGeom>
              <a:avLst/>
              <a:gdLst/>
              <a:ahLst/>
              <a:cxnLst>
                <a:cxn ang="0">
                  <a:pos x="wd2" y="hd2"/>
                </a:cxn>
                <a:cxn ang="5400000">
                  <a:pos x="wd2" y="hd2"/>
                </a:cxn>
                <a:cxn ang="10800000">
                  <a:pos x="wd2" y="hd2"/>
                </a:cxn>
                <a:cxn ang="16200000">
                  <a:pos x="wd2" y="hd2"/>
                </a:cxn>
              </a:cxnLst>
              <a:rect l="0" t="0" r="r" b="b"/>
              <a:pathLst>
                <a:path w="21600" h="21600" extrusionOk="0">
                  <a:moveTo>
                    <a:pt x="2291" y="12103"/>
                  </a:moveTo>
                  <a:cubicBezTo>
                    <a:pt x="2618" y="10986"/>
                    <a:pt x="2946" y="9869"/>
                    <a:pt x="3600" y="8938"/>
                  </a:cubicBezTo>
                  <a:cubicBezTo>
                    <a:pt x="4255" y="7821"/>
                    <a:pt x="4910" y="6890"/>
                    <a:pt x="5891" y="5772"/>
                  </a:cubicBezTo>
                  <a:cubicBezTo>
                    <a:pt x="6873" y="4655"/>
                    <a:pt x="7855" y="3724"/>
                    <a:pt x="8837" y="2793"/>
                  </a:cubicBezTo>
                  <a:cubicBezTo>
                    <a:pt x="10146" y="1862"/>
                    <a:pt x="11455" y="931"/>
                    <a:pt x="12764" y="0"/>
                  </a:cubicBezTo>
                  <a:lnTo>
                    <a:pt x="21600" y="2421"/>
                  </a:lnTo>
                  <a:cubicBezTo>
                    <a:pt x="20291" y="3166"/>
                    <a:pt x="19309" y="3910"/>
                    <a:pt x="18327" y="4655"/>
                  </a:cubicBezTo>
                  <a:cubicBezTo>
                    <a:pt x="17345" y="5400"/>
                    <a:pt x="16691" y="6145"/>
                    <a:pt x="16037" y="7076"/>
                  </a:cubicBezTo>
                  <a:cubicBezTo>
                    <a:pt x="15382" y="7821"/>
                    <a:pt x="14727" y="8752"/>
                    <a:pt x="14400" y="9497"/>
                  </a:cubicBezTo>
                  <a:cubicBezTo>
                    <a:pt x="14073" y="10428"/>
                    <a:pt x="13746" y="11173"/>
                    <a:pt x="13418" y="12104"/>
                  </a:cubicBezTo>
                  <a:lnTo>
                    <a:pt x="11455" y="21600"/>
                  </a:lnTo>
                  <a:lnTo>
                    <a:pt x="0" y="21600"/>
                  </a:lnTo>
                  <a:lnTo>
                    <a:pt x="2291" y="12103"/>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99" name="Shape">
              <a:extLst>
                <a:ext uri="{FF2B5EF4-FFF2-40B4-BE49-F238E27FC236}">
                  <a16:creationId xmlns:a16="http://schemas.microsoft.com/office/drawing/2014/main" id="{7B9D880B-BE8A-4976-A616-374E6755EAF3}"/>
                </a:ext>
              </a:extLst>
            </p:cNvPr>
            <p:cNvSpPr/>
            <p:nvPr/>
          </p:nvSpPr>
          <p:spPr>
            <a:xfrm>
              <a:off x="8154348" y="2847300"/>
              <a:ext cx="68309" cy="181226"/>
            </a:xfrm>
            <a:custGeom>
              <a:avLst/>
              <a:gdLst/>
              <a:ahLst/>
              <a:cxnLst>
                <a:cxn ang="0">
                  <a:pos x="wd2" y="hd2"/>
                </a:cxn>
                <a:cxn ang="5400000">
                  <a:pos x="wd2" y="hd2"/>
                </a:cxn>
                <a:cxn ang="10800000">
                  <a:pos x="wd2" y="hd2"/>
                </a:cxn>
                <a:cxn ang="16200000">
                  <a:pos x="wd2" y="hd2"/>
                </a:cxn>
              </a:cxnLst>
              <a:rect l="0" t="0" r="r" b="b"/>
              <a:pathLst>
                <a:path w="21600" h="21600" extrusionOk="0">
                  <a:moveTo>
                    <a:pt x="19837" y="0"/>
                  </a:moveTo>
                  <a:lnTo>
                    <a:pt x="16751" y="9803"/>
                  </a:lnTo>
                  <a:cubicBezTo>
                    <a:pt x="16310" y="10634"/>
                    <a:pt x="16310" y="11465"/>
                    <a:pt x="16310" y="12295"/>
                  </a:cubicBezTo>
                  <a:cubicBezTo>
                    <a:pt x="16310" y="13126"/>
                    <a:pt x="16751" y="13957"/>
                    <a:pt x="17192" y="14621"/>
                  </a:cubicBezTo>
                  <a:cubicBezTo>
                    <a:pt x="17633" y="15452"/>
                    <a:pt x="18073" y="16117"/>
                    <a:pt x="18955" y="16948"/>
                  </a:cubicBezTo>
                  <a:cubicBezTo>
                    <a:pt x="19837" y="17778"/>
                    <a:pt x="20719" y="18443"/>
                    <a:pt x="21600" y="19108"/>
                  </a:cubicBezTo>
                  <a:lnTo>
                    <a:pt x="6612" y="21600"/>
                  </a:lnTo>
                  <a:cubicBezTo>
                    <a:pt x="5290" y="20769"/>
                    <a:pt x="3967" y="19772"/>
                    <a:pt x="3085" y="18775"/>
                  </a:cubicBezTo>
                  <a:cubicBezTo>
                    <a:pt x="2204" y="17779"/>
                    <a:pt x="1322" y="16782"/>
                    <a:pt x="881" y="15785"/>
                  </a:cubicBezTo>
                  <a:cubicBezTo>
                    <a:pt x="441" y="14788"/>
                    <a:pt x="0" y="13791"/>
                    <a:pt x="0" y="12794"/>
                  </a:cubicBezTo>
                  <a:cubicBezTo>
                    <a:pt x="0" y="11797"/>
                    <a:pt x="0" y="10800"/>
                    <a:pt x="441" y="9803"/>
                  </a:cubicBezTo>
                  <a:lnTo>
                    <a:pt x="3967" y="0"/>
                  </a:lnTo>
                  <a:lnTo>
                    <a:pt x="19837"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0" name="Shape">
              <a:extLst>
                <a:ext uri="{FF2B5EF4-FFF2-40B4-BE49-F238E27FC236}">
                  <a16:creationId xmlns:a16="http://schemas.microsoft.com/office/drawing/2014/main" id="{69D9F943-7C7D-4ABA-A2AF-B8626109B6DE}"/>
                </a:ext>
              </a:extLst>
            </p:cNvPr>
            <p:cNvSpPr/>
            <p:nvPr/>
          </p:nvSpPr>
          <p:spPr>
            <a:xfrm>
              <a:off x="8363452" y="3098223"/>
              <a:ext cx="228619" cy="43216"/>
            </a:xfrm>
            <a:custGeom>
              <a:avLst/>
              <a:gdLst/>
              <a:ahLst/>
              <a:cxnLst>
                <a:cxn ang="0">
                  <a:pos x="wd2" y="hd2"/>
                </a:cxn>
                <a:cxn ang="5400000">
                  <a:pos x="wd2" y="hd2"/>
                </a:cxn>
                <a:cxn ang="10800000">
                  <a:pos x="wd2" y="hd2"/>
                </a:cxn>
                <a:cxn ang="16200000">
                  <a:pos x="wd2" y="hd2"/>
                </a:cxn>
              </a:cxnLst>
              <a:rect l="0" t="0" r="r" b="b"/>
              <a:pathLst>
                <a:path w="21600" h="21600" extrusionOk="0">
                  <a:moveTo>
                    <a:pt x="922" y="0"/>
                  </a:moveTo>
                  <a:cubicBezTo>
                    <a:pt x="1053" y="0"/>
                    <a:pt x="1185" y="0"/>
                    <a:pt x="1317" y="0"/>
                  </a:cubicBezTo>
                  <a:cubicBezTo>
                    <a:pt x="1449" y="0"/>
                    <a:pt x="1580" y="0"/>
                    <a:pt x="1712" y="0"/>
                  </a:cubicBezTo>
                  <a:cubicBezTo>
                    <a:pt x="1844" y="0"/>
                    <a:pt x="1975" y="0"/>
                    <a:pt x="2107" y="0"/>
                  </a:cubicBezTo>
                  <a:cubicBezTo>
                    <a:pt x="2239" y="0"/>
                    <a:pt x="2371" y="0"/>
                    <a:pt x="2502" y="0"/>
                  </a:cubicBezTo>
                  <a:lnTo>
                    <a:pt x="21600" y="0"/>
                  </a:lnTo>
                  <a:lnTo>
                    <a:pt x="21337" y="21600"/>
                  </a:lnTo>
                  <a:lnTo>
                    <a:pt x="2107" y="21600"/>
                  </a:lnTo>
                  <a:cubicBezTo>
                    <a:pt x="1976" y="21600"/>
                    <a:pt x="1844" y="21600"/>
                    <a:pt x="1581" y="21600"/>
                  </a:cubicBezTo>
                  <a:cubicBezTo>
                    <a:pt x="1317" y="21600"/>
                    <a:pt x="1317" y="21600"/>
                    <a:pt x="1054" y="21600"/>
                  </a:cubicBezTo>
                  <a:cubicBezTo>
                    <a:pt x="922" y="21600"/>
                    <a:pt x="790" y="21600"/>
                    <a:pt x="527" y="21600"/>
                  </a:cubicBezTo>
                  <a:cubicBezTo>
                    <a:pt x="263" y="21600"/>
                    <a:pt x="264" y="21600"/>
                    <a:pt x="0" y="21600"/>
                  </a:cubicBezTo>
                  <a:lnTo>
                    <a:pt x="922"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1" name="Shape">
              <a:extLst>
                <a:ext uri="{FF2B5EF4-FFF2-40B4-BE49-F238E27FC236}">
                  <a16:creationId xmlns:a16="http://schemas.microsoft.com/office/drawing/2014/main" id="{52C12579-8BF4-45EB-9565-7E206E6A2028}"/>
                </a:ext>
              </a:extLst>
            </p:cNvPr>
            <p:cNvSpPr/>
            <p:nvPr/>
          </p:nvSpPr>
          <p:spPr>
            <a:xfrm>
              <a:off x="9241684" y="3098224"/>
              <a:ext cx="223043" cy="41821"/>
            </a:xfrm>
            <a:custGeom>
              <a:avLst/>
              <a:gdLst/>
              <a:ahLst/>
              <a:cxnLst>
                <a:cxn ang="0">
                  <a:pos x="wd2" y="hd2"/>
                </a:cxn>
                <a:cxn ang="5400000">
                  <a:pos x="wd2" y="hd2"/>
                </a:cxn>
                <a:cxn ang="10800000">
                  <a:pos x="wd2" y="hd2"/>
                </a:cxn>
                <a:cxn ang="16200000">
                  <a:pos x="wd2" y="hd2"/>
                </a:cxn>
              </a:cxnLst>
              <a:rect l="0" t="0" r="r" b="b"/>
              <a:pathLst>
                <a:path w="21600" h="21600" extrusionOk="0">
                  <a:moveTo>
                    <a:pt x="21330" y="0"/>
                  </a:moveTo>
                  <a:lnTo>
                    <a:pt x="21600" y="21600"/>
                  </a:lnTo>
                  <a:lnTo>
                    <a:pt x="135"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2" name="Shape">
              <a:extLst>
                <a:ext uri="{FF2B5EF4-FFF2-40B4-BE49-F238E27FC236}">
                  <a16:creationId xmlns:a16="http://schemas.microsoft.com/office/drawing/2014/main" id="{53AE83AC-6B2C-47C6-897C-77F497751FBC}"/>
                </a:ext>
              </a:extLst>
            </p:cNvPr>
            <p:cNvSpPr/>
            <p:nvPr/>
          </p:nvSpPr>
          <p:spPr>
            <a:xfrm>
              <a:off x="8809538" y="3098224"/>
              <a:ext cx="221649" cy="4182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21600"/>
                  </a:lnTo>
                  <a:lnTo>
                    <a:pt x="0" y="21600"/>
                  </a:lnTo>
                  <a:lnTo>
                    <a:pt x="136"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3" name="Shape">
              <a:extLst>
                <a:ext uri="{FF2B5EF4-FFF2-40B4-BE49-F238E27FC236}">
                  <a16:creationId xmlns:a16="http://schemas.microsoft.com/office/drawing/2014/main" id="{E7E84A63-9317-4BE9-B35F-E909D7702D0B}"/>
                </a:ext>
              </a:extLst>
            </p:cNvPr>
            <p:cNvSpPr/>
            <p:nvPr/>
          </p:nvSpPr>
          <p:spPr>
            <a:xfrm>
              <a:off x="9687769" y="3098224"/>
              <a:ext cx="217469" cy="119887"/>
            </a:xfrm>
            <a:custGeom>
              <a:avLst/>
              <a:gdLst/>
              <a:ahLst/>
              <a:cxnLst>
                <a:cxn ang="0">
                  <a:pos x="wd2" y="hd2"/>
                </a:cxn>
                <a:cxn ang="5400000">
                  <a:pos x="wd2" y="hd2"/>
                </a:cxn>
                <a:cxn ang="10800000">
                  <a:pos x="wd2" y="hd2"/>
                </a:cxn>
                <a:cxn ang="16200000">
                  <a:pos x="wd2" y="hd2"/>
                </a:cxn>
              </a:cxnLst>
              <a:rect l="0" t="0" r="r" b="b"/>
              <a:pathLst>
                <a:path w="21600" h="21600" extrusionOk="0">
                  <a:moveTo>
                    <a:pt x="17723" y="21600"/>
                  </a:moveTo>
                  <a:cubicBezTo>
                    <a:pt x="16615" y="19339"/>
                    <a:pt x="15508" y="17581"/>
                    <a:pt x="14123" y="15823"/>
                  </a:cubicBezTo>
                  <a:cubicBezTo>
                    <a:pt x="12877" y="14065"/>
                    <a:pt x="11354" y="12558"/>
                    <a:pt x="9969" y="11553"/>
                  </a:cubicBezTo>
                  <a:cubicBezTo>
                    <a:pt x="8446" y="10298"/>
                    <a:pt x="6923" y="9293"/>
                    <a:pt x="5261" y="8791"/>
                  </a:cubicBezTo>
                  <a:cubicBezTo>
                    <a:pt x="3600" y="8037"/>
                    <a:pt x="2077" y="7786"/>
                    <a:pt x="277" y="7786"/>
                  </a:cubicBezTo>
                  <a:lnTo>
                    <a:pt x="0" y="0"/>
                  </a:lnTo>
                  <a:cubicBezTo>
                    <a:pt x="2077" y="0"/>
                    <a:pt x="4154" y="502"/>
                    <a:pt x="6092" y="1256"/>
                  </a:cubicBezTo>
                  <a:cubicBezTo>
                    <a:pt x="8031" y="2009"/>
                    <a:pt x="10108" y="3265"/>
                    <a:pt x="11908" y="4772"/>
                  </a:cubicBezTo>
                  <a:cubicBezTo>
                    <a:pt x="13708" y="6279"/>
                    <a:pt x="15508" y="8037"/>
                    <a:pt x="17169" y="10298"/>
                  </a:cubicBezTo>
                  <a:cubicBezTo>
                    <a:pt x="18831" y="12307"/>
                    <a:pt x="20354" y="14819"/>
                    <a:pt x="21600" y="17581"/>
                  </a:cubicBezTo>
                  <a:lnTo>
                    <a:pt x="17723"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4" name="Shape">
              <a:extLst>
                <a:ext uri="{FF2B5EF4-FFF2-40B4-BE49-F238E27FC236}">
                  <a16:creationId xmlns:a16="http://schemas.microsoft.com/office/drawing/2014/main" id="{0055E706-1267-471B-A5EA-61ABC0D215E2}"/>
                </a:ext>
              </a:extLst>
            </p:cNvPr>
            <p:cNvSpPr/>
            <p:nvPr/>
          </p:nvSpPr>
          <p:spPr>
            <a:xfrm>
              <a:off x="9924754" y="3390967"/>
              <a:ext cx="79461" cy="20492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4400" y="0"/>
                  </a:lnTo>
                  <a:lnTo>
                    <a:pt x="21600" y="21600"/>
                  </a:lnTo>
                  <a:lnTo>
                    <a:pt x="6821"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5" name="Shape">
              <a:extLst>
                <a:ext uri="{FF2B5EF4-FFF2-40B4-BE49-F238E27FC236}">
                  <a16:creationId xmlns:a16="http://schemas.microsoft.com/office/drawing/2014/main" id="{0045E8C5-35B3-43C1-86E5-9A458A30309D}"/>
                </a:ext>
              </a:extLst>
            </p:cNvPr>
            <p:cNvSpPr/>
            <p:nvPr/>
          </p:nvSpPr>
          <p:spPr>
            <a:xfrm>
              <a:off x="9785352" y="3809173"/>
              <a:ext cx="211893" cy="158921"/>
            </a:xfrm>
            <a:custGeom>
              <a:avLst/>
              <a:gdLst/>
              <a:ahLst/>
              <a:cxnLst>
                <a:cxn ang="0">
                  <a:pos x="wd2" y="hd2"/>
                </a:cxn>
                <a:cxn ang="5400000">
                  <a:pos x="wd2" y="hd2"/>
                </a:cxn>
                <a:cxn ang="10800000">
                  <a:pos x="wd2" y="hd2"/>
                </a:cxn>
                <a:cxn ang="16200000">
                  <a:pos x="wd2" y="hd2"/>
                </a:cxn>
              </a:cxnLst>
              <a:rect l="0" t="0" r="r" b="b"/>
              <a:pathLst>
                <a:path w="21600" h="21600" extrusionOk="0">
                  <a:moveTo>
                    <a:pt x="21600" y="2843"/>
                  </a:moveTo>
                  <a:cubicBezTo>
                    <a:pt x="20747" y="5495"/>
                    <a:pt x="19611" y="7769"/>
                    <a:pt x="18332" y="9853"/>
                  </a:cubicBezTo>
                  <a:cubicBezTo>
                    <a:pt x="16910" y="11937"/>
                    <a:pt x="15347" y="13832"/>
                    <a:pt x="13642" y="15537"/>
                  </a:cubicBezTo>
                  <a:cubicBezTo>
                    <a:pt x="11937" y="17242"/>
                    <a:pt x="9947" y="18569"/>
                    <a:pt x="7816" y="19516"/>
                  </a:cubicBezTo>
                  <a:cubicBezTo>
                    <a:pt x="5684" y="20463"/>
                    <a:pt x="3411" y="21221"/>
                    <a:pt x="1137" y="21600"/>
                  </a:cubicBezTo>
                  <a:lnTo>
                    <a:pt x="0" y="14400"/>
                  </a:lnTo>
                  <a:cubicBezTo>
                    <a:pt x="1847" y="14211"/>
                    <a:pt x="3695" y="13642"/>
                    <a:pt x="5258" y="12884"/>
                  </a:cubicBezTo>
                  <a:cubicBezTo>
                    <a:pt x="6963" y="12126"/>
                    <a:pt x="8526" y="10989"/>
                    <a:pt x="9947" y="9853"/>
                  </a:cubicBezTo>
                  <a:cubicBezTo>
                    <a:pt x="11368" y="8526"/>
                    <a:pt x="12647" y="7011"/>
                    <a:pt x="13642" y="5495"/>
                  </a:cubicBezTo>
                  <a:cubicBezTo>
                    <a:pt x="14779" y="3789"/>
                    <a:pt x="15632" y="1895"/>
                    <a:pt x="16342" y="0"/>
                  </a:cubicBezTo>
                  <a:lnTo>
                    <a:pt x="21600" y="2843"/>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6" name="Shape">
              <a:extLst>
                <a:ext uri="{FF2B5EF4-FFF2-40B4-BE49-F238E27FC236}">
                  <a16:creationId xmlns:a16="http://schemas.microsoft.com/office/drawing/2014/main" id="{F4CAFFCE-0105-4422-A858-06A463542745}"/>
                </a:ext>
              </a:extLst>
            </p:cNvPr>
            <p:cNvSpPr/>
            <p:nvPr/>
          </p:nvSpPr>
          <p:spPr>
            <a:xfrm>
              <a:off x="9297444" y="3906755"/>
              <a:ext cx="249529" cy="54368"/>
            </a:xfrm>
            <a:custGeom>
              <a:avLst/>
              <a:gdLst/>
              <a:ahLst/>
              <a:cxnLst>
                <a:cxn ang="0">
                  <a:pos x="wd2" y="hd2"/>
                </a:cxn>
                <a:cxn ang="5400000">
                  <a:pos x="wd2" y="hd2"/>
                </a:cxn>
                <a:cxn ang="10800000">
                  <a:pos x="wd2" y="hd2"/>
                </a:cxn>
                <a:cxn ang="16200000">
                  <a:pos x="wd2" y="hd2"/>
                </a:cxn>
              </a:cxnLst>
              <a:rect l="0" t="0" r="r" b="b"/>
              <a:pathLst>
                <a:path w="21600" h="21600" extrusionOk="0">
                  <a:moveTo>
                    <a:pt x="21359" y="0"/>
                  </a:moveTo>
                  <a:lnTo>
                    <a:pt x="21600" y="21600"/>
                  </a:lnTo>
                  <a:lnTo>
                    <a:pt x="121"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7" name="Shape">
              <a:extLst>
                <a:ext uri="{FF2B5EF4-FFF2-40B4-BE49-F238E27FC236}">
                  <a16:creationId xmlns:a16="http://schemas.microsoft.com/office/drawing/2014/main" id="{3EFB4551-4367-468C-A77D-D40847B0A2F0}"/>
                </a:ext>
              </a:extLst>
            </p:cNvPr>
            <p:cNvSpPr/>
            <p:nvPr/>
          </p:nvSpPr>
          <p:spPr>
            <a:xfrm>
              <a:off x="8795597" y="3906755"/>
              <a:ext cx="256501" cy="82248"/>
            </a:xfrm>
            <a:custGeom>
              <a:avLst/>
              <a:gdLst/>
              <a:ahLst/>
              <a:cxnLst>
                <a:cxn ang="0">
                  <a:pos x="wd2" y="hd2"/>
                </a:cxn>
                <a:cxn ang="5400000">
                  <a:pos x="wd2" y="hd2"/>
                </a:cxn>
                <a:cxn ang="10800000">
                  <a:pos x="wd2" y="hd2"/>
                </a:cxn>
                <a:cxn ang="16200000">
                  <a:pos x="wd2" y="hd2"/>
                </a:cxn>
              </a:cxnLst>
              <a:rect l="0" t="0" r="r" b="b"/>
              <a:pathLst>
                <a:path w="21600" h="21600" extrusionOk="0">
                  <a:moveTo>
                    <a:pt x="21600" y="732"/>
                  </a:moveTo>
                  <a:lnTo>
                    <a:pt x="21600" y="14644"/>
                  </a:lnTo>
                  <a:lnTo>
                    <a:pt x="11622" y="14644"/>
                  </a:lnTo>
                  <a:cubicBezTo>
                    <a:pt x="10800" y="14644"/>
                    <a:pt x="9978" y="14644"/>
                    <a:pt x="9157" y="15010"/>
                  </a:cubicBezTo>
                  <a:cubicBezTo>
                    <a:pt x="8335" y="15376"/>
                    <a:pt x="7513" y="15742"/>
                    <a:pt x="6809" y="16475"/>
                  </a:cubicBezTo>
                  <a:cubicBezTo>
                    <a:pt x="5987" y="17207"/>
                    <a:pt x="5283" y="17939"/>
                    <a:pt x="4461" y="18671"/>
                  </a:cubicBezTo>
                  <a:cubicBezTo>
                    <a:pt x="3757" y="19403"/>
                    <a:pt x="2935" y="20502"/>
                    <a:pt x="2230" y="21600"/>
                  </a:cubicBezTo>
                  <a:lnTo>
                    <a:pt x="0" y="9153"/>
                  </a:lnTo>
                  <a:cubicBezTo>
                    <a:pt x="939" y="7688"/>
                    <a:pt x="1878" y="6590"/>
                    <a:pt x="2817" y="5492"/>
                  </a:cubicBezTo>
                  <a:cubicBezTo>
                    <a:pt x="3757" y="4393"/>
                    <a:pt x="4696" y="3295"/>
                    <a:pt x="5752" y="2563"/>
                  </a:cubicBezTo>
                  <a:cubicBezTo>
                    <a:pt x="6691" y="1831"/>
                    <a:pt x="7748" y="1098"/>
                    <a:pt x="8687" y="732"/>
                  </a:cubicBezTo>
                  <a:cubicBezTo>
                    <a:pt x="9744" y="366"/>
                    <a:pt x="10683" y="0"/>
                    <a:pt x="11739" y="0"/>
                  </a:cubicBezTo>
                  <a:lnTo>
                    <a:pt x="2160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8" name="Shape">
              <a:extLst>
                <a:ext uri="{FF2B5EF4-FFF2-40B4-BE49-F238E27FC236}">
                  <a16:creationId xmlns:a16="http://schemas.microsoft.com/office/drawing/2014/main" id="{5888A9C2-3DD9-487D-A8CA-79E83274D2FA}"/>
                </a:ext>
              </a:extLst>
            </p:cNvPr>
            <p:cNvSpPr/>
            <p:nvPr/>
          </p:nvSpPr>
          <p:spPr>
            <a:xfrm>
              <a:off x="8628316" y="4157679"/>
              <a:ext cx="71095" cy="253714"/>
            </a:xfrm>
            <a:custGeom>
              <a:avLst/>
              <a:gdLst/>
              <a:ahLst/>
              <a:cxnLst>
                <a:cxn ang="0">
                  <a:pos x="wd2" y="hd2"/>
                </a:cxn>
                <a:cxn ang="5400000">
                  <a:pos x="wd2" y="hd2"/>
                </a:cxn>
                <a:cxn ang="10800000">
                  <a:pos x="wd2" y="hd2"/>
                </a:cxn>
                <a:cxn ang="16200000">
                  <a:pos x="wd2" y="hd2"/>
                </a:cxn>
              </a:cxnLst>
              <a:rect l="0" t="0" r="r" b="b"/>
              <a:pathLst>
                <a:path w="21600" h="21600" extrusionOk="0">
                  <a:moveTo>
                    <a:pt x="21600" y="1899"/>
                  </a:moveTo>
                  <a:lnTo>
                    <a:pt x="18635" y="21600"/>
                  </a:lnTo>
                  <a:lnTo>
                    <a:pt x="0" y="21600"/>
                  </a:lnTo>
                  <a:lnTo>
                    <a:pt x="3388" y="1899"/>
                  </a:lnTo>
                  <a:cubicBezTo>
                    <a:pt x="3388" y="1780"/>
                    <a:pt x="3388" y="1543"/>
                    <a:pt x="3388" y="1424"/>
                  </a:cubicBezTo>
                  <a:cubicBezTo>
                    <a:pt x="3388" y="1306"/>
                    <a:pt x="3388" y="1068"/>
                    <a:pt x="3388" y="950"/>
                  </a:cubicBezTo>
                  <a:cubicBezTo>
                    <a:pt x="3388" y="831"/>
                    <a:pt x="3388" y="593"/>
                    <a:pt x="3388" y="475"/>
                  </a:cubicBezTo>
                  <a:cubicBezTo>
                    <a:pt x="3388" y="356"/>
                    <a:pt x="3388" y="119"/>
                    <a:pt x="3388" y="0"/>
                  </a:cubicBezTo>
                  <a:lnTo>
                    <a:pt x="21177" y="356"/>
                  </a:lnTo>
                  <a:cubicBezTo>
                    <a:pt x="21177" y="475"/>
                    <a:pt x="21177" y="593"/>
                    <a:pt x="21177" y="712"/>
                  </a:cubicBezTo>
                  <a:cubicBezTo>
                    <a:pt x="21177" y="831"/>
                    <a:pt x="21177" y="950"/>
                    <a:pt x="21177" y="1068"/>
                  </a:cubicBezTo>
                  <a:cubicBezTo>
                    <a:pt x="21177" y="1187"/>
                    <a:pt x="21177" y="1306"/>
                    <a:pt x="21177" y="1424"/>
                  </a:cubicBezTo>
                  <a:cubicBezTo>
                    <a:pt x="21600" y="1662"/>
                    <a:pt x="21600" y="1780"/>
                    <a:pt x="21600" y="1899"/>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09" name="Shape">
              <a:extLst>
                <a:ext uri="{FF2B5EF4-FFF2-40B4-BE49-F238E27FC236}">
                  <a16:creationId xmlns:a16="http://schemas.microsoft.com/office/drawing/2014/main" id="{36003FE4-E95E-4EC7-A8BB-B90BD77BBAB0}"/>
                </a:ext>
              </a:extLst>
            </p:cNvPr>
            <p:cNvSpPr/>
            <p:nvPr/>
          </p:nvSpPr>
          <p:spPr>
            <a:xfrm>
              <a:off x="8614374" y="4673465"/>
              <a:ext cx="164859" cy="270440"/>
            </a:xfrm>
            <a:custGeom>
              <a:avLst/>
              <a:gdLst/>
              <a:ahLst/>
              <a:cxnLst>
                <a:cxn ang="0">
                  <a:pos x="wd2" y="hd2"/>
                </a:cxn>
                <a:cxn ang="5400000">
                  <a:pos x="wd2" y="hd2"/>
                </a:cxn>
                <a:cxn ang="10800000">
                  <a:pos x="wd2" y="hd2"/>
                </a:cxn>
                <a:cxn ang="16200000">
                  <a:pos x="wd2" y="hd2"/>
                </a:cxn>
              </a:cxnLst>
              <a:rect l="0" t="0" r="r" b="b"/>
              <a:pathLst>
                <a:path w="21466" h="21600" extrusionOk="0">
                  <a:moveTo>
                    <a:pt x="8397" y="223"/>
                  </a:moveTo>
                  <a:cubicBezTo>
                    <a:pt x="8216" y="1893"/>
                    <a:pt x="8578" y="3563"/>
                    <a:pt x="8942" y="5122"/>
                  </a:cubicBezTo>
                  <a:cubicBezTo>
                    <a:pt x="9486" y="6680"/>
                    <a:pt x="10212" y="8239"/>
                    <a:pt x="11483" y="9687"/>
                  </a:cubicBezTo>
                  <a:cubicBezTo>
                    <a:pt x="12572" y="11134"/>
                    <a:pt x="14024" y="12581"/>
                    <a:pt x="15658" y="13806"/>
                  </a:cubicBezTo>
                  <a:cubicBezTo>
                    <a:pt x="17291" y="15031"/>
                    <a:pt x="19288" y="16256"/>
                    <a:pt x="21466" y="17146"/>
                  </a:cubicBezTo>
                  <a:lnTo>
                    <a:pt x="16384" y="21600"/>
                  </a:lnTo>
                  <a:cubicBezTo>
                    <a:pt x="13661" y="20375"/>
                    <a:pt x="11120" y="18928"/>
                    <a:pt x="9123" y="17258"/>
                  </a:cubicBezTo>
                  <a:cubicBezTo>
                    <a:pt x="6945" y="15699"/>
                    <a:pt x="5311" y="13917"/>
                    <a:pt x="3859" y="12025"/>
                  </a:cubicBezTo>
                  <a:cubicBezTo>
                    <a:pt x="2407" y="10132"/>
                    <a:pt x="1499" y="8239"/>
                    <a:pt x="774" y="6235"/>
                  </a:cubicBezTo>
                  <a:cubicBezTo>
                    <a:pt x="229" y="4231"/>
                    <a:pt x="-134" y="2116"/>
                    <a:pt x="47" y="111"/>
                  </a:cubicBezTo>
                  <a:lnTo>
                    <a:pt x="47" y="0"/>
                  </a:lnTo>
                  <a:lnTo>
                    <a:pt x="8216" y="0"/>
                  </a:lnTo>
                  <a:lnTo>
                    <a:pt x="8397" y="223"/>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0" name="Shape">
              <a:extLst>
                <a:ext uri="{FF2B5EF4-FFF2-40B4-BE49-F238E27FC236}">
                  <a16:creationId xmlns:a16="http://schemas.microsoft.com/office/drawing/2014/main" id="{54FC53FD-C452-4097-975C-4F63382DA38B}"/>
                </a:ext>
              </a:extLst>
            </p:cNvPr>
            <p:cNvSpPr/>
            <p:nvPr/>
          </p:nvSpPr>
          <p:spPr>
            <a:xfrm>
              <a:off x="9018641" y="4938328"/>
              <a:ext cx="281593" cy="6970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21386" y="0"/>
                  </a:lnTo>
                  <a:lnTo>
                    <a:pt x="21600"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1" name="Shape">
              <a:extLst>
                <a:ext uri="{FF2B5EF4-FFF2-40B4-BE49-F238E27FC236}">
                  <a16:creationId xmlns:a16="http://schemas.microsoft.com/office/drawing/2014/main" id="{F7C228C6-71C2-4C58-AA6A-0F519046928E}"/>
                </a:ext>
              </a:extLst>
            </p:cNvPr>
            <p:cNvSpPr/>
            <p:nvPr/>
          </p:nvSpPr>
          <p:spPr>
            <a:xfrm>
              <a:off x="9590189" y="4938328"/>
              <a:ext cx="284379" cy="683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753" y="0"/>
                  </a:lnTo>
                  <a:cubicBezTo>
                    <a:pt x="20753" y="0"/>
                    <a:pt x="20859" y="0"/>
                    <a:pt x="20859" y="0"/>
                  </a:cubicBezTo>
                  <a:cubicBezTo>
                    <a:pt x="20859" y="0"/>
                    <a:pt x="20965" y="0"/>
                    <a:pt x="20965" y="0"/>
                  </a:cubicBezTo>
                  <a:cubicBezTo>
                    <a:pt x="20965" y="0"/>
                    <a:pt x="21071" y="0"/>
                    <a:pt x="21071" y="0"/>
                  </a:cubicBezTo>
                  <a:cubicBezTo>
                    <a:pt x="21071" y="0"/>
                    <a:pt x="21176" y="0"/>
                    <a:pt x="21176" y="0"/>
                  </a:cubicBezTo>
                  <a:lnTo>
                    <a:pt x="21600" y="21600"/>
                  </a:lnTo>
                  <a:cubicBezTo>
                    <a:pt x="21600" y="21600"/>
                    <a:pt x="21494" y="21600"/>
                    <a:pt x="21494" y="21600"/>
                  </a:cubicBezTo>
                  <a:cubicBezTo>
                    <a:pt x="21494" y="21600"/>
                    <a:pt x="21388" y="21600"/>
                    <a:pt x="21388" y="21600"/>
                  </a:cubicBezTo>
                  <a:cubicBezTo>
                    <a:pt x="21388" y="21600"/>
                    <a:pt x="21282" y="21600"/>
                    <a:pt x="21282" y="21600"/>
                  </a:cubicBezTo>
                  <a:cubicBezTo>
                    <a:pt x="21282" y="21600"/>
                    <a:pt x="21177" y="21600"/>
                    <a:pt x="21177" y="21600"/>
                  </a:cubicBezTo>
                  <a:lnTo>
                    <a:pt x="318"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2" name="Shape">
              <a:extLst>
                <a:ext uri="{FF2B5EF4-FFF2-40B4-BE49-F238E27FC236}">
                  <a16:creationId xmlns:a16="http://schemas.microsoft.com/office/drawing/2014/main" id="{C599863F-B7AC-403A-AC0B-03E331B1BF30}"/>
                </a:ext>
              </a:extLst>
            </p:cNvPr>
            <p:cNvSpPr/>
            <p:nvPr/>
          </p:nvSpPr>
          <p:spPr>
            <a:xfrm>
              <a:off x="10092036" y="5091672"/>
              <a:ext cx="146371" cy="324805"/>
            </a:xfrm>
            <a:custGeom>
              <a:avLst/>
              <a:gdLst/>
              <a:ahLst/>
              <a:cxnLst>
                <a:cxn ang="0">
                  <a:pos x="wd2" y="hd2"/>
                </a:cxn>
                <a:cxn ang="5400000">
                  <a:pos x="wd2" y="hd2"/>
                </a:cxn>
                <a:cxn ang="10800000">
                  <a:pos x="wd2" y="hd2"/>
                </a:cxn>
                <a:cxn ang="16200000">
                  <a:pos x="wd2" y="hd2"/>
                </a:cxn>
              </a:cxnLst>
              <a:rect l="0" t="0" r="r" b="b"/>
              <a:pathLst>
                <a:path w="21600" h="21600" extrusionOk="0">
                  <a:moveTo>
                    <a:pt x="0" y="2596"/>
                  </a:moveTo>
                  <a:lnTo>
                    <a:pt x="7611" y="0"/>
                  </a:lnTo>
                  <a:cubicBezTo>
                    <a:pt x="9051" y="927"/>
                    <a:pt x="10491" y="1854"/>
                    <a:pt x="11726" y="2874"/>
                  </a:cubicBezTo>
                  <a:cubicBezTo>
                    <a:pt x="12960" y="3894"/>
                    <a:pt x="13989" y="4913"/>
                    <a:pt x="15017" y="6026"/>
                  </a:cubicBezTo>
                  <a:cubicBezTo>
                    <a:pt x="16046" y="7138"/>
                    <a:pt x="16869" y="8158"/>
                    <a:pt x="17486" y="9270"/>
                  </a:cubicBezTo>
                  <a:cubicBezTo>
                    <a:pt x="18103" y="10383"/>
                    <a:pt x="18720" y="11495"/>
                    <a:pt x="18926" y="12700"/>
                  </a:cubicBezTo>
                  <a:lnTo>
                    <a:pt x="21600" y="21600"/>
                  </a:lnTo>
                  <a:lnTo>
                    <a:pt x="11520" y="21600"/>
                  </a:lnTo>
                  <a:lnTo>
                    <a:pt x="9051" y="12700"/>
                  </a:lnTo>
                  <a:cubicBezTo>
                    <a:pt x="8846" y="11773"/>
                    <a:pt x="8434" y="10846"/>
                    <a:pt x="7817" y="10012"/>
                  </a:cubicBezTo>
                  <a:cubicBezTo>
                    <a:pt x="7406" y="9085"/>
                    <a:pt x="6788" y="8251"/>
                    <a:pt x="5966" y="7416"/>
                  </a:cubicBezTo>
                  <a:cubicBezTo>
                    <a:pt x="5143" y="6582"/>
                    <a:pt x="4320" y="5747"/>
                    <a:pt x="3291" y="4913"/>
                  </a:cubicBezTo>
                  <a:cubicBezTo>
                    <a:pt x="2263" y="4172"/>
                    <a:pt x="1234" y="3337"/>
                    <a:pt x="0" y="2596"/>
                  </a:cubicBez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3" name="Shape">
              <a:extLst>
                <a:ext uri="{FF2B5EF4-FFF2-40B4-BE49-F238E27FC236}">
                  <a16:creationId xmlns:a16="http://schemas.microsoft.com/office/drawing/2014/main" id="{F12EB518-4FFF-4923-A66C-995395981D5A}"/>
                </a:ext>
              </a:extLst>
            </p:cNvPr>
            <p:cNvSpPr/>
            <p:nvPr/>
          </p:nvSpPr>
          <p:spPr>
            <a:xfrm>
              <a:off x="10217496" y="5760800"/>
              <a:ext cx="93403" cy="178437"/>
            </a:xfrm>
            <a:custGeom>
              <a:avLst/>
              <a:gdLst/>
              <a:ahLst/>
              <a:cxnLst>
                <a:cxn ang="0">
                  <a:pos x="wd2" y="hd2"/>
                </a:cxn>
                <a:cxn ang="5400000">
                  <a:pos x="wd2" y="hd2"/>
                </a:cxn>
                <a:cxn ang="10800000">
                  <a:pos x="wd2" y="hd2"/>
                </a:cxn>
                <a:cxn ang="16200000">
                  <a:pos x="wd2" y="hd2"/>
                </a:cxn>
              </a:cxnLst>
              <a:rect l="0" t="0" r="r" b="b"/>
              <a:pathLst>
                <a:path w="21600" h="21600" extrusionOk="0">
                  <a:moveTo>
                    <a:pt x="16442" y="0"/>
                  </a:moveTo>
                  <a:lnTo>
                    <a:pt x="21600" y="21600"/>
                  </a:lnTo>
                  <a:lnTo>
                    <a:pt x="4836" y="21600"/>
                  </a:lnTo>
                  <a:lnTo>
                    <a:pt x="0" y="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4" name="Shape">
              <a:extLst>
                <a:ext uri="{FF2B5EF4-FFF2-40B4-BE49-F238E27FC236}">
                  <a16:creationId xmlns:a16="http://schemas.microsoft.com/office/drawing/2014/main" id="{A058DF11-CDB7-41A5-87AA-3CFAE0080E1D}"/>
                </a:ext>
              </a:extLst>
            </p:cNvPr>
            <p:cNvSpPr/>
            <p:nvPr/>
          </p:nvSpPr>
          <p:spPr>
            <a:xfrm>
              <a:off x="9757471" y="2108470"/>
              <a:ext cx="62731" cy="1380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360" y="0"/>
                  </a:lnTo>
                  <a:lnTo>
                    <a:pt x="21600" y="21600"/>
                  </a:lnTo>
                  <a:lnTo>
                    <a:pt x="5760" y="21600"/>
                  </a:lnTo>
                  <a:close/>
                </a:path>
              </a:pathLst>
            </a:custGeom>
            <a:solidFill>
              <a:srgbClr val="F6F6F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5" name="Group 4">
            <a:extLst>
              <a:ext uri="{FF2B5EF4-FFF2-40B4-BE49-F238E27FC236}">
                <a16:creationId xmlns:a16="http://schemas.microsoft.com/office/drawing/2014/main" id="{CD02E92B-AF8B-42BD-8900-093D353DD4D3}"/>
              </a:ext>
            </a:extLst>
          </p:cNvPr>
          <p:cNvGrpSpPr/>
          <p:nvPr/>
        </p:nvGrpSpPr>
        <p:grpSpPr>
          <a:xfrm>
            <a:off x="9330646" y="783704"/>
            <a:ext cx="860110" cy="1173299"/>
            <a:chOff x="9353206" y="407080"/>
            <a:chExt cx="860110" cy="1173299"/>
          </a:xfrm>
        </p:grpSpPr>
        <p:sp>
          <p:nvSpPr>
            <p:cNvPr id="115" name="Circle">
              <a:extLst>
                <a:ext uri="{FF2B5EF4-FFF2-40B4-BE49-F238E27FC236}">
                  <a16:creationId xmlns:a16="http://schemas.microsoft.com/office/drawing/2014/main" id="{2FE0A266-370F-4B58-AEE3-4F3A1916C426}"/>
                </a:ext>
              </a:extLst>
            </p:cNvPr>
            <p:cNvSpPr/>
            <p:nvPr/>
          </p:nvSpPr>
          <p:spPr>
            <a:xfrm>
              <a:off x="9701014" y="1415884"/>
              <a:ext cx="164495" cy="164495"/>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6" name="Shape">
              <a:extLst>
                <a:ext uri="{FF2B5EF4-FFF2-40B4-BE49-F238E27FC236}">
                  <a16:creationId xmlns:a16="http://schemas.microsoft.com/office/drawing/2014/main" id="{1A3B28B3-E6E1-4CFF-9B69-DF0CA1A7AAE8}"/>
                </a:ext>
              </a:extLst>
            </p:cNvPr>
            <p:cNvSpPr/>
            <p:nvPr/>
          </p:nvSpPr>
          <p:spPr>
            <a:xfrm>
              <a:off x="9712166" y="839226"/>
              <a:ext cx="142190" cy="70537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70" y="21600"/>
                    <a:pt x="0" y="20618"/>
                    <a:pt x="0" y="19423"/>
                  </a:cubicBezTo>
                  <a:lnTo>
                    <a:pt x="0" y="0"/>
                  </a:lnTo>
                  <a:lnTo>
                    <a:pt x="21600" y="0"/>
                  </a:lnTo>
                  <a:lnTo>
                    <a:pt x="21600" y="19423"/>
                  </a:lnTo>
                  <a:cubicBezTo>
                    <a:pt x="21600" y="20618"/>
                    <a:pt x="16729" y="21600"/>
                    <a:pt x="10800"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7" name="Shape">
              <a:extLst>
                <a:ext uri="{FF2B5EF4-FFF2-40B4-BE49-F238E27FC236}">
                  <a16:creationId xmlns:a16="http://schemas.microsoft.com/office/drawing/2014/main" id="{6391618F-FAF3-45CF-9F4B-C415DC334D22}"/>
                </a:ext>
              </a:extLst>
            </p:cNvPr>
            <p:cNvSpPr/>
            <p:nvPr/>
          </p:nvSpPr>
          <p:spPr>
            <a:xfrm>
              <a:off x="9353206" y="407080"/>
              <a:ext cx="860110" cy="860110"/>
            </a:xfrm>
            <a:custGeom>
              <a:avLst/>
              <a:gdLst/>
              <a:ahLst/>
              <a:cxnLst>
                <a:cxn ang="0">
                  <a:pos x="wd2" y="hd2"/>
                </a:cxn>
                <a:cxn ang="5400000">
                  <a:pos x="wd2" y="hd2"/>
                </a:cxn>
                <a:cxn ang="10800000">
                  <a:pos x="wd2" y="hd2"/>
                </a:cxn>
                <a:cxn ang="16200000">
                  <a:pos x="wd2" y="hd2"/>
                </a:cxn>
              </a:cxnLst>
              <a:rect l="0" t="0" r="r" b="b"/>
              <a:pathLst>
                <a:path w="21188" h="21188" extrusionOk="0">
                  <a:moveTo>
                    <a:pt x="9100" y="20570"/>
                  </a:moveTo>
                  <a:lnTo>
                    <a:pt x="618" y="12088"/>
                  </a:lnTo>
                  <a:cubicBezTo>
                    <a:pt x="-206" y="11264"/>
                    <a:pt x="-206" y="9924"/>
                    <a:pt x="618" y="9100"/>
                  </a:cubicBezTo>
                  <a:lnTo>
                    <a:pt x="9100" y="618"/>
                  </a:lnTo>
                  <a:cubicBezTo>
                    <a:pt x="9924" y="-206"/>
                    <a:pt x="11264" y="-206"/>
                    <a:pt x="12088" y="618"/>
                  </a:cubicBezTo>
                  <a:lnTo>
                    <a:pt x="20570" y="9100"/>
                  </a:lnTo>
                  <a:cubicBezTo>
                    <a:pt x="21394" y="9924"/>
                    <a:pt x="21394" y="11264"/>
                    <a:pt x="20570" y="12088"/>
                  </a:cubicBezTo>
                  <a:lnTo>
                    <a:pt x="12088" y="20570"/>
                  </a:lnTo>
                  <a:cubicBezTo>
                    <a:pt x="11264" y="21394"/>
                    <a:pt x="9924" y="21394"/>
                    <a:pt x="9100" y="20570"/>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18" name="Shape">
              <a:extLst>
                <a:ext uri="{FF2B5EF4-FFF2-40B4-BE49-F238E27FC236}">
                  <a16:creationId xmlns:a16="http://schemas.microsoft.com/office/drawing/2014/main" id="{45182D4E-B462-43EC-BB46-63AF2D06AD2E}"/>
                </a:ext>
              </a:extLst>
            </p:cNvPr>
            <p:cNvSpPr/>
            <p:nvPr/>
          </p:nvSpPr>
          <p:spPr>
            <a:xfrm>
              <a:off x="9426391" y="480092"/>
              <a:ext cx="713741" cy="714087"/>
            </a:xfrm>
            <a:custGeom>
              <a:avLst/>
              <a:gdLst/>
              <a:ahLst/>
              <a:cxnLst>
                <a:cxn ang="0">
                  <a:pos x="wd2" y="hd2"/>
                </a:cxn>
                <a:cxn ang="5400000">
                  <a:pos x="wd2" y="hd2"/>
                </a:cxn>
                <a:cxn ang="10800000">
                  <a:pos x="wd2" y="hd2"/>
                </a:cxn>
                <a:cxn ang="16200000">
                  <a:pos x="wd2" y="hd2"/>
                </a:cxn>
              </a:cxnLst>
              <a:rect l="0" t="0" r="r" b="b"/>
              <a:pathLst>
                <a:path w="21600" h="21443" extrusionOk="0">
                  <a:moveTo>
                    <a:pt x="10800" y="21443"/>
                  </a:moveTo>
                  <a:cubicBezTo>
                    <a:pt x="10378" y="21443"/>
                    <a:pt x="9998" y="21276"/>
                    <a:pt x="9661" y="20983"/>
                  </a:cubicBezTo>
                  <a:lnTo>
                    <a:pt x="464" y="11857"/>
                  </a:lnTo>
                  <a:cubicBezTo>
                    <a:pt x="169" y="11564"/>
                    <a:pt x="0" y="11145"/>
                    <a:pt x="0" y="10727"/>
                  </a:cubicBezTo>
                  <a:cubicBezTo>
                    <a:pt x="0" y="10308"/>
                    <a:pt x="169" y="9890"/>
                    <a:pt x="464" y="9597"/>
                  </a:cubicBezTo>
                  <a:lnTo>
                    <a:pt x="9661" y="471"/>
                  </a:lnTo>
                  <a:cubicBezTo>
                    <a:pt x="10294" y="-157"/>
                    <a:pt x="11306" y="-157"/>
                    <a:pt x="11939" y="471"/>
                  </a:cubicBezTo>
                  <a:lnTo>
                    <a:pt x="21136" y="9597"/>
                  </a:lnTo>
                  <a:cubicBezTo>
                    <a:pt x="21431" y="9890"/>
                    <a:pt x="21600" y="10308"/>
                    <a:pt x="21600" y="10727"/>
                  </a:cubicBezTo>
                  <a:cubicBezTo>
                    <a:pt x="21600" y="11145"/>
                    <a:pt x="21431" y="11564"/>
                    <a:pt x="21136" y="11857"/>
                  </a:cubicBezTo>
                  <a:lnTo>
                    <a:pt x="11939" y="20983"/>
                  </a:lnTo>
                  <a:cubicBezTo>
                    <a:pt x="11644" y="21276"/>
                    <a:pt x="11222" y="21443"/>
                    <a:pt x="10800" y="21443"/>
                  </a:cubicBezTo>
                  <a:close/>
                  <a:moveTo>
                    <a:pt x="10800" y="597"/>
                  </a:moveTo>
                  <a:cubicBezTo>
                    <a:pt x="10547" y="597"/>
                    <a:pt x="10294" y="680"/>
                    <a:pt x="10125" y="890"/>
                  </a:cubicBezTo>
                  <a:lnTo>
                    <a:pt x="928" y="10015"/>
                  </a:lnTo>
                  <a:cubicBezTo>
                    <a:pt x="548" y="10392"/>
                    <a:pt x="548" y="11020"/>
                    <a:pt x="928" y="11397"/>
                  </a:cubicBezTo>
                  <a:lnTo>
                    <a:pt x="10125" y="20522"/>
                  </a:lnTo>
                  <a:cubicBezTo>
                    <a:pt x="10505" y="20899"/>
                    <a:pt x="11137" y="20899"/>
                    <a:pt x="11517" y="20522"/>
                  </a:cubicBezTo>
                  <a:lnTo>
                    <a:pt x="20714" y="11397"/>
                  </a:lnTo>
                  <a:cubicBezTo>
                    <a:pt x="21094" y="11020"/>
                    <a:pt x="21094" y="10392"/>
                    <a:pt x="20714" y="10015"/>
                  </a:cubicBezTo>
                  <a:lnTo>
                    <a:pt x="11517" y="890"/>
                  </a:lnTo>
                  <a:cubicBezTo>
                    <a:pt x="11306" y="722"/>
                    <a:pt x="11053" y="597"/>
                    <a:pt x="10800" y="597"/>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29" name="Graphic 128" descr="Bullseye with solid fill">
              <a:extLst>
                <a:ext uri="{FF2B5EF4-FFF2-40B4-BE49-F238E27FC236}">
                  <a16:creationId xmlns:a16="http://schemas.microsoft.com/office/drawing/2014/main" id="{7CC2D99B-24B3-4EEB-B048-6F15EA099814}"/>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00276" y="654150"/>
              <a:ext cx="365971" cy="365971"/>
            </a:xfrm>
            <a:prstGeom prst="rect">
              <a:avLst/>
            </a:prstGeom>
          </p:spPr>
        </p:pic>
      </p:grpSp>
      <p:grpSp>
        <p:nvGrpSpPr>
          <p:cNvPr id="6" name="Group 5">
            <a:extLst>
              <a:ext uri="{FF2B5EF4-FFF2-40B4-BE49-F238E27FC236}">
                <a16:creationId xmlns:a16="http://schemas.microsoft.com/office/drawing/2014/main" id="{F709BE01-EDFF-4A55-86DB-90A5D8471E48}"/>
              </a:ext>
            </a:extLst>
          </p:cNvPr>
          <p:cNvGrpSpPr/>
          <p:nvPr/>
        </p:nvGrpSpPr>
        <p:grpSpPr>
          <a:xfrm>
            <a:off x="8112529" y="1759965"/>
            <a:ext cx="428787" cy="763075"/>
            <a:chOff x="8112529" y="1759965"/>
            <a:chExt cx="428787" cy="763075"/>
          </a:xfrm>
        </p:grpSpPr>
        <p:sp>
          <p:nvSpPr>
            <p:cNvPr id="119" name="Circle">
              <a:extLst>
                <a:ext uri="{FF2B5EF4-FFF2-40B4-BE49-F238E27FC236}">
                  <a16:creationId xmlns:a16="http://schemas.microsoft.com/office/drawing/2014/main" id="{D283617F-4B14-4F0F-8B30-BA51147CAC0F}"/>
                </a:ext>
              </a:extLst>
            </p:cNvPr>
            <p:cNvSpPr/>
            <p:nvPr/>
          </p:nvSpPr>
          <p:spPr>
            <a:xfrm>
              <a:off x="8283708" y="2436611"/>
              <a:ext cx="86429" cy="86429"/>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0" name="Shape">
              <a:extLst>
                <a:ext uri="{FF2B5EF4-FFF2-40B4-BE49-F238E27FC236}">
                  <a16:creationId xmlns:a16="http://schemas.microsoft.com/office/drawing/2014/main" id="{64AE8A00-867F-4934-8140-26BBDA82331D}"/>
                </a:ext>
              </a:extLst>
            </p:cNvPr>
            <p:cNvSpPr/>
            <p:nvPr/>
          </p:nvSpPr>
          <p:spPr>
            <a:xfrm>
              <a:off x="8112529" y="1759965"/>
              <a:ext cx="428787" cy="724892"/>
            </a:xfrm>
            <a:custGeom>
              <a:avLst/>
              <a:gdLst/>
              <a:ahLst/>
              <a:cxnLst>
                <a:cxn ang="0">
                  <a:pos x="wd2" y="hd2"/>
                </a:cxn>
                <a:cxn ang="5400000">
                  <a:pos x="wd2" y="hd2"/>
                </a:cxn>
                <a:cxn ang="10800000">
                  <a:pos x="wd2" y="hd2"/>
                </a:cxn>
                <a:cxn ang="16200000">
                  <a:pos x="wd2" y="hd2"/>
                </a:cxn>
              </a:cxnLst>
              <a:rect l="0" t="0" r="r" b="b"/>
              <a:pathLst>
                <a:path w="19715" h="20994" extrusionOk="0">
                  <a:moveTo>
                    <a:pt x="18816" y="8791"/>
                  </a:moveTo>
                  <a:cubicBezTo>
                    <a:pt x="20675" y="6248"/>
                    <a:pt x="19649" y="3099"/>
                    <a:pt x="15740" y="1241"/>
                  </a:cubicBezTo>
                  <a:cubicBezTo>
                    <a:pt x="12279" y="-414"/>
                    <a:pt x="7407" y="-414"/>
                    <a:pt x="3946" y="1241"/>
                  </a:cubicBezTo>
                  <a:cubicBezTo>
                    <a:pt x="36" y="3099"/>
                    <a:pt x="-925" y="6248"/>
                    <a:pt x="870" y="8791"/>
                  </a:cubicBezTo>
                  <a:lnTo>
                    <a:pt x="8497" y="20419"/>
                  </a:lnTo>
                  <a:cubicBezTo>
                    <a:pt x="9010" y="21186"/>
                    <a:pt x="10676" y="21186"/>
                    <a:pt x="11189" y="20419"/>
                  </a:cubicBezTo>
                  <a:lnTo>
                    <a:pt x="18816" y="8791"/>
                  </a:ln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1" name="Circle">
              <a:extLst>
                <a:ext uri="{FF2B5EF4-FFF2-40B4-BE49-F238E27FC236}">
                  <a16:creationId xmlns:a16="http://schemas.microsoft.com/office/drawing/2014/main" id="{131CC234-01A7-465B-BC65-26EAC0B9E3FB}"/>
                </a:ext>
              </a:extLst>
            </p:cNvPr>
            <p:cNvSpPr/>
            <p:nvPr/>
          </p:nvSpPr>
          <p:spPr>
            <a:xfrm>
              <a:off x="8168004" y="1818148"/>
              <a:ext cx="317836" cy="317836"/>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0" name="Graphic 129" descr="Gears with solid fill">
              <a:extLst>
                <a:ext uri="{FF2B5EF4-FFF2-40B4-BE49-F238E27FC236}">
                  <a16:creationId xmlns:a16="http://schemas.microsoft.com/office/drawing/2014/main" id="{26606EEA-9757-4B4B-B737-66D3761DBFA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89822" y="1839966"/>
              <a:ext cx="274201" cy="274201"/>
            </a:xfrm>
            <a:prstGeom prst="rect">
              <a:avLst/>
            </a:prstGeom>
          </p:spPr>
        </p:pic>
      </p:grpSp>
      <p:grpSp>
        <p:nvGrpSpPr>
          <p:cNvPr id="4" name="Group 3">
            <a:extLst>
              <a:ext uri="{FF2B5EF4-FFF2-40B4-BE49-F238E27FC236}">
                <a16:creationId xmlns:a16="http://schemas.microsoft.com/office/drawing/2014/main" id="{5F6E282B-FCBB-4193-A435-011190197D8F}"/>
              </a:ext>
            </a:extLst>
          </p:cNvPr>
          <p:cNvGrpSpPr/>
          <p:nvPr/>
        </p:nvGrpSpPr>
        <p:grpSpPr>
          <a:xfrm>
            <a:off x="8305199" y="2974158"/>
            <a:ext cx="580565" cy="1023210"/>
            <a:chOff x="8305199" y="2541325"/>
            <a:chExt cx="580565" cy="1023210"/>
          </a:xfrm>
        </p:grpSpPr>
        <p:sp>
          <p:nvSpPr>
            <p:cNvPr id="122" name="Circle">
              <a:extLst>
                <a:ext uri="{FF2B5EF4-FFF2-40B4-BE49-F238E27FC236}">
                  <a16:creationId xmlns:a16="http://schemas.microsoft.com/office/drawing/2014/main" id="{A0206FE3-EAA8-4DF1-B427-2969233FC0FE}"/>
                </a:ext>
              </a:extLst>
            </p:cNvPr>
            <p:cNvSpPr/>
            <p:nvPr/>
          </p:nvSpPr>
          <p:spPr>
            <a:xfrm>
              <a:off x="8536933" y="3447438"/>
              <a:ext cx="117097" cy="117097"/>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3" name="Shape">
              <a:extLst>
                <a:ext uri="{FF2B5EF4-FFF2-40B4-BE49-F238E27FC236}">
                  <a16:creationId xmlns:a16="http://schemas.microsoft.com/office/drawing/2014/main" id="{E5F70C3F-4F88-4907-BF3E-565D8C2D5ACE}"/>
                </a:ext>
              </a:extLst>
            </p:cNvPr>
            <p:cNvSpPr/>
            <p:nvPr/>
          </p:nvSpPr>
          <p:spPr>
            <a:xfrm>
              <a:off x="8305199" y="2541325"/>
              <a:ext cx="580565" cy="981391"/>
            </a:xfrm>
            <a:custGeom>
              <a:avLst/>
              <a:gdLst/>
              <a:ahLst/>
              <a:cxnLst>
                <a:cxn ang="0">
                  <a:pos x="wd2" y="hd2"/>
                </a:cxn>
                <a:cxn ang="5400000">
                  <a:pos x="wd2" y="hd2"/>
                </a:cxn>
                <a:cxn ang="10800000">
                  <a:pos x="wd2" y="hd2"/>
                </a:cxn>
                <a:cxn ang="16200000">
                  <a:pos x="wd2" y="hd2"/>
                </a:cxn>
              </a:cxnLst>
              <a:rect l="0" t="0" r="r" b="b"/>
              <a:pathLst>
                <a:path w="19684" h="21003" extrusionOk="0">
                  <a:moveTo>
                    <a:pt x="18799" y="8779"/>
                  </a:moveTo>
                  <a:cubicBezTo>
                    <a:pt x="20642" y="6243"/>
                    <a:pt x="19602" y="3081"/>
                    <a:pt x="15726" y="1231"/>
                  </a:cubicBezTo>
                  <a:cubicBezTo>
                    <a:pt x="12276" y="-410"/>
                    <a:pt x="7408" y="-410"/>
                    <a:pt x="3958" y="1231"/>
                  </a:cubicBezTo>
                  <a:cubicBezTo>
                    <a:pt x="82" y="3081"/>
                    <a:pt x="-958" y="6243"/>
                    <a:pt x="885" y="8779"/>
                  </a:cubicBezTo>
                  <a:lnTo>
                    <a:pt x="8495" y="20444"/>
                  </a:lnTo>
                  <a:cubicBezTo>
                    <a:pt x="8968" y="21190"/>
                    <a:pt x="10669" y="21190"/>
                    <a:pt x="11189" y="20444"/>
                  </a:cubicBezTo>
                  <a:lnTo>
                    <a:pt x="18799" y="8779"/>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24" name="Circle">
              <a:extLst>
                <a:ext uri="{FF2B5EF4-FFF2-40B4-BE49-F238E27FC236}">
                  <a16:creationId xmlns:a16="http://schemas.microsoft.com/office/drawing/2014/main" id="{54B2DD37-3346-424D-AB32-5035C129ADE9}"/>
                </a:ext>
              </a:extLst>
            </p:cNvPr>
            <p:cNvSpPr/>
            <p:nvPr/>
          </p:nvSpPr>
          <p:spPr>
            <a:xfrm>
              <a:off x="8361285" y="2597086"/>
              <a:ext cx="468393" cy="468393"/>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31" name="Graphic 130" descr="Lightbulb with solid fill">
              <a:extLst>
                <a:ext uri="{FF2B5EF4-FFF2-40B4-BE49-F238E27FC236}">
                  <a16:creationId xmlns:a16="http://schemas.microsoft.com/office/drawing/2014/main" id="{F98C0CCC-2D0B-4588-A60C-A6D01EC12D96}"/>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412496" y="2648297"/>
              <a:ext cx="365971" cy="365971"/>
            </a:xfrm>
            <a:prstGeom prst="rect">
              <a:avLst/>
            </a:prstGeom>
          </p:spPr>
        </p:pic>
      </p:grpSp>
      <p:sp>
        <p:nvSpPr>
          <p:cNvPr id="133" name="TextBox 132">
            <a:extLst>
              <a:ext uri="{FF2B5EF4-FFF2-40B4-BE49-F238E27FC236}">
                <a16:creationId xmlns:a16="http://schemas.microsoft.com/office/drawing/2014/main" id="{1FEE20AC-0B8D-4C7D-A50B-C44E5CF6CB6F}"/>
              </a:ext>
            </a:extLst>
          </p:cNvPr>
          <p:cNvSpPr txBox="1"/>
          <p:nvPr/>
        </p:nvSpPr>
        <p:spPr>
          <a:xfrm>
            <a:off x="10764884" y="4534120"/>
            <a:ext cx="1172547" cy="830997"/>
          </a:xfrm>
          <a:prstGeom prst="rect">
            <a:avLst/>
          </a:prstGeom>
          <a:noFill/>
        </p:spPr>
        <p:txBody>
          <a:bodyPr wrap="square" lIns="0" rIns="0" rtlCol="0" anchor="b">
            <a:spAutoFit/>
          </a:bodyPr>
          <a:lstStyle/>
          <a:p>
            <a:r>
              <a:rPr lang="en-US" sz="2400" b="1" noProof="1">
                <a:solidFill>
                  <a:schemeClr val="bg1"/>
                </a:solidFill>
              </a:rPr>
              <a:t>Lorem</a:t>
            </a:r>
          </a:p>
          <a:p>
            <a:r>
              <a:rPr lang="en-US" sz="2400" b="1" noProof="1">
                <a:solidFill>
                  <a:schemeClr val="bg1"/>
                </a:solidFill>
              </a:rPr>
              <a:t>Ipsum</a:t>
            </a:r>
          </a:p>
        </p:txBody>
      </p:sp>
      <p:grpSp>
        <p:nvGrpSpPr>
          <p:cNvPr id="3" name="Group 2">
            <a:extLst>
              <a:ext uri="{FF2B5EF4-FFF2-40B4-BE49-F238E27FC236}">
                <a16:creationId xmlns:a16="http://schemas.microsoft.com/office/drawing/2014/main" id="{ED22FEC4-1FA9-4E33-9955-5DB68EEF3E73}"/>
              </a:ext>
            </a:extLst>
          </p:cNvPr>
          <p:cNvGrpSpPr/>
          <p:nvPr/>
        </p:nvGrpSpPr>
        <p:grpSpPr>
          <a:xfrm>
            <a:off x="9924754" y="4603900"/>
            <a:ext cx="687460" cy="1221761"/>
            <a:chOff x="10128531" y="4182886"/>
            <a:chExt cx="687460" cy="1221761"/>
          </a:xfrm>
        </p:grpSpPr>
        <p:sp>
          <p:nvSpPr>
            <p:cNvPr id="144" name="Circle">
              <a:extLst>
                <a:ext uri="{FF2B5EF4-FFF2-40B4-BE49-F238E27FC236}">
                  <a16:creationId xmlns:a16="http://schemas.microsoft.com/office/drawing/2014/main" id="{82BACBE3-9D8E-4441-8E72-AE434DB138AA}"/>
                </a:ext>
              </a:extLst>
            </p:cNvPr>
            <p:cNvSpPr/>
            <p:nvPr/>
          </p:nvSpPr>
          <p:spPr>
            <a:xfrm>
              <a:off x="10403954" y="5268032"/>
              <a:ext cx="136615" cy="136615"/>
            </a:xfrm>
            <a:prstGeom prst="ellipse">
              <a:avLst/>
            </a:prstGeom>
            <a:solidFill>
              <a:srgbClr val="58595B"/>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5" name="Shape">
              <a:extLst>
                <a:ext uri="{FF2B5EF4-FFF2-40B4-BE49-F238E27FC236}">
                  <a16:creationId xmlns:a16="http://schemas.microsoft.com/office/drawing/2014/main" id="{ACF43962-2E6A-4A98-A66D-6696DE543657}"/>
                </a:ext>
              </a:extLst>
            </p:cNvPr>
            <p:cNvSpPr/>
            <p:nvPr/>
          </p:nvSpPr>
          <p:spPr>
            <a:xfrm>
              <a:off x="10128531" y="4182886"/>
              <a:ext cx="687460" cy="1162962"/>
            </a:xfrm>
            <a:custGeom>
              <a:avLst/>
              <a:gdLst/>
              <a:ahLst/>
              <a:cxnLst>
                <a:cxn ang="0">
                  <a:pos x="wd2" y="hd2"/>
                </a:cxn>
                <a:cxn ang="5400000">
                  <a:pos x="wd2" y="hd2"/>
                </a:cxn>
                <a:cxn ang="10800000">
                  <a:pos x="wd2" y="hd2"/>
                </a:cxn>
                <a:cxn ang="16200000">
                  <a:pos x="wd2" y="hd2"/>
                </a:cxn>
              </a:cxnLst>
              <a:rect l="0" t="0" r="r" b="b"/>
              <a:pathLst>
                <a:path w="19689" h="21002" extrusionOk="0">
                  <a:moveTo>
                    <a:pt x="18808" y="8780"/>
                  </a:moveTo>
                  <a:cubicBezTo>
                    <a:pt x="20645" y="6237"/>
                    <a:pt x="19607" y="3065"/>
                    <a:pt x="15734" y="1227"/>
                  </a:cubicBezTo>
                  <a:cubicBezTo>
                    <a:pt x="12300" y="-409"/>
                    <a:pt x="7390" y="-409"/>
                    <a:pt x="3956" y="1227"/>
                  </a:cubicBezTo>
                  <a:cubicBezTo>
                    <a:pt x="83" y="3065"/>
                    <a:pt x="-955" y="6237"/>
                    <a:pt x="882" y="8780"/>
                  </a:cubicBezTo>
                  <a:lnTo>
                    <a:pt x="8508" y="20436"/>
                  </a:lnTo>
                  <a:cubicBezTo>
                    <a:pt x="8987" y="21191"/>
                    <a:pt x="10703" y="21191"/>
                    <a:pt x="11183" y="20436"/>
                  </a:cubicBezTo>
                  <a:lnTo>
                    <a:pt x="18808" y="8780"/>
                  </a:ln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146" name="Circle">
              <a:extLst>
                <a:ext uri="{FF2B5EF4-FFF2-40B4-BE49-F238E27FC236}">
                  <a16:creationId xmlns:a16="http://schemas.microsoft.com/office/drawing/2014/main" id="{9FDC2474-81B1-440B-A8B9-EFD2B76FFDAA}"/>
                </a:ext>
              </a:extLst>
            </p:cNvPr>
            <p:cNvSpPr/>
            <p:nvPr/>
          </p:nvSpPr>
          <p:spPr>
            <a:xfrm>
              <a:off x="10196244" y="4252588"/>
              <a:ext cx="552034" cy="552034"/>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147" name="Graphic 146" descr="Bar graph with downward trend with solid fill">
              <a:extLst>
                <a:ext uri="{FF2B5EF4-FFF2-40B4-BE49-F238E27FC236}">
                  <a16:creationId xmlns:a16="http://schemas.microsoft.com/office/drawing/2014/main" id="{392512B5-FE1E-475F-AF60-B584B2516E63}"/>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89276" y="4345620"/>
              <a:ext cx="365971" cy="365971"/>
            </a:xfrm>
            <a:prstGeom prst="rect">
              <a:avLst/>
            </a:prstGeom>
          </p:spPr>
        </p:pic>
      </p:grpSp>
      <p:grpSp>
        <p:nvGrpSpPr>
          <p:cNvPr id="65" name="Group 64">
            <a:extLst>
              <a:ext uri="{FF2B5EF4-FFF2-40B4-BE49-F238E27FC236}">
                <a16:creationId xmlns:a16="http://schemas.microsoft.com/office/drawing/2014/main" id="{C5F52F51-9972-47F9-9E47-954B8C08716F}"/>
              </a:ext>
            </a:extLst>
          </p:cNvPr>
          <p:cNvGrpSpPr/>
          <p:nvPr/>
        </p:nvGrpSpPr>
        <p:grpSpPr>
          <a:xfrm>
            <a:off x="1421894" y="1280283"/>
            <a:ext cx="4829745" cy="2021461"/>
            <a:chOff x="8921977" y="1471694"/>
            <a:chExt cx="2926080" cy="514146"/>
          </a:xfrm>
        </p:grpSpPr>
        <p:sp>
          <p:nvSpPr>
            <p:cNvPr id="66" name="TextBox 65">
              <a:extLst>
                <a:ext uri="{FF2B5EF4-FFF2-40B4-BE49-F238E27FC236}">
                  <a16:creationId xmlns:a16="http://schemas.microsoft.com/office/drawing/2014/main" id="{96B00941-A3EE-4C86-9763-D4D66354AFA3}"/>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67" name="TextBox 66">
              <a:extLst>
                <a:ext uri="{FF2B5EF4-FFF2-40B4-BE49-F238E27FC236}">
                  <a16:creationId xmlns:a16="http://schemas.microsoft.com/office/drawing/2014/main" id="{317B9028-025A-406B-B6CB-BD5308E22F20}"/>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68" name="Group 67">
            <a:extLst>
              <a:ext uri="{FF2B5EF4-FFF2-40B4-BE49-F238E27FC236}">
                <a16:creationId xmlns:a16="http://schemas.microsoft.com/office/drawing/2014/main" id="{E74F72F5-054A-40F5-9999-0242F0C5DE31}"/>
              </a:ext>
            </a:extLst>
          </p:cNvPr>
          <p:cNvGrpSpPr/>
          <p:nvPr/>
        </p:nvGrpSpPr>
        <p:grpSpPr>
          <a:xfrm>
            <a:off x="1421894" y="3621248"/>
            <a:ext cx="4829745" cy="2021461"/>
            <a:chOff x="8921977" y="1471694"/>
            <a:chExt cx="2926080" cy="514146"/>
          </a:xfrm>
        </p:grpSpPr>
        <p:sp>
          <p:nvSpPr>
            <p:cNvPr id="69" name="TextBox 68">
              <a:extLst>
                <a:ext uri="{FF2B5EF4-FFF2-40B4-BE49-F238E27FC236}">
                  <a16:creationId xmlns:a16="http://schemas.microsoft.com/office/drawing/2014/main" id="{AE6E07B1-8A03-4E5D-93D0-F839F554DB7F}"/>
                </a:ext>
              </a:extLst>
            </p:cNvPr>
            <p:cNvSpPr txBox="1"/>
            <p:nvPr/>
          </p:nvSpPr>
          <p:spPr>
            <a:xfrm>
              <a:off x="8921977" y="1471694"/>
              <a:ext cx="2926080" cy="117422"/>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70" name="TextBox 69">
              <a:extLst>
                <a:ext uri="{FF2B5EF4-FFF2-40B4-BE49-F238E27FC236}">
                  <a16:creationId xmlns:a16="http://schemas.microsoft.com/office/drawing/2014/main" id="{38F2283A-6C7C-429E-910E-E0611C7D9EC6}"/>
                </a:ext>
              </a:extLst>
            </p:cNvPr>
            <p:cNvSpPr txBox="1"/>
            <p:nvPr/>
          </p:nvSpPr>
          <p:spPr>
            <a:xfrm>
              <a:off x="8921977" y="1586607"/>
              <a:ext cx="2737677" cy="39923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71" name="Group 70">
            <a:extLst>
              <a:ext uri="{FF2B5EF4-FFF2-40B4-BE49-F238E27FC236}">
                <a16:creationId xmlns:a16="http://schemas.microsoft.com/office/drawing/2014/main" id="{C8EF8760-794A-4AAA-96CB-350C0B9AAB53}"/>
              </a:ext>
            </a:extLst>
          </p:cNvPr>
          <p:cNvGrpSpPr/>
          <p:nvPr/>
        </p:nvGrpSpPr>
        <p:grpSpPr>
          <a:xfrm>
            <a:off x="507474" y="1155583"/>
            <a:ext cx="722532" cy="970445"/>
            <a:chOff x="700644" y="1155583"/>
            <a:chExt cx="722532" cy="970445"/>
          </a:xfrm>
        </p:grpSpPr>
        <p:sp>
          <p:nvSpPr>
            <p:cNvPr id="72" name="Shape">
              <a:extLst>
                <a:ext uri="{FF2B5EF4-FFF2-40B4-BE49-F238E27FC236}">
                  <a16:creationId xmlns:a16="http://schemas.microsoft.com/office/drawing/2014/main" id="{AF4F62DD-0636-44AB-BB55-107BCE3E5B3E}"/>
                </a:ext>
              </a:extLst>
            </p:cNvPr>
            <p:cNvSpPr/>
            <p:nvPr/>
          </p:nvSpPr>
          <p:spPr>
            <a:xfrm>
              <a:off x="994222" y="1514404"/>
              <a:ext cx="122326" cy="611624"/>
            </a:xfrm>
            <a:custGeom>
              <a:avLst/>
              <a:gdLst/>
              <a:ahLst/>
              <a:cxnLst>
                <a:cxn ang="0">
                  <a:pos x="wd2" y="hd2"/>
                </a:cxn>
                <a:cxn ang="5400000">
                  <a:pos x="wd2" y="hd2"/>
                </a:cxn>
                <a:cxn ang="10800000">
                  <a:pos x="wd2" y="hd2"/>
                </a:cxn>
                <a:cxn ang="16200000">
                  <a:pos x="wd2" y="hd2"/>
                </a:cxn>
              </a:cxnLst>
              <a:rect l="0" t="0" r="r" b="b"/>
              <a:pathLst>
                <a:path w="21600" h="21600" extrusionOk="0">
                  <a:moveTo>
                    <a:pt x="10944" y="21600"/>
                  </a:moveTo>
                  <a:lnTo>
                    <a:pt x="10944" y="21600"/>
                  </a:lnTo>
                  <a:cubicBezTo>
                    <a:pt x="4896" y="21600"/>
                    <a:pt x="0" y="20621"/>
                    <a:pt x="0" y="19411"/>
                  </a:cubicBezTo>
                  <a:lnTo>
                    <a:pt x="0" y="0"/>
                  </a:lnTo>
                  <a:lnTo>
                    <a:pt x="21600" y="0"/>
                  </a:lnTo>
                  <a:lnTo>
                    <a:pt x="21600" y="19411"/>
                  </a:lnTo>
                  <a:cubicBezTo>
                    <a:pt x="21600" y="20621"/>
                    <a:pt x="16704" y="21600"/>
                    <a:pt x="10944" y="21600"/>
                  </a:cubicBezTo>
                  <a:close/>
                </a:path>
              </a:pathLst>
            </a:custGeom>
            <a:solidFill>
              <a:srgbClr val="BCBEC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3" name="Shape">
              <a:extLst>
                <a:ext uri="{FF2B5EF4-FFF2-40B4-BE49-F238E27FC236}">
                  <a16:creationId xmlns:a16="http://schemas.microsoft.com/office/drawing/2014/main" id="{E321BDF4-8CB2-45A4-A60A-8992004AB5F6}"/>
                </a:ext>
              </a:extLst>
            </p:cNvPr>
            <p:cNvSpPr/>
            <p:nvPr/>
          </p:nvSpPr>
          <p:spPr>
            <a:xfrm>
              <a:off x="700644" y="1155583"/>
              <a:ext cx="722532" cy="722531"/>
            </a:xfrm>
            <a:custGeom>
              <a:avLst/>
              <a:gdLst/>
              <a:ahLst/>
              <a:cxnLst>
                <a:cxn ang="0">
                  <a:pos x="wd2" y="hd2"/>
                </a:cxn>
                <a:cxn ang="5400000">
                  <a:pos x="wd2" y="hd2"/>
                </a:cxn>
                <a:cxn ang="10800000">
                  <a:pos x="wd2" y="hd2"/>
                </a:cxn>
                <a:cxn ang="16200000">
                  <a:pos x="wd2" y="hd2"/>
                </a:cxn>
              </a:cxnLst>
              <a:rect l="0" t="0" r="r" b="b"/>
              <a:pathLst>
                <a:path w="21030" h="21030" extrusionOk="0">
                  <a:moveTo>
                    <a:pt x="8450" y="20176"/>
                  </a:moveTo>
                  <a:lnTo>
                    <a:pt x="854" y="12580"/>
                  </a:lnTo>
                  <a:cubicBezTo>
                    <a:pt x="-285" y="11441"/>
                    <a:pt x="-285" y="9589"/>
                    <a:pt x="854" y="8450"/>
                  </a:cubicBezTo>
                  <a:lnTo>
                    <a:pt x="8450" y="854"/>
                  </a:lnTo>
                  <a:cubicBezTo>
                    <a:pt x="9589" y="-285"/>
                    <a:pt x="11441" y="-285"/>
                    <a:pt x="12580" y="854"/>
                  </a:cubicBezTo>
                  <a:lnTo>
                    <a:pt x="20176" y="8450"/>
                  </a:lnTo>
                  <a:cubicBezTo>
                    <a:pt x="21315" y="9589"/>
                    <a:pt x="21315" y="11441"/>
                    <a:pt x="20176" y="12580"/>
                  </a:cubicBezTo>
                  <a:lnTo>
                    <a:pt x="12580" y="20176"/>
                  </a:lnTo>
                  <a:cubicBezTo>
                    <a:pt x="11441" y="21315"/>
                    <a:pt x="9589" y="21315"/>
                    <a:pt x="8450" y="20176"/>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4" name="Shape">
              <a:extLst>
                <a:ext uri="{FF2B5EF4-FFF2-40B4-BE49-F238E27FC236}">
                  <a16:creationId xmlns:a16="http://schemas.microsoft.com/office/drawing/2014/main" id="{E6069BF9-9ABF-4C99-8AE9-BDC6FF0F615D}"/>
                </a:ext>
              </a:extLst>
            </p:cNvPr>
            <p:cNvSpPr/>
            <p:nvPr/>
          </p:nvSpPr>
          <p:spPr>
            <a:xfrm>
              <a:off x="749574" y="1204513"/>
              <a:ext cx="616517" cy="616927"/>
            </a:xfrm>
            <a:custGeom>
              <a:avLst/>
              <a:gdLst/>
              <a:ahLst/>
              <a:cxnLst>
                <a:cxn ang="0">
                  <a:pos x="wd2" y="hd2"/>
                </a:cxn>
                <a:cxn ang="5400000">
                  <a:pos x="wd2" y="hd2"/>
                </a:cxn>
                <a:cxn ang="10800000">
                  <a:pos x="wd2" y="hd2"/>
                </a:cxn>
                <a:cxn ang="16200000">
                  <a:pos x="wd2" y="hd2"/>
                </a:cxn>
              </a:cxnLst>
              <a:rect l="0" t="0" r="r" b="b"/>
              <a:pathLst>
                <a:path w="21600" h="21444" extrusionOk="0">
                  <a:moveTo>
                    <a:pt x="10800" y="21444"/>
                  </a:moveTo>
                  <a:cubicBezTo>
                    <a:pt x="10400" y="21444"/>
                    <a:pt x="10000" y="21274"/>
                    <a:pt x="9657" y="20990"/>
                  </a:cubicBezTo>
                  <a:lnTo>
                    <a:pt x="457" y="11863"/>
                  </a:lnTo>
                  <a:cubicBezTo>
                    <a:pt x="171" y="11579"/>
                    <a:pt x="0" y="11183"/>
                    <a:pt x="0" y="10729"/>
                  </a:cubicBezTo>
                  <a:cubicBezTo>
                    <a:pt x="0" y="10275"/>
                    <a:pt x="171" y="9879"/>
                    <a:pt x="457" y="9595"/>
                  </a:cubicBezTo>
                  <a:lnTo>
                    <a:pt x="9657" y="468"/>
                  </a:lnTo>
                  <a:cubicBezTo>
                    <a:pt x="10286" y="-156"/>
                    <a:pt x="11314" y="-156"/>
                    <a:pt x="11943" y="468"/>
                  </a:cubicBezTo>
                  <a:lnTo>
                    <a:pt x="21143" y="9595"/>
                  </a:lnTo>
                  <a:cubicBezTo>
                    <a:pt x="21429" y="9879"/>
                    <a:pt x="21600" y="10275"/>
                    <a:pt x="21600" y="10729"/>
                  </a:cubicBezTo>
                  <a:cubicBezTo>
                    <a:pt x="21600" y="11183"/>
                    <a:pt x="21429" y="11579"/>
                    <a:pt x="21143" y="11863"/>
                  </a:cubicBezTo>
                  <a:lnTo>
                    <a:pt x="11943" y="20990"/>
                  </a:lnTo>
                  <a:cubicBezTo>
                    <a:pt x="11600" y="21274"/>
                    <a:pt x="11200" y="21444"/>
                    <a:pt x="10800" y="21444"/>
                  </a:cubicBezTo>
                  <a:close/>
                  <a:moveTo>
                    <a:pt x="10800" y="581"/>
                  </a:moveTo>
                  <a:cubicBezTo>
                    <a:pt x="10571" y="581"/>
                    <a:pt x="10286" y="694"/>
                    <a:pt x="10114" y="864"/>
                  </a:cubicBezTo>
                  <a:lnTo>
                    <a:pt x="914" y="9992"/>
                  </a:lnTo>
                  <a:cubicBezTo>
                    <a:pt x="514" y="10389"/>
                    <a:pt x="514" y="11012"/>
                    <a:pt x="914" y="11353"/>
                  </a:cubicBezTo>
                  <a:lnTo>
                    <a:pt x="10114" y="20480"/>
                  </a:lnTo>
                  <a:cubicBezTo>
                    <a:pt x="10514" y="20877"/>
                    <a:pt x="11143" y="20877"/>
                    <a:pt x="11486" y="20480"/>
                  </a:cubicBezTo>
                  <a:lnTo>
                    <a:pt x="20686" y="11353"/>
                  </a:lnTo>
                  <a:cubicBezTo>
                    <a:pt x="21086" y="10956"/>
                    <a:pt x="21086" y="10332"/>
                    <a:pt x="20686" y="9992"/>
                  </a:cubicBezTo>
                  <a:lnTo>
                    <a:pt x="11486" y="864"/>
                  </a:lnTo>
                  <a:cubicBezTo>
                    <a:pt x="11257" y="638"/>
                    <a:pt x="11029" y="581"/>
                    <a:pt x="10800" y="581"/>
                  </a:cubicBezTo>
                  <a:close/>
                </a:path>
              </a:pathLst>
            </a:custGeom>
            <a:solidFill>
              <a:srgbClr val="000000"/>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grpSp>
        <p:nvGrpSpPr>
          <p:cNvPr id="75" name="Group 74">
            <a:extLst>
              <a:ext uri="{FF2B5EF4-FFF2-40B4-BE49-F238E27FC236}">
                <a16:creationId xmlns:a16="http://schemas.microsoft.com/office/drawing/2014/main" id="{1BEC42BF-4714-4692-920E-AB08C0861C4D}"/>
              </a:ext>
            </a:extLst>
          </p:cNvPr>
          <p:cNvGrpSpPr/>
          <p:nvPr/>
        </p:nvGrpSpPr>
        <p:grpSpPr>
          <a:xfrm>
            <a:off x="597365" y="3463438"/>
            <a:ext cx="529533" cy="896071"/>
            <a:chOff x="739273" y="3449807"/>
            <a:chExt cx="651315" cy="1102150"/>
          </a:xfrm>
        </p:grpSpPr>
        <p:sp>
          <p:nvSpPr>
            <p:cNvPr id="76" name="Shape">
              <a:extLst>
                <a:ext uri="{FF2B5EF4-FFF2-40B4-BE49-F238E27FC236}">
                  <a16:creationId xmlns:a16="http://schemas.microsoft.com/office/drawing/2014/main" id="{2BC3A180-0A00-4187-A081-57C6C82999FD}"/>
                </a:ext>
              </a:extLst>
            </p:cNvPr>
            <p:cNvSpPr/>
            <p:nvPr/>
          </p:nvSpPr>
          <p:spPr>
            <a:xfrm>
              <a:off x="739273" y="3449807"/>
              <a:ext cx="651315" cy="1102150"/>
            </a:xfrm>
            <a:custGeom>
              <a:avLst/>
              <a:gdLst/>
              <a:ahLst/>
              <a:cxnLst>
                <a:cxn ang="0">
                  <a:pos x="wd2" y="hd2"/>
                </a:cxn>
                <a:cxn ang="5400000">
                  <a:pos x="wd2" y="hd2"/>
                </a:cxn>
                <a:cxn ang="10800000">
                  <a:pos x="wd2" y="hd2"/>
                </a:cxn>
                <a:cxn ang="16200000">
                  <a:pos x="wd2" y="hd2"/>
                </a:cxn>
              </a:cxnLst>
              <a:rect l="0" t="0" r="r" b="b"/>
              <a:pathLst>
                <a:path w="19693" h="21002" extrusionOk="0">
                  <a:moveTo>
                    <a:pt x="18808" y="8787"/>
                  </a:moveTo>
                  <a:cubicBezTo>
                    <a:pt x="20633" y="6239"/>
                    <a:pt x="19647" y="3069"/>
                    <a:pt x="15751" y="1235"/>
                  </a:cubicBezTo>
                  <a:cubicBezTo>
                    <a:pt x="12299" y="-412"/>
                    <a:pt x="7417" y="-412"/>
                    <a:pt x="3965" y="1235"/>
                  </a:cubicBezTo>
                  <a:cubicBezTo>
                    <a:pt x="69" y="3100"/>
                    <a:pt x="-967" y="6239"/>
                    <a:pt x="907" y="8787"/>
                  </a:cubicBezTo>
                  <a:lnTo>
                    <a:pt x="8551" y="20442"/>
                  </a:lnTo>
                  <a:cubicBezTo>
                    <a:pt x="9044" y="21188"/>
                    <a:pt x="10721" y="21188"/>
                    <a:pt x="11214" y="20442"/>
                  </a:cubicBezTo>
                  <a:lnTo>
                    <a:pt x="18808" y="8787"/>
                  </a:lnTo>
                  <a:close/>
                </a:path>
              </a:pathLst>
            </a:custGeom>
            <a:solidFill>
              <a:schemeClr val="bg2">
                <a:lumMod val="7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77" name="Circle">
              <a:extLst>
                <a:ext uri="{FF2B5EF4-FFF2-40B4-BE49-F238E27FC236}">
                  <a16:creationId xmlns:a16="http://schemas.microsoft.com/office/drawing/2014/main" id="{5280032A-C102-437B-9A16-F347F4A66D1A}"/>
                </a:ext>
              </a:extLst>
            </p:cNvPr>
            <p:cNvSpPr/>
            <p:nvPr/>
          </p:nvSpPr>
          <p:spPr>
            <a:xfrm>
              <a:off x="820823" y="3541730"/>
              <a:ext cx="482776" cy="482778"/>
            </a:xfrm>
            <a:prstGeom prst="ellipse">
              <a:avLst/>
            </a:prstGeom>
            <a:solidFill>
              <a:schemeClr val="bg1">
                <a:lumMod val="95000"/>
              </a:schemeClr>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grpSp>
      <p:sp>
        <p:nvSpPr>
          <p:cNvPr id="78" name="TextBox 77">
            <a:extLst>
              <a:ext uri="{FF2B5EF4-FFF2-40B4-BE49-F238E27FC236}">
                <a16:creationId xmlns:a16="http://schemas.microsoft.com/office/drawing/2014/main" id="{B4B41678-635C-40E3-9343-0A65C8DE0AA2}"/>
              </a:ext>
            </a:extLst>
          </p:cNvPr>
          <p:cNvSpPr txBox="1"/>
          <p:nvPr/>
        </p:nvSpPr>
        <p:spPr>
          <a:xfrm>
            <a:off x="10332177" y="1003291"/>
            <a:ext cx="1675673"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79" name="TextBox 78">
            <a:extLst>
              <a:ext uri="{FF2B5EF4-FFF2-40B4-BE49-F238E27FC236}">
                <a16:creationId xmlns:a16="http://schemas.microsoft.com/office/drawing/2014/main" id="{44F34D82-786B-46AD-8A58-24DC652CAECC}"/>
              </a:ext>
            </a:extLst>
          </p:cNvPr>
          <p:cNvSpPr txBox="1"/>
          <p:nvPr/>
        </p:nvSpPr>
        <p:spPr>
          <a:xfrm>
            <a:off x="6439180" y="1551120"/>
            <a:ext cx="1471296" cy="830997"/>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80" name="TextBox 79">
            <a:extLst>
              <a:ext uri="{FF2B5EF4-FFF2-40B4-BE49-F238E27FC236}">
                <a16:creationId xmlns:a16="http://schemas.microsoft.com/office/drawing/2014/main" id="{3577827A-4BCD-4150-9958-95670D95E689}"/>
              </a:ext>
            </a:extLst>
          </p:cNvPr>
          <p:cNvSpPr txBox="1"/>
          <p:nvPr/>
        </p:nvSpPr>
        <p:spPr>
          <a:xfrm>
            <a:off x="6255184" y="3447101"/>
            <a:ext cx="1838483"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Tree>
    <p:extLst>
      <p:ext uri="{BB962C8B-B14F-4D97-AF65-F5344CB8AC3E}">
        <p14:creationId xmlns:p14="http://schemas.microsoft.com/office/powerpoint/2010/main" val="26736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9184</TotalTime>
  <Words>389</Words>
  <PresentationFormat>Widescreen</PresentationFormat>
  <Paragraphs>30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Vertical Embattled Road – Slide Template</vt:lpstr>
      <vt:lpstr>Vertical Embattled Road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Vertical Embattled Road</dc:title>
  <dc:creator>PresentationGO.com</dc:creator>
  <dc:description>© Copyright PresentationGO.com</dc:description>
  <dcterms:created xsi:type="dcterms:W3CDTF">2014-11-26T05:14:11Z</dcterms:created>
  <dcterms:modified xsi:type="dcterms:W3CDTF">2021-09-08T17:45:49Z</dcterms:modified>
  <cp:category>Graphics &amp; Metaphors</cp:category>
</cp:coreProperties>
</file>