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12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5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Vertically-Aligned Gears for PowerPoint</a:t>
            </a: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2FDDC985-28DA-4AA9-8D4C-653E4C26A3F1}"/>
              </a:ext>
            </a:extLst>
          </p:cNvPr>
          <p:cNvSpPr>
            <a:spLocks noEditPoints="1"/>
          </p:cNvSpPr>
          <p:nvPr/>
        </p:nvSpPr>
        <p:spPr bwMode="auto">
          <a:xfrm>
            <a:off x="3251922" y="4473380"/>
            <a:ext cx="1519093" cy="1518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328427-A039-451B-B110-7215608577B6}"/>
              </a:ext>
            </a:extLst>
          </p:cNvPr>
          <p:cNvSpPr/>
          <p:nvPr/>
        </p:nvSpPr>
        <p:spPr>
          <a:xfrm>
            <a:off x="3517865" y="4751578"/>
            <a:ext cx="987207" cy="987206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 9">
            <a:extLst>
              <a:ext uri="{FF2B5EF4-FFF2-40B4-BE49-F238E27FC236}">
                <a16:creationId xmlns:a16="http://schemas.microsoft.com/office/drawing/2014/main" id="{631749FE-A41B-4C1A-8BEF-8608FA22CF79}"/>
              </a:ext>
            </a:extLst>
          </p:cNvPr>
          <p:cNvSpPr>
            <a:spLocks noEditPoints="1"/>
          </p:cNvSpPr>
          <p:nvPr/>
        </p:nvSpPr>
        <p:spPr bwMode="auto">
          <a:xfrm>
            <a:off x="4369025" y="3384437"/>
            <a:ext cx="1517688" cy="1517688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40E1CD-CE2A-4217-B992-D68F7FCAB551}"/>
              </a:ext>
            </a:extLst>
          </p:cNvPr>
          <p:cNvSpPr/>
          <p:nvPr/>
        </p:nvSpPr>
        <p:spPr>
          <a:xfrm>
            <a:off x="4634292" y="3649703"/>
            <a:ext cx="987152" cy="98715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C5DB109F-83C8-4141-91BD-5863E0169D2B}"/>
              </a:ext>
            </a:extLst>
          </p:cNvPr>
          <p:cNvSpPr>
            <a:spLocks noEditPoints="1"/>
          </p:cNvSpPr>
          <p:nvPr/>
        </p:nvSpPr>
        <p:spPr bwMode="auto">
          <a:xfrm>
            <a:off x="3251922" y="2294890"/>
            <a:ext cx="1519093" cy="1518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2DCE0A1-CD51-4ECD-A3A0-801CC47D0CA5}"/>
              </a:ext>
            </a:extLst>
          </p:cNvPr>
          <p:cNvSpPr/>
          <p:nvPr/>
        </p:nvSpPr>
        <p:spPr>
          <a:xfrm>
            <a:off x="3517865" y="2573089"/>
            <a:ext cx="987207" cy="987206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id="{4CDED96D-E418-46F9-A731-83C33EEAF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4626" y="2649849"/>
            <a:ext cx="833683" cy="833683"/>
          </a:xfrm>
          <a:prstGeom prst="rect">
            <a:avLst/>
          </a:prstGeom>
        </p:spPr>
      </p:pic>
      <p:sp>
        <p:nvSpPr>
          <p:cNvPr id="45" name="Freeform 9">
            <a:extLst>
              <a:ext uri="{FF2B5EF4-FFF2-40B4-BE49-F238E27FC236}">
                <a16:creationId xmlns:a16="http://schemas.microsoft.com/office/drawing/2014/main" id="{5DA73213-26B7-4F5B-99D4-F44F924DC31A}"/>
              </a:ext>
            </a:extLst>
          </p:cNvPr>
          <p:cNvSpPr>
            <a:spLocks noEditPoints="1"/>
          </p:cNvSpPr>
          <p:nvPr/>
        </p:nvSpPr>
        <p:spPr bwMode="auto">
          <a:xfrm>
            <a:off x="4383362" y="1205948"/>
            <a:ext cx="1517688" cy="1517688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220EC8E-C64B-4323-88F3-A227954C9168}"/>
              </a:ext>
            </a:extLst>
          </p:cNvPr>
          <p:cNvSpPr/>
          <p:nvPr/>
        </p:nvSpPr>
        <p:spPr>
          <a:xfrm>
            <a:off x="4648629" y="1471214"/>
            <a:ext cx="987152" cy="98715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7" name="Graphic 46" descr="Lightbulb">
            <a:extLst>
              <a:ext uri="{FF2B5EF4-FFF2-40B4-BE49-F238E27FC236}">
                <a16:creationId xmlns:a16="http://schemas.microsoft.com/office/drawing/2014/main" id="{6A859C25-45E6-4DAA-920D-42870D4477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1026" y="1547949"/>
            <a:ext cx="833683" cy="833683"/>
          </a:xfrm>
          <a:prstGeom prst="rect">
            <a:avLst/>
          </a:prstGeom>
        </p:spPr>
      </p:pic>
      <p:pic>
        <p:nvPicPr>
          <p:cNvPr id="48" name="Graphic 47" descr="Trophy">
            <a:extLst>
              <a:ext uri="{FF2B5EF4-FFF2-40B4-BE49-F238E27FC236}">
                <a16:creationId xmlns:a16="http://schemas.microsoft.com/office/drawing/2014/main" id="{58735236-6B5C-4542-9EFB-BED3339EF5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94627" y="4828338"/>
            <a:ext cx="833683" cy="833683"/>
          </a:xfrm>
          <a:prstGeom prst="rect">
            <a:avLst/>
          </a:prstGeom>
        </p:spPr>
      </p:pic>
      <p:pic>
        <p:nvPicPr>
          <p:cNvPr id="49" name="Graphic 48" descr="Atom">
            <a:extLst>
              <a:ext uri="{FF2B5EF4-FFF2-40B4-BE49-F238E27FC236}">
                <a16:creationId xmlns:a16="http://schemas.microsoft.com/office/drawing/2014/main" id="{8194AAC1-1F30-499F-A1D3-42D48A21E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6409" y="3726438"/>
            <a:ext cx="833683" cy="83368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6AE4A4A-845F-4E09-A27A-DA8FE4472B79}"/>
              </a:ext>
            </a:extLst>
          </p:cNvPr>
          <p:cNvGrpSpPr/>
          <p:nvPr/>
        </p:nvGrpSpPr>
        <p:grpSpPr>
          <a:xfrm>
            <a:off x="6306687" y="3529751"/>
            <a:ext cx="2202817" cy="1237866"/>
            <a:chOff x="6691483" y="4757378"/>
            <a:chExt cx="2202817" cy="12378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5971C3-5FC2-4A02-9661-5AFBF288F6F2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A602253-B75D-44F8-A54B-FD6B0134AC32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659CD08-32B8-44B0-826E-79B084534EEA}"/>
              </a:ext>
            </a:extLst>
          </p:cNvPr>
          <p:cNvGrpSpPr/>
          <p:nvPr/>
        </p:nvGrpSpPr>
        <p:grpSpPr>
          <a:xfrm>
            <a:off x="639221" y="4621698"/>
            <a:ext cx="2202816" cy="1237866"/>
            <a:chOff x="249702" y="4757378"/>
            <a:chExt cx="2202816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04EE34B-807F-43C1-9E73-7AE1082CF7F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76024A5-00A0-4208-8F69-7AC2757BED7B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A0264CE-87C6-4888-BBF8-45777622C338}"/>
              </a:ext>
            </a:extLst>
          </p:cNvPr>
          <p:cNvGrpSpPr/>
          <p:nvPr/>
        </p:nvGrpSpPr>
        <p:grpSpPr>
          <a:xfrm>
            <a:off x="6306687" y="1345856"/>
            <a:ext cx="2202817" cy="1237868"/>
            <a:chOff x="6697329" y="1266169"/>
            <a:chExt cx="2202817" cy="123786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C9200D6-CA7B-4E86-91AC-451E67C0A705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86CB7D4-1C0D-40B7-A014-3899C806984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35A4A5D-8B6E-4304-BCDD-AF4216A64641}"/>
              </a:ext>
            </a:extLst>
          </p:cNvPr>
          <p:cNvGrpSpPr/>
          <p:nvPr/>
        </p:nvGrpSpPr>
        <p:grpSpPr>
          <a:xfrm>
            <a:off x="639221" y="2437804"/>
            <a:ext cx="2202816" cy="1237867"/>
            <a:chOff x="255548" y="1266168"/>
            <a:chExt cx="2202816" cy="123786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7B7400-5556-4412-A9BF-CF569A25882E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7229071-AB75-4010-AF7B-FDF38E34887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0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Vertically-Aligned Gears for PowerPoint</a:t>
            </a: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AC7EF6AF-780F-4B47-A331-2472D3509920}"/>
              </a:ext>
            </a:extLst>
          </p:cNvPr>
          <p:cNvSpPr>
            <a:spLocks noEditPoints="1"/>
          </p:cNvSpPr>
          <p:nvPr/>
        </p:nvSpPr>
        <p:spPr bwMode="auto">
          <a:xfrm>
            <a:off x="3251922" y="4473380"/>
            <a:ext cx="1519093" cy="1518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996DFA4-E15A-40C4-B3D3-50831DEB28F4}"/>
              </a:ext>
            </a:extLst>
          </p:cNvPr>
          <p:cNvSpPr/>
          <p:nvPr/>
        </p:nvSpPr>
        <p:spPr>
          <a:xfrm>
            <a:off x="3517865" y="4751578"/>
            <a:ext cx="987207" cy="987206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 9">
            <a:extLst>
              <a:ext uri="{FF2B5EF4-FFF2-40B4-BE49-F238E27FC236}">
                <a16:creationId xmlns:a16="http://schemas.microsoft.com/office/drawing/2014/main" id="{01A4C511-9246-49A4-B8A7-028CABCE6B22}"/>
              </a:ext>
            </a:extLst>
          </p:cNvPr>
          <p:cNvSpPr>
            <a:spLocks noEditPoints="1"/>
          </p:cNvSpPr>
          <p:nvPr/>
        </p:nvSpPr>
        <p:spPr bwMode="auto">
          <a:xfrm>
            <a:off x="4369025" y="3384437"/>
            <a:ext cx="1517688" cy="1517688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D995384-8AEB-46A6-A7DB-28170E9DE2AA}"/>
              </a:ext>
            </a:extLst>
          </p:cNvPr>
          <p:cNvSpPr/>
          <p:nvPr/>
        </p:nvSpPr>
        <p:spPr>
          <a:xfrm>
            <a:off x="4634292" y="3649703"/>
            <a:ext cx="987152" cy="98715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1CCB7F6E-6F82-4D52-B98D-4B1849E19B68}"/>
              </a:ext>
            </a:extLst>
          </p:cNvPr>
          <p:cNvSpPr>
            <a:spLocks noEditPoints="1"/>
          </p:cNvSpPr>
          <p:nvPr/>
        </p:nvSpPr>
        <p:spPr bwMode="auto">
          <a:xfrm>
            <a:off x="3251922" y="2294890"/>
            <a:ext cx="1519093" cy="151829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11D6F1A-B587-4F5C-AD9D-69D0F9602F16}"/>
              </a:ext>
            </a:extLst>
          </p:cNvPr>
          <p:cNvSpPr/>
          <p:nvPr/>
        </p:nvSpPr>
        <p:spPr>
          <a:xfrm>
            <a:off x="3517865" y="2573089"/>
            <a:ext cx="987207" cy="987206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3" name="Graphic 32" descr="Puzzle">
            <a:extLst>
              <a:ext uri="{FF2B5EF4-FFF2-40B4-BE49-F238E27FC236}">
                <a16:creationId xmlns:a16="http://schemas.microsoft.com/office/drawing/2014/main" id="{82F8B1BE-F751-458F-9DCA-0AA0709CC4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4626" y="2649849"/>
            <a:ext cx="833683" cy="833683"/>
          </a:xfrm>
          <a:prstGeom prst="rect">
            <a:avLst/>
          </a:prstGeom>
        </p:spPr>
      </p:pic>
      <p:sp>
        <p:nvSpPr>
          <p:cNvPr id="38" name="Freeform 9">
            <a:extLst>
              <a:ext uri="{FF2B5EF4-FFF2-40B4-BE49-F238E27FC236}">
                <a16:creationId xmlns:a16="http://schemas.microsoft.com/office/drawing/2014/main" id="{88E4190C-9B60-494F-9864-80100C9EAA7B}"/>
              </a:ext>
            </a:extLst>
          </p:cNvPr>
          <p:cNvSpPr>
            <a:spLocks noEditPoints="1"/>
          </p:cNvSpPr>
          <p:nvPr/>
        </p:nvSpPr>
        <p:spPr bwMode="auto">
          <a:xfrm>
            <a:off x="4383362" y="1205948"/>
            <a:ext cx="1517688" cy="1517688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5008F0-6532-4256-835D-89B13E26B8D4}"/>
              </a:ext>
            </a:extLst>
          </p:cNvPr>
          <p:cNvSpPr/>
          <p:nvPr/>
        </p:nvSpPr>
        <p:spPr>
          <a:xfrm>
            <a:off x="4648629" y="1471214"/>
            <a:ext cx="987152" cy="98715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DC5EFDCC-519F-4D61-830D-0AD9DAFED6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1026" y="1547949"/>
            <a:ext cx="833683" cy="833683"/>
          </a:xfrm>
          <a:prstGeom prst="rect">
            <a:avLst/>
          </a:prstGeom>
        </p:spPr>
      </p:pic>
      <p:pic>
        <p:nvPicPr>
          <p:cNvPr id="41" name="Graphic 40" descr="Trophy">
            <a:extLst>
              <a:ext uri="{FF2B5EF4-FFF2-40B4-BE49-F238E27FC236}">
                <a16:creationId xmlns:a16="http://schemas.microsoft.com/office/drawing/2014/main" id="{8538F09A-86E9-45CB-831B-997E78788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94627" y="4828338"/>
            <a:ext cx="833683" cy="833683"/>
          </a:xfrm>
          <a:prstGeom prst="rect">
            <a:avLst/>
          </a:prstGeom>
        </p:spPr>
      </p:pic>
      <p:pic>
        <p:nvPicPr>
          <p:cNvPr id="62" name="Graphic 61" descr="Atom">
            <a:extLst>
              <a:ext uri="{FF2B5EF4-FFF2-40B4-BE49-F238E27FC236}">
                <a16:creationId xmlns:a16="http://schemas.microsoft.com/office/drawing/2014/main" id="{9D2CBBCD-4FE0-4933-AC9C-1DD11FA27D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6409" y="3726438"/>
            <a:ext cx="833683" cy="833683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B65EE18D-8FED-4A4F-8BE2-DEF5E4CD8E6E}"/>
              </a:ext>
            </a:extLst>
          </p:cNvPr>
          <p:cNvGrpSpPr/>
          <p:nvPr/>
        </p:nvGrpSpPr>
        <p:grpSpPr>
          <a:xfrm>
            <a:off x="6306687" y="3529751"/>
            <a:ext cx="2202817" cy="1237866"/>
            <a:chOff x="6691483" y="4757378"/>
            <a:chExt cx="2202817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2241385-0B09-4B15-880F-113E6B75A9EF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AF738DA-E58D-4DF4-A6AC-5C701516444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651CDE7-A766-4C6E-974E-6A15609F7634}"/>
              </a:ext>
            </a:extLst>
          </p:cNvPr>
          <p:cNvGrpSpPr/>
          <p:nvPr/>
        </p:nvGrpSpPr>
        <p:grpSpPr>
          <a:xfrm>
            <a:off x="639221" y="4621698"/>
            <a:ext cx="2202816" cy="1237866"/>
            <a:chOff x="249702" y="4757378"/>
            <a:chExt cx="2202816" cy="12378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49AE63-748D-40A7-A593-2522C8A8B4E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17012E7-C30E-4C14-ADAE-052519752328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46C8810-D9A7-42B2-835C-C34FE9E8A2C2}"/>
              </a:ext>
            </a:extLst>
          </p:cNvPr>
          <p:cNvGrpSpPr/>
          <p:nvPr/>
        </p:nvGrpSpPr>
        <p:grpSpPr>
          <a:xfrm>
            <a:off x="6306687" y="1345856"/>
            <a:ext cx="2202817" cy="1237868"/>
            <a:chOff x="6697329" y="1266169"/>
            <a:chExt cx="2202817" cy="123786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0244953-DA91-459F-B009-E6FB8FD814D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44CD27B-108B-45F2-94D7-20B7CEBFA8B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05EF31A-734F-4519-8833-F5B55F10AFE7}"/>
              </a:ext>
            </a:extLst>
          </p:cNvPr>
          <p:cNvGrpSpPr/>
          <p:nvPr/>
        </p:nvGrpSpPr>
        <p:grpSpPr>
          <a:xfrm>
            <a:off x="639221" y="2437804"/>
            <a:ext cx="2202816" cy="1237867"/>
            <a:chOff x="255548" y="1266168"/>
            <a:chExt cx="2202816" cy="123786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2751C5A-6DF5-487E-BA0C-FF2671B4A686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688DF09-3E39-429D-B55C-4B6DDE2C97E2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072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356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Vertically-Aligned Gears for PowerPoint</vt:lpstr>
      <vt:lpstr>Vertically-Aligned Gears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Vertically-Aligned Gears for PowerPoint</dc:title>
  <dc:creator>PresentationGO.com</dc:creator>
  <dc:description>© Copyright PresentationGO.com</dc:description>
  <dcterms:created xsi:type="dcterms:W3CDTF">2014-11-26T05:14:11Z</dcterms:created>
  <dcterms:modified xsi:type="dcterms:W3CDTF">2018-08-01T23:02:52Z</dcterms:modified>
  <cp:category>Charts &amp; Diagrams</cp:category>
</cp:coreProperties>
</file>