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0" d="100"/>
          <a:sy n="70" d="100"/>
        </p:scale>
        <p:origin x="5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53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23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0.svg"/><Relationship Id="rId4" Type="http://schemas.openxmlformats.org/officeDocument/2006/relationships/image" Target="../media/image12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Vertically-Aligned Gears for PowerPoint</a:t>
            </a:r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id="{2FDDC985-28DA-4AA9-8D4C-653E4C26A3F1}"/>
              </a:ext>
            </a:extLst>
          </p:cNvPr>
          <p:cNvSpPr>
            <a:spLocks noEditPoints="1"/>
          </p:cNvSpPr>
          <p:nvPr/>
        </p:nvSpPr>
        <p:spPr bwMode="auto">
          <a:xfrm>
            <a:off x="4643192" y="4486319"/>
            <a:ext cx="1666171" cy="1665293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F328427-A039-451B-B110-7215608577B6}"/>
              </a:ext>
            </a:extLst>
          </p:cNvPr>
          <p:cNvSpPr/>
          <p:nvPr/>
        </p:nvSpPr>
        <p:spPr>
          <a:xfrm>
            <a:off x="4934884" y="4791452"/>
            <a:ext cx="1082788" cy="1082787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 9">
            <a:extLst>
              <a:ext uri="{FF2B5EF4-FFF2-40B4-BE49-F238E27FC236}">
                <a16:creationId xmlns:a16="http://schemas.microsoft.com/office/drawing/2014/main" id="{631749FE-A41B-4C1A-8BEF-8608FA22CF79}"/>
              </a:ext>
            </a:extLst>
          </p:cNvPr>
          <p:cNvSpPr>
            <a:spLocks noEditPoints="1"/>
          </p:cNvSpPr>
          <p:nvPr/>
        </p:nvSpPr>
        <p:spPr bwMode="auto">
          <a:xfrm>
            <a:off x="5868453" y="3291946"/>
            <a:ext cx="1664629" cy="1664629"/>
          </a:xfrm>
          <a:custGeom>
            <a:avLst/>
            <a:gdLst>
              <a:gd name="T0" fmla="*/ 3081 w 6246"/>
              <a:gd name="T1" fmla="*/ 5136 h 6246"/>
              <a:gd name="T2" fmla="*/ 1110 w 6246"/>
              <a:gd name="T3" fmla="*/ 3081 h 6246"/>
              <a:gd name="T4" fmla="*/ 3165 w 6246"/>
              <a:gd name="T5" fmla="*/ 1110 h 6246"/>
              <a:gd name="T6" fmla="*/ 5136 w 6246"/>
              <a:gd name="T7" fmla="*/ 3165 h 6246"/>
              <a:gd name="T8" fmla="*/ 3081 w 6246"/>
              <a:gd name="T9" fmla="*/ 5136 h 6246"/>
              <a:gd name="T10" fmla="*/ 6224 w 6246"/>
              <a:gd name="T11" fmla="*/ 3429 h 6246"/>
              <a:gd name="T12" fmla="*/ 6217 w 6246"/>
              <a:gd name="T13" fmla="*/ 2752 h 6246"/>
              <a:gd name="T14" fmla="*/ 5692 w 6246"/>
              <a:gd name="T15" fmla="*/ 2626 h 6246"/>
              <a:gd name="T16" fmla="*/ 5576 w 6246"/>
              <a:gd name="T17" fmla="*/ 2217 h 6246"/>
              <a:gd name="T18" fmla="*/ 5961 w 6246"/>
              <a:gd name="T19" fmla="*/ 1837 h 6246"/>
              <a:gd name="T20" fmla="*/ 5804 w 6246"/>
              <a:gd name="T21" fmla="*/ 1536 h 6246"/>
              <a:gd name="T22" fmla="*/ 5616 w 6246"/>
              <a:gd name="T23" fmla="*/ 1254 h 6246"/>
              <a:gd name="T24" fmla="*/ 5098 w 6246"/>
              <a:gd name="T25" fmla="*/ 1409 h 6246"/>
              <a:gd name="T26" fmla="*/ 4795 w 6246"/>
              <a:gd name="T27" fmla="*/ 1111 h 6246"/>
              <a:gd name="T28" fmla="*/ 4938 w 6246"/>
              <a:gd name="T29" fmla="*/ 590 h 6246"/>
              <a:gd name="T30" fmla="*/ 4348 w 6246"/>
              <a:gd name="T31" fmla="*/ 258 h 6246"/>
              <a:gd name="T32" fmla="*/ 3976 w 6246"/>
              <a:gd name="T33" fmla="*/ 651 h 6246"/>
              <a:gd name="T34" fmla="*/ 3565 w 6246"/>
              <a:gd name="T35" fmla="*/ 545 h 6246"/>
              <a:gd name="T36" fmla="*/ 3428 w 6246"/>
              <a:gd name="T37" fmla="*/ 22 h 6246"/>
              <a:gd name="T38" fmla="*/ 2752 w 6246"/>
              <a:gd name="T39" fmla="*/ 30 h 6246"/>
              <a:gd name="T40" fmla="*/ 2625 w 6246"/>
              <a:gd name="T41" fmla="*/ 555 h 6246"/>
              <a:gd name="T42" fmla="*/ 2217 w 6246"/>
              <a:gd name="T43" fmla="*/ 670 h 6246"/>
              <a:gd name="T44" fmla="*/ 1837 w 6246"/>
              <a:gd name="T45" fmla="*/ 286 h 6246"/>
              <a:gd name="T46" fmla="*/ 1536 w 6246"/>
              <a:gd name="T47" fmla="*/ 442 h 6246"/>
              <a:gd name="T48" fmla="*/ 1254 w 6246"/>
              <a:gd name="T49" fmla="*/ 629 h 6246"/>
              <a:gd name="T50" fmla="*/ 1408 w 6246"/>
              <a:gd name="T51" fmla="*/ 1148 h 6246"/>
              <a:gd name="T52" fmla="*/ 1110 w 6246"/>
              <a:gd name="T53" fmla="*/ 1452 h 6246"/>
              <a:gd name="T54" fmla="*/ 590 w 6246"/>
              <a:gd name="T55" fmla="*/ 1309 h 6246"/>
              <a:gd name="T56" fmla="*/ 257 w 6246"/>
              <a:gd name="T57" fmla="*/ 1898 h 6246"/>
              <a:gd name="T58" fmla="*/ 650 w 6246"/>
              <a:gd name="T59" fmla="*/ 2270 h 6246"/>
              <a:gd name="T60" fmla="*/ 545 w 6246"/>
              <a:gd name="T61" fmla="*/ 2681 h 6246"/>
              <a:gd name="T62" fmla="*/ 22 w 6246"/>
              <a:gd name="T63" fmla="*/ 2819 h 6246"/>
              <a:gd name="T64" fmla="*/ 29 w 6246"/>
              <a:gd name="T65" fmla="*/ 3495 h 6246"/>
              <a:gd name="T66" fmla="*/ 555 w 6246"/>
              <a:gd name="T67" fmla="*/ 3620 h 6246"/>
              <a:gd name="T68" fmla="*/ 669 w 6246"/>
              <a:gd name="T69" fmla="*/ 4030 h 6246"/>
              <a:gd name="T70" fmla="*/ 285 w 6246"/>
              <a:gd name="T71" fmla="*/ 4410 h 6246"/>
              <a:gd name="T72" fmla="*/ 441 w 6246"/>
              <a:gd name="T73" fmla="*/ 4710 h 6246"/>
              <a:gd name="T74" fmla="*/ 629 w 6246"/>
              <a:gd name="T75" fmla="*/ 4992 h 6246"/>
              <a:gd name="T76" fmla="*/ 1148 w 6246"/>
              <a:gd name="T77" fmla="*/ 4838 h 6246"/>
              <a:gd name="T78" fmla="*/ 1451 w 6246"/>
              <a:gd name="T79" fmla="*/ 5136 h 6246"/>
              <a:gd name="T80" fmla="*/ 1308 w 6246"/>
              <a:gd name="T81" fmla="*/ 5657 h 6246"/>
              <a:gd name="T82" fmla="*/ 1897 w 6246"/>
              <a:gd name="T83" fmla="*/ 5988 h 6246"/>
              <a:gd name="T84" fmla="*/ 2270 w 6246"/>
              <a:gd name="T85" fmla="*/ 5596 h 6246"/>
              <a:gd name="T86" fmla="*/ 2681 w 6246"/>
              <a:gd name="T87" fmla="*/ 5701 h 6246"/>
              <a:gd name="T88" fmla="*/ 2818 w 6246"/>
              <a:gd name="T89" fmla="*/ 6225 h 6246"/>
              <a:gd name="T90" fmla="*/ 3495 w 6246"/>
              <a:gd name="T91" fmla="*/ 6218 h 6246"/>
              <a:gd name="T92" fmla="*/ 3620 w 6246"/>
              <a:gd name="T93" fmla="*/ 5692 h 6246"/>
              <a:gd name="T94" fmla="*/ 4029 w 6246"/>
              <a:gd name="T95" fmla="*/ 5577 h 6246"/>
              <a:gd name="T96" fmla="*/ 4410 w 6246"/>
              <a:gd name="T97" fmla="*/ 5961 h 6246"/>
              <a:gd name="T98" fmla="*/ 4710 w 6246"/>
              <a:gd name="T99" fmla="*/ 5805 h 6246"/>
              <a:gd name="T100" fmla="*/ 4992 w 6246"/>
              <a:gd name="T101" fmla="*/ 5617 h 6246"/>
              <a:gd name="T102" fmla="*/ 4837 w 6246"/>
              <a:gd name="T103" fmla="*/ 5099 h 6246"/>
              <a:gd name="T104" fmla="*/ 5135 w 6246"/>
              <a:gd name="T105" fmla="*/ 4795 h 6246"/>
              <a:gd name="T106" fmla="*/ 5656 w 6246"/>
              <a:gd name="T107" fmla="*/ 4938 h 6246"/>
              <a:gd name="T108" fmla="*/ 5988 w 6246"/>
              <a:gd name="T109" fmla="*/ 4349 h 6246"/>
              <a:gd name="T110" fmla="*/ 5595 w 6246"/>
              <a:gd name="T111" fmla="*/ 3976 h 6246"/>
              <a:gd name="T112" fmla="*/ 5701 w 6246"/>
              <a:gd name="T113" fmla="*/ 3566 h 6246"/>
              <a:gd name="T114" fmla="*/ 6224 w 6246"/>
              <a:gd name="T115" fmla="*/ 3429 h 6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46" h="6246">
                <a:moveTo>
                  <a:pt x="3081" y="5136"/>
                </a:moveTo>
                <a:cubicBezTo>
                  <a:pt x="1971" y="5113"/>
                  <a:pt x="1087" y="4191"/>
                  <a:pt x="1110" y="3081"/>
                </a:cubicBezTo>
                <a:cubicBezTo>
                  <a:pt x="1133" y="1971"/>
                  <a:pt x="2055" y="1087"/>
                  <a:pt x="3165" y="1110"/>
                </a:cubicBezTo>
                <a:cubicBezTo>
                  <a:pt x="4275" y="1133"/>
                  <a:pt x="5159" y="2055"/>
                  <a:pt x="5136" y="3165"/>
                </a:cubicBezTo>
                <a:cubicBezTo>
                  <a:pt x="5113" y="4275"/>
                  <a:pt x="4191" y="5160"/>
                  <a:pt x="3081" y="5136"/>
                </a:cubicBezTo>
                <a:close/>
                <a:moveTo>
                  <a:pt x="6224" y="3429"/>
                </a:moveTo>
                <a:cubicBezTo>
                  <a:pt x="6246" y="3204"/>
                  <a:pt x="6244" y="2978"/>
                  <a:pt x="6217" y="2752"/>
                </a:cubicBezTo>
                <a:lnTo>
                  <a:pt x="5692" y="2626"/>
                </a:lnTo>
                <a:cubicBezTo>
                  <a:pt x="5665" y="2489"/>
                  <a:pt x="5626" y="2351"/>
                  <a:pt x="5576" y="2217"/>
                </a:cubicBezTo>
                <a:lnTo>
                  <a:pt x="5961" y="1837"/>
                </a:lnTo>
                <a:cubicBezTo>
                  <a:pt x="5915" y="1735"/>
                  <a:pt x="5863" y="1634"/>
                  <a:pt x="5804" y="1536"/>
                </a:cubicBezTo>
                <a:cubicBezTo>
                  <a:pt x="5747" y="1438"/>
                  <a:pt x="5684" y="1344"/>
                  <a:pt x="5616" y="1254"/>
                </a:cubicBezTo>
                <a:lnTo>
                  <a:pt x="5098" y="1409"/>
                </a:lnTo>
                <a:cubicBezTo>
                  <a:pt x="5004" y="1301"/>
                  <a:pt x="4903" y="1201"/>
                  <a:pt x="4795" y="1111"/>
                </a:cubicBezTo>
                <a:lnTo>
                  <a:pt x="4938" y="590"/>
                </a:lnTo>
                <a:cubicBezTo>
                  <a:pt x="4753" y="458"/>
                  <a:pt x="4555" y="347"/>
                  <a:pt x="4348" y="258"/>
                </a:cubicBezTo>
                <a:lnTo>
                  <a:pt x="3976" y="651"/>
                </a:lnTo>
                <a:cubicBezTo>
                  <a:pt x="3842" y="605"/>
                  <a:pt x="3704" y="570"/>
                  <a:pt x="3565" y="545"/>
                </a:cubicBezTo>
                <a:lnTo>
                  <a:pt x="3428" y="22"/>
                </a:lnTo>
                <a:cubicBezTo>
                  <a:pt x="3204" y="0"/>
                  <a:pt x="2977" y="2"/>
                  <a:pt x="2752" y="30"/>
                </a:cubicBezTo>
                <a:lnTo>
                  <a:pt x="2625" y="555"/>
                </a:lnTo>
                <a:cubicBezTo>
                  <a:pt x="2487" y="581"/>
                  <a:pt x="2351" y="620"/>
                  <a:pt x="2217" y="670"/>
                </a:cubicBezTo>
                <a:lnTo>
                  <a:pt x="1837" y="286"/>
                </a:lnTo>
                <a:cubicBezTo>
                  <a:pt x="1735" y="331"/>
                  <a:pt x="1634" y="383"/>
                  <a:pt x="1536" y="442"/>
                </a:cubicBezTo>
                <a:cubicBezTo>
                  <a:pt x="1437" y="500"/>
                  <a:pt x="1344" y="563"/>
                  <a:pt x="1254" y="629"/>
                </a:cubicBezTo>
                <a:lnTo>
                  <a:pt x="1408" y="1148"/>
                </a:lnTo>
                <a:cubicBezTo>
                  <a:pt x="1300" y="1243"/>
                  <a:pt x="1200" y="1344"/>
                  <a:pt x="1110" y="1452"/>
                </a:cubicBezTo>
                <a:lnTo>
                  <a:pt x="590" y="1309"/>
                </a:lnTo>
                <a:cubicBezTo>
                  <a:pt x="457" y="1494"/>
                  <a:pt x="346" y="1691"/>
                  <a:pt x="257" y="1898"/>
                </a:cubicBezTo>
                <a:lnTo>
                  <a:pt x="650" y="2270"/>
                </a:lnTo>
                <a:cubicBezTo>
                  <a:pt x="604" y="2404"/>
                  <a:pt x="570" y="2542"/>
                  <a:pt x="545" y="2681"/>
                </a:cubicBezTo>
                <a:lnTo>
                  <a:pt x="22" y="2819"/>
                </a:lnTo>
                <a:cubicBezTo>
                  <a:pt x="0" y="3043"/>
                  <a:pt x="2" y="3269"/>
                  <a:pt x="29" y="3495"/>
                </a:cubicBezTo>
                <a:lnTo>
                  <a:pt x="555" y="3620"/>
                </a:lnTo>
                <a:cubicBezTo>
                  <a:pt x="581" y="3759"/>
                  <a:pt x="620" y="3895"/>
                  <a:pt x="669" y="4030"/>
                </a:cubicBezTo>
                <a:lnTo>
                  <a:pt x="285" y="4410"/>
                </a:lnTo>
                <a:cubicBezTo>
                  <a:pt x="331" y="4512"/>
                  <a:pt x="382" y="4612"/>
                  <a:pt x="441" y="4710"/>
                </a:cubicBezTo>
                <a:cubicBezTo>
                  <a:pt x="499" y="4809"/>
                  <a:pt x="562" y="4903"/>
                  <a:pt x="629" y="4992"/>
                </a:cubicBezTo>
                <a:lnTo>
                  <a:pt x="1148" y="4838"/>
                </a:lnTo>
                <a:cubicBezTo>
                  <a:pt x="1242" y="4946"/>
                  <a:pt x="1344" y="5046"/>
                  <a:pt x="1451" y="5136"/>
                </a:cubicBezTo>
                <a:lnTo>
                  <a:pt x="1308" y="5657"/>
                </a:lnTo>
                <a:cubicBezTo>
                  <a:pt x="1494" y="5789"/>
                  <a:pt x="1691" y="5900"/>
                  <a:pt x="1897" y="5988"/>
                </a:cubicBezTo>
                <a:lnTo>
                  <a:pt x="2270" y="5596"/>
                </a:lnTo>
                <a:cubicBezTo>
                  <a:pt x="2404" y="5642"/>
                  <a:pt x="2540" y="5677"/>
                  <a:pt x="2681" y="5701"/>
                </a:cubicBezTo>
                <a:lnTo>
                  <a:pt x="2818" y="6225"/>
                </a:lnTo>
                <a:cubicBezTo>
                  <a:pt x="3042" y="6246"/>
                  <a:pt x="3269" y="6245"/>
                  <a:pt x="3495" y="6218"/>
                </a:cubicBezTo>
                <a:lnTo>
                  <a:pt x="3620" y="5692"/>
                </a:lnTo>
                <a:cubicBezTo>
                  <a:pt x="3758" y="5665"/>
                  <a:pt x="3894" y="5627"/>
                  <a:pt x="4029" y="5577"/>
                </a:cubicBezTo>
                <a:lnTo>
                  <a:pt x="4410" y="5961"/>
                </a:lnTo>
                <a:cubicBezTo>
                  <a:pt x="4511" y="5916"/>
                  <a:pt x="4612" y="5864"/>
                  <a:pt x="4710" y="5805"/>
                </a:cubicBezTo>
                <a:cubicBezTo>
                  <a:pt x="4808" y="5747"/>
                  <a:pt x="4902" y="5684"/>
                  <a:pt x="4992" y="5617"/>
                </a:cubicBezTo>
                <a:lnTo>
                  <a:pt x="4837" y="5099"/>
                </a:lnTo>
                <a:cubicBezTo>
                  <a:pt x="4946" y="5005"/>
                  <a:pt x="5045" y="4903"/>
                  <a:pt x="5135" y="4795"/>
                </a:cubicBezTo>
                <a:lnTo>
                  <a:pt x="5656" y="4938"/>
                </a:lnTo>
                <a:cubicBezTo>
                  <a:pt x="5789" y="4753"/>
                  <a:pt x="5900" y="4555"/>
                  <a:pt x="5988" y="4349"/>
                </a:cubicBezTo>
                <a:lnTo>
                  <a:pt x="5595" y="3976"/>
                </a:lnTo>
                <a:cubicBezTo>
                  <a:pt x="5641" y="3843"/>
                  <a:pt x="5677" y="3706"/>
                  <a:pt x="5701" y="3566"/>
                </a:cubicBezTo>
                <a:lnTo>
                  <a:pt x="6224" y="3429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D40E1CD-CE2A-4217-B992-D68F7FCAB551}"/>
              </a:ext>
            </a:extLst>
          </p:cNvPr>
          <p:cNvSpPr/>
          <p:nvPr/>
        </p:nvSpPr>
        <p:spPr>
          <a:xfrm>
            <a:off x="6159403" y="3582896"/>
            <a:ext cx="1082728" cy="1082728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6">
            <a:extLst>
              <a:ext uri="{FF2B5EF4-FFF2-40B4-BE49-F238E27FC236}">
                <a16:creationId xmlns:a16="http://schemas.microsoft.com/office/drawing/2014/main" id="{C5DB109F-83C8-4141-91BD-5863E0169D2B}"/>
              </a:ext>
            </a:extLst>
          </p:cNvPr>
          <p:cNvSpPr>
            <a:spLocks noEditPoints="1"/>
          </p:cNvSpPr>
          <p:nvPr/>
        </p:nvSpPr>
        <p:spPr bwMode="auto">
          <a:xfrm>
            <a:off x="4643192" y="2096910"/>
            <a:ext cx="1666171" cy="1665293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2DCE0A1-CD51-4ECD-A3A0-801CC47D0CA5}"/>
              </a:ext>
            </a:extLst>
          </p:cNvPr>
          <p:cNvSpPr/>
          <p:nvPr/>
        </p:nvSpPr>
        <p:spPr>
          <a:xfrm>
            <a:off x="4934884" y="2402043"/>
            <a:ext cx="1082788" cy="1082787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44" name="Graphic 43" descr="Puzzle">
            <a:extLst>
              <a:ext uri="{FF2B5EF4-FFF2-40B4-BE49-F238E27FC236}">
                <a16:creationId xmlns:a16="http://schemas.microsoft.com/office/drawing/2014/main" id="{4CDED96D-E418-46F9-A731-83C33EEAFA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19077" y="2486236"/>
            <a:ext cx="914400" cy="914400"/>
          </a:xfrm>
          <a:prstGeom prst="rect">
            <a:avLst/>
          </a:prstGeom>
        </p:spPr>
      </p:pic>
      <p:sp>
        <p:nvSpPr>
          <p:cNvPr id="45" name="Freeform 9">
            <a:extLst>
              <a:ext uri="{FF2B5EF4-FFF2-40B4-BE49-F238E27FC236}">
                <a16:creationId xmlns:a16="http://schemas.microsoft.com/office/drawing/2014/main" id="{5DA73213-26B7-4F5B-99D4-F44F924DC31A}"/>
              </a:ext>
            </a:extLst>
          </p:cNvPr>
          <p:cNvSpPr>
            <a:spLocks noEditPoints="1"/>
          </p:cNvSpPr>
          <p:nvPr/>
        </p:nvSpPr>
        <p:spPr bwMode="auto">
          <a:xfrm>
            <a:off x="5884178" y="902537"/>
            <a:ext cx="1664629" cy="1664629"/>
          </a:xfrm>
          <a:custGeom>
            <a:avLst/>
            <a:gdLst>
              <a:gd name="T0" fmla="*/ 3081 w 6246"/>
              <a:gd name="T1" fmla="*/ 5136 h 6246"/>
              <a:gd name="T2" fmla="*/ 1110 w 6246"/>
              <a:gd name="T3" fmla="*/ 3081 h 6246"/>
              <a:gd name="T4" fmla="*/ 3165 w 6246"/>
              <a:gd name="T5" fmla="*/ 1110 h 6246"/>
              <a:gd name="T6" fmla="*/ 5136 w 6246"/>
              <a:gd name="T7" fmla="*/ 3165 h 6246"/>
              <a:gd name="T8" fmla="*/ 3081 w 6246"/>
              <a:gd name="T9" fmla="*/ 5136 h 6246"/>
              <a:gd name="T10" fmla="*/ 6224 w 6246"/>
              <a:gd name="T11" fmla="*/ 3429 h 6246"/>
              <a:gd name="T12" fmla="*/ 6217 w 6246"/>
              <a:gd name="T13" fmla="*/ 2752 h 6246"/>
              <a:gd name="T14" fmla="*/ 5692 w 6246"/>
              <a:gd name="T15" fmla="*/ 2626 h 6246"/>
              <a:gd name="T16" fmla="*/ 5576 w 6246"/>
              <a:gd name="T17" fmla="*/ 2217 h 6246"/>
              <a:gd name="T18" fmla="*/ 5961 w 6246"/>
              <a:gd name="T19" fmla="*/ 1837 h 6246"/>
              <a:gd name="T20" fmla="*/ 5804 w 6246"/>
              <a:gd name="T21" fmla="*/ 1536 h 6246"/>
              <a:gd name="T22" fmla="*/ 5616 w 6246"/>
              <a:gd name="T23" fmla="*/ 1254 h 6246"/>
              <a:gd name="T24" fmla="*/ 5098 w 6246"/>
              <a:gd name="T25" fmla="*/ 1409 h 6246"/>
              <a:gd name="T26" fmla="*/ 4795 w 6246"/>
              <a:gd name="T27" fmla="*/ 1111 h 6246"/>
              <a:gd name="T28" fmla="*/ 4938 w 6246"/>
              <a:gd name="T29" fmla="*/ 590 h 6246"/>
              <a:gd name="T30" fmla="*/ 4348 w 6246"/>
              <a:gd name="T31" fmla="*/ 258 h 6246"/>
              <a:gd name="T32" fmla="*/ 3976 w 6246"/>
              <a:gd name="T33" fmla="*/ 651 h 6246"/>
              <a:gd name="T34" fmla="*/ 3565 w 6246"/>
              <a:gd name="T35" fmla="*/ 545 h 6246"/>
              <a:gd name="T36" fmla="*/ 3428 w 6246"/>
              <a:gd name="T37" fmla="*/ 22 h 6246"/>
              <a:gd name="T38" fmla="*/ 2752 w 6246"/>
              <a:gd name="T39" fmla="*/ 30 h 6246"/>
              <a:gd name="T40" fmla="*/ 2625 w 6246"/>
              <a:gd name="T41" fmla="*/ 555 h 6246"/>
              <a:gd name="T42" fmla="*/ 2217 w 6246"/>
              <a:gd name="T43" fmla="*/ 670 h 6246"/>
              <a:gd name="T44" fmla="*/ 1837 w 6246"/>
              <a:gd name="T45" fmla="*/ 286 h 6246"/>
              <a:gd name="T46" fmla="*/ 1536 w 6246"/>
              <a:gd name="T47" fmla="*/ 442 h 6246"/>
              <a:gd name="T48" fmla="*/ 1254 w 6246"/>
              <a:gd name="T49" fmla="*/ 629 h 6246"/>
              <a:gd name="T50" fmla="*/ 1408 w 6246"/>
              <a:gd name="T51" fmla="*/ 1148 h 6246"/>
              <a:gd name="T52" fmla="*/ 1110 w 6246"/>
              <a:gd name="T53" fmla="*/ 1452 h 6246"/>
              <a:gd name="T54" fmla="*/ 590 w 6246"/>
              <a:gd name="T55" fmla="*/ 1309 h 6246"/>
              <a:gd name="T56" fmla="*/ 257 w 6246"/>
              <a:gd name="T57" fmla="*/ 1898 h 6246"/>
              <a:gd name="T58" fmla="*/ 650 w 6246"/>
              <a:gd name="T59" fmla="*/ 2270 h 6246"/>
              <a:gd name="T60" fmla="*/ 545 w 6246"/>
              <a:gd name="T61" fmla="*/ 2681 h 6246"/>
              <a:gd name="T62" fmla="*/ 22 w 6246"/>
              <a:gd name="T63" fmla="*/ 2819 h 6246"/>
              <a:gd name="T64" fmla="*/ 29 w 6246"/>
              <a:gd name="T65" fmla="*/ 3495 h 6246"/>
              <a:gd name="T66" fmla="*/ 555 w 6246"/>
              <a:gd name="T67" fmla="*/ 3620 h 6246"/>
              <a:gd name="T68" fmla="*/ 669 w 6246"/>
              <a:gd name="T69" fmla="*/ 4030 h 6246"/>
              <a:gd name="T70" fmla="*/ 285 w 6246"/>
              <a:gd name="T71" fmla="*/ 4410 h 6246"/>
              <a:gd name="T72" fmla="*/ 441 w 6246"/>
              <a:gd name="T73" fmla="*/ 4710 h 6246"/>
              <a:gd name="T74" fmla="*/ 629 w 6246"/>
              <a:gd name="T75" fmla="*/ 4992 h 6246"/>
              <a:gd name="T76" fmla="*/ 1148 w 6246"/>
              <a:gd name="T77" fmla="*/ 4838 h 6246"/>
              <a:gd name="T78" fmla="*/ 1451 w 6246"/>
              <a:gd name="T79" fmla="*/ 5136 h 6246"/>
              <a:gd name="T80" fmla="*/ 1308 w 6246"/>
              <a:gd name="T81" fmla="*/ 5657 h 6246"/>
              <a:gd name="T82" fmla="*/ 1897 w 6246"/>
              <a:gd name="T83" fmla="*/ 5988 h 6246"/>
              <a:gd name="T84" fmla="*/ 2270 w 6246"/>
              <a:gd name="T85" fmla="*/ 5596 h 6246"/>
              <a:gd name="T86" fmla="*/ 2681 w 6246"/>
              <a:gd name="T87" fmla="*/ 5701 h 6246"/>
              <a:gd name="T88" fmla="*/ 2818 w 6246"/>
              <a:gd name="T89" fmla="*/ 6225 h 6246"/>
              <a:gd name="T90" fmla="*/ 3495 w 6246"/>
              <a:gd name="T91" fmla="*/ 6218 h 6246"/>
              <a:gd name="T92" fmla="*/ 3620 w 6246"/>
              <a:gd name="T93" fmla="*/ 5692 h 6246"/>
              <a:gd name="T94" fmla="*/ 4029 w 6246"/>
              <a:gd name="T95" fmla="*/ 5577 h 6246"/>
              <a:gd name="T96" fmla="*/ 4410 w 6246"/>
              <a:gd name="T97" fmla="*/ 5961 h 6246"/>
              <a:gd name="T98" fmla="*/ 4710 w 6246"/>
              <a:gd name="T99" fmla="*/ 5805 h 6246"/>
              <a:gd name="T100" fmla="*/ 4992 w 6246"/>
              <a:gd name="T101" fmla="*/ 5617 h 6246"/>
              <a:gd name="T102" fmla="*/ 4837 w 6246"/>
              <a:gd name="T103" fmla="*/ 5099 h 6246"/>
              <a:gd name="T104" fmla="*/ 5135 w 6246"/>
              <a:gd name="T105" fmla="*/ 4795 h 6246"/>
              <a:gd name="T106" fmla="*/ 5656 w 6246"/>
              <a:gd name="T107" fmla="*/ 4938 h 6246"/>
              <a:gd name="T108" fmla="*/ 5988 w 6246"/>
              <a:gd name="T109" fmla="*/ 4349 h 6246"/>
              <a:gd name="T110" fmla="*/ 5595 w 6246"/>
              <a:gd name="T111" fmla="*/ 3976 h 6246"/>
              <a:gd name="T112" fmla="*/ 5701 w 6246"/>
              <a:gd name="T113" fmla="*/ 3566 h 6246"/>
              <a:gd name="T114" fmla="*/ 6224 w 6246"/>
              <a:gd name="T115" fmla="*/ 3429 h 6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46" h="6246">
                <a:moveTo>
                  <a:pt x="3081" y="5136"/>
                </a:moveTo>
                <a:cubicBezTo>
                  <a:pt x="1971" y="5113"/>
                  <a:pt x="1087" y="4191"/>
                  <a:pt x="1110" y="3081"/>
                </a:cubicBezTo>
                <a:cubicBezTo>
                  <a:pt x="1133" y="1971"/>
                  <a:pt x="2055" y="1087"/>
                  <a:pt x="3165" y="1110"/>
                </a:cubicBezTo>
                <a:cubicBezTo>
                  <a:pt x="4275" y="1133"/>
                  <a:pt x="5159" y="2055"/>
                  <a:pt x="5136" y="3165"/>
                </a:cubicBezTo>
                <a:cubicBezTo>
                  <a:pt x="5113" y="4275"/>
                  <a:pt x="4191" y="5160"/>
                  <a:pt x="3081" y="5136"/>
                </a:cubicBezTo>
                <a:close/>
                <a:moveTo>
                  <a:pt x="6224" y="3429"/>
                </a:moveTo>
                <a:cubicBezTo>
                  <a:pt x="6246" y="3204"/>
                  <a:pt x="6244" y="2978"/>
                  <a:pt x="6217" y="2752"/>
                </a:cubicBezTo>
                <a:lnTo>
                  <a:pt x="5692" y="2626"/>
                </a:lnTo>
                <a:cubicBezTo>
                  <a:pt x="5665" y="2489"/>
                  <a:pt x="5626" y="2351"/>
                  <a:pt x="5576" y="2217"/>
                </a:cubicBezTo>
                <a:lnTo>
                  <a:pt x="5961" y="1837"/>
                </a:lnTo>
                <a:cubicBezTo>
                  <a:pt x="5915" y="1735"/>
                  <a:pt x="5863" y="1634"/>
                  <a:pt x="5804" y="1536"/>
                </a:cubicBezTo>
                <a:cubicBezTo>
                  <a:pt x="5747" y="1438"/>
                  <a:pt x="5684" y="1344"/>
                  <a:pt x="5616" y="1254"/>
                </a:cubicBezTo>
                <a:lnTo>
                  <a:pt x="5098" y="1409"/>
                </a:lnTo>
                <a:cubicBezTo>
                  <a:pt x="5004" y="1301"/>
                  <a:pt x="4903" y="1201"/>
                  <a:pt x="4795" y="1111"/>
                </a:cubicBezTo>
                <a:lnTo>
                  <a:pt x="4938" y="590"/>
                </a:lnTo>
                <a:cubicBezTo>
                  <a:pt x="4753" y="458"/>
                  <a:pt x="4555" y="347"/>
                  <a:pt x="4348" y="258"/>
                </a:cubicBezTo>
                <a:lnTo>
                  <a:pt x="3976" y="651"/>
                </a:lnTo>
                <a:cubicBezTo>
                  <a:pt x="3842" y="605"/>
                  <a:pt x="3704" y="570"/>
                  <a:pt x="3565" y="545"/>
                </a:cubicBezTo>
                <a:lnTo>
                  <a:pt x="3428" y="22"/>
                </a:lnTo>
                <a:cubicBezTo>
                  <a:pt x="3204" y="0"/>
                  <a:pt x="2977" y="2"/>
                  <a:pt x="2752" y="30"/>
                </a:cubicBezTo>
                <a:lnTo>
                  <a:pt x="2625" y="555"/>
                </a:lnTo>
                <a:cubicBezTo>
                  <a:pt x="2487" y="581"/>
                  <a:pt x="2351" y="620"/>
                  <a:pt x="2217" y="670"/>
                </a:cubicBezTo>
                <a:lnTo>
                  <a:pt x="1837" y="286"/>
                </a:lnTo>
                <a:cubicBezTo>
                  <a:pt x="1735" y="331"/>
                  <a:pt x="1634" y="383"/>
                  <a:pt x="1536" y="442"/>
                </a:cubicBezTo>
                <a:cubicBezTo>
                  <a:pt x="1437" y="500"/>
                  <a:pt x="1344" y="563"/>
                  <a:pt x="1254" y="629"/>
                </a:cubicBezTo>
                <a:lnTo>
                  <a:pt x="1408" y="1148"/>
                </a:lnTo>
                <a:cubicBezTo>
                  <a:pt x="1300" y="1243"/>
                  <a:pt x="1200" y="1344"/>
                  <a:pt x="1110" y="1452"/>
                </a:cubicBezTo>
                <a:lnTo>
                  <a:pt x="590" y="1309"/>
                </a:lnTo>
                <a:cubicBezTo>
                  <a:pt x="457" y="1494"/>
                  <a:pt x="346" y="1691"/>
                  <a:pt x="257" y="1898"/>
                </a:cubicBezTo>
                <a:lnTo>
                  <a:pt x="650" y="2270"/>
                </a:lnTo>
                <a:cubicBezTo>
                  <a:pt x="604" y="2404"/>
                  <a:pt x="570" y="2542"/>
                  <a:pt x="545" y="2681"/>
                </a:cubicBezTo>
                <a:lnTo>
                  <a:pt x="22" y="2819"/>
                </a:lnTo>
                <a:cubicBezTo>
                  <a:pt x="0" y="3043"/>
                  <a:pt x="2" y="3269"/>
                  <a:pt x="29" y="3495"/>
                </a:cubicBezTo>
                <a:lnTo>
                  <a:pt x="555" y="3620"/>
                </a:lnTo>
                <a:cubicBezTo>
                  <a:pt x="581" y="3759"/>
                  <a:pt x="620" y="3895"/>
                  <a:pt x="669" y="4030"/>
                </a:cubicBezTo>
                <a:lnTo>
                  <a:pt x="285" y="4410"/>
                </a:lnTo>
                <a:cubicBezTo>
                  <a:pt x="331" y="4512"/>
                  <a:pt x="382" y="4612"/>
                  <a:pt x="441" y="4710"/>
                </a:cubicBezTo>
                <a:cubicBezTo>
                  <a:pt x="499" y="4809"/>
                  <a:pt x="562" y="4903"/>
                  <a:pt x="629" y="4992"/>
                </a:cubicBezTo>
                <a:lnTo>
                  <a:pt x="1148" y="4838"/>
                </a:lnTo>
                <a:cubicBezTo>
                  <a:pt x="1242" y="4946"/>
                  <a:pt x="1344" y="5046"/>
                  <a:pt x="1451" y="5136"/>
                </a:cubicBezTo>
                <a:lnTo>
                  <a:pt x="1308" y="5657"/>
                </a:lnTo>
                <a:cubicBezTo>
                  <a:pt x="1494" y="5789"/>
                  <a:pt x="1691" y="5900"/>
                  <a:pt x="1897" y="5988"/>
                </a:cubicBezTo>
                <a:lnTo>
                  <a:pt x="2270" y="5596"/>
                </a:lnTo>
                <a:cubicBezTo>
                  <a:pt x="2404" y="5642"/>
                  <a:pt x="2540" y="5677"/>
                  <a:pt x="2681" y="5701"/>
                </a:cubicBezTo>
                <a:lnTo>
                  <a:pt x="2818" y="6225"/>
                </a:lnTo>
                <a:cubicBezTo>
                  <a:pt x="3042" y="6246"/>
                  <a:pt x="3269" y="6245"/>
                  <a:pt x="3495" y="6218"/>
                </a:cubicBezTo>
                <a:lnTo>
                  <a:pt x="3620" y="5692"/>
                </a:lnTo>
                <a:cubicBezTo>
                  <a:pt x="3758" y="5665"/>
                  <a:pt x="3894" y="5627"/>
                  <a:pt x="4029" y="5577"/>
                </a:cubicBezTo>
                <a:lnTo>
                  <a:pt x="4410" y="5961"/>
                </a:lnTo>
                <a:cubicBezTo>
                  <a:pt x="4511" y="5916"/>
                  <a:pt x="4612" y="5864"/>
                  <a:pt x="4710" y="5805"/>
                </a:cubicBezTo>
                <a:cubicBezTo>
                  <a:pt x="4808" y="5747"/>
                  <a:pt x="4902" y="5684"/>
                  <a:pt x="4992" y="5617"/>
                </a:cubicBezTo>
                <a:lnTo>
                  <a:pt x="4837" y="5099"/>
                </a:lnTo>
                <a:cubicBezTo>
                  <a:pt x="4946" y="5005"/>
                  <a:pt x="5045" y="4903"/>
                  <a:pt x="5135" y="4795"/>
                </a:cubicBezTo>
                <a:lnTo>
                  <a:pt x="5656" y="4938"/>
                </a:lnTo>
                <a:cubicBezTo>
                  <a:pt x="5789" y="4753"/>
                  <a:pt x="5900" y="4555"/>
                  <a:pt x="5988" y="4349"/>
                </a:cubicBezTo>
                <a:lnTo>
                  <a:pt x="5595" y="3976"/>
                </a:lnTo>
                <a:cubicBezTo>
                  <a:pt x="5641" y="3843"/>
                  <a:pt x="5677" y="3706"/>
                  <a:pt x="5701" y="3566"/>
                </a:cubicBezTo>
                <a:lnTo>
                  <a:pt x="6224" y="3429"/>
                </a:ln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220EC8E-C64B-4323-88F3-A227954C9168}"/>
              </a:ext>
            </a:extLst>
          </p:cNvPr>
          <p:cNvSpPr/>
          <p:nvPr/>
        </p:nvSpPr>
        <p:spPr>
          <a:xfrm>
            <a:off x="6175128" y="1193487"/>
            <a:ext cx="1082728" cy="1082728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Graphic 46" descr="Lightbulb">
            <a:extLst>
              <a:ext uri="{FF2B5EF4-FFF2-40B4-BE49-F238E27FC236}">
                <a16:creationId xmlns:a16="http://schemas.microsoft.com/office/drawing/2014/main" id="{6A859C25-45E6-4DAA-920D-42870D4477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43567" y="1277651"/>
            <a:ext cx="914400" cy="914400"/>
          </a:xfrm>
          <a:prstGeom prst="rect">
            <a:avLst/>
          </a:prstGeom>
        </p:spPr>
      </p:pic>
      <p:pic>
        <p:nvPicPr>
          <p:cNvPr id="48" name="Graphic 47" descr="Trophy">
            <a:extLst>
              <a:ext uri="{FF2B5EF4-FFF2-40B4-BE49-F238E27FC236}">
                <a16:creationId xmlns:a16="http://schemas.microsoft.com/office/drawing/2014/main" id="{58735236-6B5C-4542-9EFB-BED3339EF5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19078" y="4875645"/>
            <a:ext cx="914400" cy="914400"/>
          </a:xfrm>
          <a:prstGeom prst="rect">
            <a:avLst/>
          </a:prstGeom>
        </p:spPr>
      </p:pic>
      <p:pic>
        <p:nvPicPr>
          <p:cNvPr id="49" name="Graphic 48" descr="Atom">
            <a:extLst>
              <a:ext uri="{FF2B5EF4-FFF2-40B4-BE49-F238E27FC236}">
                <a16:creationId xmlns:a16="http://schemas.microsoft.com/office/drawing/2014/main" id="{8194AAC1-1F30-499F-A1D3-42D48A21ED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49471" y="3667060"/>
            <a:ext cx="914400" cy="914400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17C48443-2509-4ABE-912B-CAB682F2DBDB}"/>
              </a:ext>
            </a:extLst>
          </p:cNvPr>
          <p:cNvGrpSpPr/>
          <p:nvPr/>
        </p:nvGrpSpPr>
        <p:grpSpPr>
          <a:xfrm>
            <a:off x="7926890" y="3488437"/>
            <a:ext cx="2937088" cy="1290153"/>
            <a:chOff x="8921977" y="1466725"/>
            <a:chExt cx="2937088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131B01C-A229-40E2-B826-55544EF38CF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BAF3C16-9F86-42A0-8A25-1BF2D6317DC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E4942A5-AD17-4A97-AA07-057383164E9E}"/>
              </a:ext>
            </a:extLst>
          </p:cNvPr>
          <p:cNvGrpSpPr/>
          <p:nvPr/>
        </p:nvGrpSpPr>
        <p:grpSpPr>
          <a:xfrm>
            <a:off x="1318183" y="2289106"/>
            <a:ext cx="2937088" cy="1290153"/>
            <a:chOff x="332936" y="2627766"/>
            <a:chExt cx="2937088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459319B-E75F-44BC-AB80-CF89B6147AD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271D300-7081-47E7-896C-870949D50A6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B694A5B-700F-4FFE-93F1-DC986F1BD099}"/>
              </a:ext>
            </a:extLst>
          </p:cNvPr>
          <p:cNvGrpSpPr/>
          <p:nvPr/>
        </p:nvGrpSpPr>
        <p:grpSpPr>
          <a:xfrm>
            <a:off x="1318183" y="4687768"/>
            <a:ext cx="2937088" cy="1290153"/>
            <a:chOff x="332936" y="4652338"/>
            <a:chExt cx="2937088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B905760-C23E-4450-B0D8-7F01B7C2BD6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3E7315F-BDF8-4F23-A7E6-0B54A9E0B89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5B5FE20-009C-4FC8-9BD0-C401E900317D}"/>
              </a:ext>
            </a:extLst>
          </p:cNvPr>
          <p:cNvGrpSpPr/>
          <p:nvPr/>
        </p:nvGrpSpPr>
        <p:grpSpPr>
          <a:xfrm>
            <a:off x="7926890" y="1089775"/>
            <a:ext cx="2937088" cy="1290153"/>
            <a:chOff x="8921977" y="1466725"/>
            <a:chExt cx="2937088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718EA0B-AD7C-40C9-ACD9-20EEA788E12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6AA8312-7BF3-4C9E-A8C3-1803F0D162A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5073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Vertically-Aligned Gears for PowerPoint</a:t>
            </a:r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id="{2FDDC985-28DA-4AA9-8D4C-653E4C26A3F1}"/>
              </a:ext>
            </a:extLst>
          </p:cNvPr>
          <p:cNvSpPr>
            <a:spLocks noEditPoints="1"/>
          </p:cNvSpPr>
          <p:nvPr/>
        </p:nvSpPr>
        <p:spPr bwMode="auto">
          <a:xfrm>
            <a:off x="4643192" y="4486319"/>
            <a:ext cx="1666171" cy="1665293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F328427-A039-451B-B110-7215608577B6}"/>
              </a:ext>
            </a:extLst>
          </p:cNvPr>
          <p:cNvSpPr/>
          <p:nvPr/>
        </p:nvSpPr>
        <p:spPr>
          <a:xfrm>
            <a:off x="4934884" y="4791452"/>
            <a:ext cx="1082788" cy="1082787"/>
          </a:xfrm>
          <a:prstGeom prst="ellipse">
            <a:avLst/>
          </a:prstGeom>
          <a:solidFill>
            <a:srgbClr val="2B32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 9">
            <a:extLst>
              <a:ext uri="{FF2B5EF4-FFF2-40B4-BE49-F238E27FC236}">
                <a16:creationId xmlns:a16="http://schemas.microsoft.com/office/drawing/2014/main" id="{631749FE-A41B-4C1A-8BEF-8608FA22CF79}"/>
              </a:ext>
            </a:extLst>
          </p:cNvPr>
          <p:cNvSpPr>
            <a:spLocks noEditPoints="1"/>
          </p:cNvSpPr>
          <p:nvPr/>
        </p:nvSpPr>
        <p:spPr bwMode="auto">
          <a:xfrm>
            <a:off x="5868453" y="3291946"/>
            <a:ext cx="1664629" cy="1664629"/>
          </a:xfrm>
          <a:custGeom>
            <a:avLst/>
            <a:gdLst>
              <a:gd name="T0" fmla="*/ 3081 w 6246"/>
              <a:gd name="T1" fmla="*/ 5136 h 6246"/>
              <a:gd name="T2" fmla="*/ 1110 w 6246"/>
              <a:gd name="T3" fmla="*/ 3081 h 6246"/>
              <a:gd name="T4" fmla="*/ 3165 w 6246"/>
              <a:gd name="T5" fmla="*/ 1110 h 6246"/>
              <a:gd name="T6" fmla="*/ 5136 w 6246"/>
              <a:gd name="T7" fmla="*/ 3165 h 6246"/>
              <a:gd name="T8" fmla="*/ 3081 w 6246"/>
              <a:gd name="T9" fmla="*/ 5136 h 6246"/>
              <a:gd name="T10" fmla="*/ 6224 w 6246"/>
              <a:gd name="T11" fmla="*/ 3429 h 6246"/>
              <a:gd name="T12" fmla="*/ 6217 w 6246"/>
              <a:gd name="T13" fmla="*/ 2752 h 6246"/>
              <a:gd name="T14" fmla="*/ 5692 w 6246"/>
              <a:gd name="T15" fmla="*/ 2626 h 6246"/>
              <a:gd name="T16" fmla="*/ 5576 w 6246"/>
              <a:gd name="T17" fmla="*/ 2217 h 6246"/>
              <a:gd name="T18" fmla="*/ 5961 w 6246"/>
              <a:gd name="T19" fmla="*/ 1837 h 6246"/>
              <a:gd name="T20" fmla="*/ 5804 w 6246"/>
              <a:gd name="T21" fmla="*/ 1536 h 6246"/>
              <a:gd name="T22" fmla="*/ 5616 w 6246"/>
              <a:gd name="T23" fmla="*/ 1254 h 6246"/>
              <a:gd name="T24" fmla="*/ 5098 w 6246"/>
              <a:gd name="T25" fmla="*/ 1409 h 6246"/>
              <a:gd name="T26" fmla="*/ 4795 w 6246"/>
              <a:gd name="T27" fmla="*/ 1111 h 6246"/>
              <a:gd name="T28" fmla="*/ 4938 w 6246"/>
              <a:gd name="T29" fmla="*/ 590 h 6246"/>
              <a:gd name="T30" fmla="*/ 4348 w 6246"/>
              <a:gd name="T31" fmla="*/ 258 h 6246"/>
              <a:gd name="T32" fmla="*/ 3976 w 6246"/>
              <a:gd name="T33" fmla="*/ 651 h 6246"/>
              <a:gd name="T34" fmla="*/ 3565 w 6246"/>
              <a:gd name="T35" fmla="*/ 545 h 6246"/>
              <a:gd name="T36" fmla="*/ 3428 w 6246"/>
              <a:gd name="T37" fmla="*/ 22 h 6246"/>
              <a:gd name="T38" fmla="*/ 2752 w 6246"/>
              <a:gd name="T39" fmla="*/ 30 h 6246"/>
              <a:gd name="T40" fmla="*/ 2625 w 6246"/>
              <a:gd name="T41" fmla="*/ 555 h 6246"/>
              <a:gd name="T42" fmla="*/ 2217 w 6246"/>
              <a:gd name="T43" fmla="*/ 670 h 6246"/>
              <a:gd name="T44" fmla="*/ 1837 w 6246"/>
              <a:gd name="T45" fmla="*/ 286 h 6246"/>
              <a:gd name="T46" fmla="*/ 1536 w 6246"/>
              <a:gd name="T47" fmla="*/ 442 h 6246"/>
              <a:gd name="T48" fmla="*/ 1254 w 6246"/>
              <a:gd name="T49" fmla="*/ 629 h 6246"/>
              <a:gd name="T50" fmla="*/ 1408 w 6246"/>
              <a:gd name="T51" fmla="*/ 1148 h 6246"/>
              <a:gd name="T52" fmla="*/ 1110 w 6246"/>
              <a:gd name="T53" fmla="*/ 1452 h 6246"/>
              <a:gd name="T54" fmla="*/ 590 w 6246"/>
              <a:gd name="T55" fmla="*/ 1309 h 6246"/>
              <a:gd name="T56" fmla="*/ 257 w 6246"/>
              <a:gd name="T57" fmla="*/ 1898 h 6246"/>
              <a:gd name="T58" fmla="*/ 650 w 6246"/>
              <a:gd name="T59" fmla="*/ 2270 h 6246"/>
              <a:gd name="T60" fmla="*/ 545 w 6246"/>
              <a:gd name="T61" fmla="*/ 2681 h 6246"/>
              <a:gd name="T62" fmla="*/ 22 w 6246"/>
              <a:gd name="T63" fmla="*/ 2819 h 6246"/>
              <a:gd name="T64" fmla="*/ 29 w 6246"/>
              <a:gd name="T65" fmla="*/ 3495 h 6246"/>
              <a:gd name="T66" fmla="*/ 555 w 6246"/>
              <a:gd name="T67" fmla="*/ 3620 h 6246"/>
              <a:gd name="T68" fmla="*/ 669 w 6246"/>
              <a:gd name="T69" fmla="*/ 4030 h 6246"/>
              <a:gd name="T70" fmla="*/ 285 w 6246"/>
              <a:gd name="T71" fmla="*/ 4410 h 6246"/>
              <a:gd name="T72" fmla="*/ 441 w 6246"/>
              <a:gd name="T73" fmla="*/ 4710 h 6246"/>
              <a:gd name="T74" fmla="*/ 629 w 6246"/>
              <a:gd name="T75" fmla="*/ 4992 h 6246"/>
              <a:gd name="T76" fmla="*/ 1148 w 6246"/>
              <a:gd name="T77" fmla="*/ 4838 h 6246"/>
              <a:gd name="T78" fmla="*/ 1451 w 6246"/>
              <a:gd name="T79" fmla="*/ 5136 h 6246"/>
              <a:gd name="T80" fmla="*/ 1308 w 6246"/>
              <a:gd name="T81" fmla="*/ 5657 h 6246"/>
              <a:gd name="T82" fmla="*/ 1897 w 6246"/>
              <a:gd name="T83" fmla="*/ 5988 h 6246"/>
              <a:gd name="T84" fmla="*/ 2270 w 6246"/>
              <a:gd name="T85" fmla="*/ 5596 h 6246"/>
              <a:gd name="T86" fmla="*/ 2681 w 6246"/>
              <a:gd name="T87" fmla="*/ 5701 h 6246"/>
              <a:gd name="T88" fmla="*/ 2818 w 6246"/>
              <a:gd name="T89" fmla="*/ 6225 h 6246"/>
              <a:gd name="T90" fmla="*/ 3495 w 6246"/>
              <a:gd name="T91" fmla="*/ 6218 h 6246"/>
              <a:gd name="T92" fmla="*/ 3620 w 6246"/>
              <a:gd name="T93" fmla="*/ 5692 h 6246"/>
              <a:gd name="T94" fmla="*/ 4029 w 6246"/>
              <a:gd name="T95" fmla="*/ 5577 h 6246"/>
              <a:gd name="T96" fmla="*/ 4410 w 6246"/>
              <a:gd name="T97" fmla="*/ 5961 h 6246"/>
              <a:gd name="T98" fmla="*/ 4710 w 6246"/>
              <a:gd name="T99" fmla="*/ 5805 h 6246"/>
              <a:gd name="T100" fmla="*/ 4992 w 6246"/>
              <a:gd name="T101" fmla="*/ 5617 h 6246"/>
              <a:gd name="T102" fmla="*/ 4837 w 6246"/>
              <a:gd name="T103" fmla="*/ 5099 h 6246"/>
              <a:gd name="T104" fmla="*/ 5135 w 6246"/>
              <a:gd name="T105" fmla="*/ 4795 h 6246"/>
              <a:gd name="T106" fmla="*/ 5656 w 6246"/>
              <a:gd name="T107" fmla="*/ 4938 h 6246"/>
              <a:gd name="T108" fmla="*/ 5988 w 6246"/>
              <a:gd name="T109" fmla="*/ 4349 h 6246"/>
              <a:gd name="T110" fmla="*/ 5595 w 6246"/>
              <a:gd name="T111" fmla="*/ 3976 h 6246"/>
              <a:gd name="T112" fmla="*/ 5701 w 6246"/>
              <a:gd name="T113" fmla="*/ 3566 h 6246"/>
              <a:gd name="T114" fmla="*/ 6224 w 6246"/>
              <a:gd name="T115" fmla="*/ 3429 h 6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46" h="6246">
                <a:moveTo>
                  <a:pt x="3081" y="5136"/>
                </a:moveTo>
                <a:cubicBezTo>
                  <a:pt x="1971" y="5113"/>
                  <a:pt x="1087" y="4191"/>
                  <a:pt x="1110" y="3081"/>
                </a:cubicBezTo>
                <a:cubicBezTo>
                  <a:pt x="1133" y="1971"/>
                  <a:pt x="2055" y="1087"/>
                  <a:pt x="3165" y="1110"/>
                </a:cubicBezTo>
                <a:cubicBezTo>
                  <a:pt x="4275" y="1133"/>
                  <a:pt x="5159" y="2055"/>
                  <a:pt x="5136" y="3165"/>
                </a:cubicBezTo>
                <a:cubicBezTo>
                  <a:pt x="5113" y="4275"/>
                  <a:pt x="4191" y="5160"/>
                  <a:pt x="3081" y="5136"/>
                </a:cubicBezTo>
                <a:close/>
                <a:moveTo>
                  <a:pt x="6224" y="3429"/>
                </a:moveTo>
                <a:cubicBezTo>
                  <a:pt x="6246" y="3204"/>
                  <a:pt x="6244" y="2978"/>
                  <a:pt x="6217" y="2752"/>
                </a:cubicBezTo>
                <a:lnTo>
                  <a:pt x="5692" y="2626"/>
                </a:lnTo>
                <a:cubicBezTo>
                  <a:pt x="5665" y="2489"/>
                  <a:pt x="5626" y="2351"/>
                  <a:pt x="5576" y="2217"/>
                </a:cubicBezTo>
                <a:lnTo>
                  <a:pt x="5961" y="1837"/>
                </a:lnTo>
                <a:cubicBezTo>
                  <a:pt x="5915" y="1735"/>
                  <a:pt x="5863" y="1634"/>
                  <a:pt x="5804" y="1536"/>
                </a:cubicBezTo>
                <a:cubicBezTo>
                  <a:pt x="5747" y="1438"/>
                  <a:pt x="5684" y="1344"/>
                  <a:pt x="5616" y="1254"/>
                </a:cubicBezTo>
                <a:lnTo>
                  <a:pt x="5098" y="1409"/>
                </a:lnTo>
                <a:cubicBezTo>
                  <a:pt x="5004" y="1301"/>
                  <a:pt x="4903" y="1201"/>
                  <a:pt x="4795" y="1111"/>
                </a:cubicBezTo>
                <a:lnTo>
                  <a:pt x="4938" y="590"/>
                </a:lnTo>
                <a:cubicBezTo>
                  <a:pt x="4753" y="458"/>
                  <a:pt x="4555" y="347"/>
                  <a:pt x="4348" y="258"/>
                </a:cubicBezTo>
                <a:lnTo>
                  <a:pt x="3976" y="651"/>
                </a:lnTo>
                <a:cubicBezTo>
                  <a:pt x="3842" y="605"/>
                  <a:pt x="3704" y="570"/>
                  <a:pt x="3565" y="545"/>
                </a:cubicBezTo>
                <a:lnTo>
                  <a:pt x="3428" y="22"/>
                </a:lnTo>
                <a:cubicBezTo>
                  <a:pt x="3204" y="0"/>
                  <a:pt x="2977" y="2"/>
                  <a:pt x="2752" y="30"/>
                </a:cubicBezTo>
                <a:lnTo>
                  <a:pt x="2625" y="555"/>
                </a:lnTo>
                <a:cubicBezTo>
                  <a:pt x="2487" y="581"/>
                  <a:pt x="2351" y="620"/>
                  <a:pt x="2217" y="670"/>
                </a:cubicBezTo>
                <a:lnTo>
                  <a:pt x="1837" y="286"/>
                </a:lnTo>
                <a:cubicBezTo>
                  <a:pt x="1735" y="331"/>
                  <a:pt x="1634" y="383"/>
                  <a:pt x="1536" y="442"/>
                </a:cubicBezTo>
                <a:cubicBezTo>
                  <a:pt x="1437" y="500"/>
                  <a:pt x="1344" y="563"/>
                  <a:pt x="1254" y="629"/>
                </a:cubicBezTo>
                <a:lnTo>
                  <a:pt x="1408" y="1148"/>
                </a:lnTo>
                <a:cubicBezTo>
                  <a:pt x="1300" y="1243"/>
                  <a:pt x="1200" y="1344"/>
                  <a:pt x="1110" y="1452"/>
                </a:cubicBezTo>
                <a:lnTo>
                  <a:pt x="590" y="1309"/>
                </a:lnTo>
                <a:cubicBezTo>
                  <a:pt x="457" y="1494"/>
                  <a:pt x="346" y="1691"/>
                  <a:pt x="257" y="1898"/>
                </a:cubicBezTo>
                <a:lnTo>
                  <a:pt x="650" y="2270"/>
                </a:lnTo>
                <a:cubicBezTo>
                  <a:pt x="604" y="2404"/>
                  <a:pt x="570" y="2542"/>
                  <a:pt x="545" y="2681"/>
                </a:cubicBezTo>
                <a:lnTo>
                  <a:pt x="22" y="2819"/>
                </a:lnTo>
                <a:cubicBezTo>
                  <a:pt x="0" y="3043"/>
                  <a:pt x="2" y="3269"/>
                  <a:pt x="29" y="3495"/>
                </a:cubicBezTo>
                <a:lnTo>
                  <a:pt x="555" y="3620"/>
                </a:lnTo>
                <a:cubicBezTo>
                  <a:pt x="581" y="3759"/>
                  <a:pt x="620" y="3895"/>
                  <a:pt x="669" y="4030"/>
                </a:cubicBezTo>
                <a:lnTo>
                  <a:pt x="285" y="4410"/>
                </a:lnTo>
                <a:cubicBezTo>
                  <a:pt x="331" y="4512"/>
                  <a:pt x="382" y="4612"/>
                  <a:pt x="441" y="4710"/>
                </a:cubicBezTo>
                <a:cubicBezTo>
                  <a:pt x="499" y="4809"/>
                  <a:pt x="562" y="4903"/>
                  <a:pt x="629" y="4992"/>
                </a:cubicBezTo>
                <a:lnTo>
                  <a:pt x="1148" y="4838"/>
                </a:lnTo>
                <a:cubicBezTo>
                  <a:pt x="1242" y="4946"/>
                  <a:pt x="1344" y="5046"/>
                  <a:pt x="1451" y="5136"/>
                </a:cubicBezTo>
                <a:lnTo>
                  <a:pt x="1308" y="5657"/>
                </a:lnTo>
                <a:cubicBezTo>
                  <a:pt x="1494" y="5789"/>
                  <a:pt x="1691" y="5900"/>
                  <a:pt x="1897" y="5988"/>
                </a:cubicBezTo>
                <a:lnTo>
                  <a:pt x="2270" y="5596"/>
                </a:lnTo>
                <a:cubicBezTo>
                  <a:pt x="2404" y="5642"/>
                  <a:pt x="2540" y="5677"/>
                  <a:pt x="2681" y="5701"/>
                </a:cubicBezTo>
                <a:lnTo>
                  <a:pt x="2818" y="6225"/>
                </a:lnTo>
                <a:cubicBezTo>
                  <a:pt x="3042" y="6246"/>
                  <a:pt x="3269" y="6245"/>
                  <a:pt x="3495" y="6218"/>
                </a:cubicBezTo>
                <a:lnTo>
                  <a:pt x="3620" y="5692"/>
                </a:lnTo>
                <a:cubicBezTo>
                  <a:pt x="3758" y="5665"/>
                  <a:pt x="3894" y="5627"/>
                  <a:pt x="4029" y="5577"/>
                </a:cubicBezTo>
                <a:lnTo>
                  <a:pt x="4410" y="5961"/>
                </a:lnTo>
                <a:cubicBezTo>
                  <a:pt x="4511" y="5916"/>
                  <a:pt x="4612" y="5864"/>
                  <a:pt x="4710" y="5805"/>
                </a:cubicBezTo>
                <a:cubicBezTo>
                  <a:pt x="4808" y="5747"/>
                  <a:pt x="4902" y="5684"/>
                  <a:pt x="4992" y="5617"/>
                </a:cubicBezTo>
                <a:lnTo>
                  <a:pt x="4837" y="5099"/>
                </a:lnTo>
                <a:cubicBezTo>
                  <a:pt x="4946" y="5005"/>
                  <a:pt x="5045" y="4903"/>
                  <a:pt x="5135" y="4795"/>
                </a:cubicBezTo>
                <a:lnTo>
                  <a:pt x="5656" y="4938"/>
                </a:lnTo>
                <a:cubicBezTo>
                  <a:pt x="5789" y="4753"/>
                  <a:pt x="5900" y="4555"/>
                  <a:pt x="5988" y="4349"/>
                </a:cubicBezTo>
                <a:lnTo>
                  <a:pt x="5595" y="3976"/>
                </a:lnTo>
                <a:cubicBezTo>
                  <a:pt x="5641" y="3843"/>
                  <a:pt x="5677" y="3706"/>
                  <a:pt x="5701" y="3566"/>
                </a:cubicBezTo>
                <a:lnTo>
                  <a:pt x="6224" y="3429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D40E1CD-CE2A-4217-B992-D68F7FCAB551}"/>
              </a:ext>
            </a:extLst>
          </p:cNvPr>
          <p:cNvSpPr/>
          <p:nvPr/>
        </p:nvSpPr>
        <p:spPr>
          <a:xfrm>
            <a:off x="6159403" y="3582896"/>
            <a:ext cx="1082728" cy="1082728"/>
          </a:xfrm>
          <a:prstGeom prst="ellipse">
            <a:avLst/>
          </a:prstGeom>
          <a:solidFill>
            <a:srgbClr val="2B32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6">
            <a:extLst>
              <a:ext uri="{FF2B5EF4-FFF2-40B4-BE49-F238E27FC236}">
                <a16:creationId xmlns:a16="http://schemas.microsoft.com/office/drawing/2014/main" id="{C5DB109F-83C8-4141-91BD-5863E0169D2B}"/>
              </a:ext>
            </a:extLst>
          </p:cNvPr>
          <p:cNvSpPr>
            <a:spLocks noEditPoints="1"/>
          </p:cNvSpPr>
          <p:nvPr/>
        </p:nvSpPr>
        <p:spPr bwMode="auto">
          <a:xfrm>
            <a:off x="4643192" y="2096910"/>
            <a:ext cx="1666171" cy="1665293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2DCE0A1-CD51-4ECD-A3A0-801CC47D0CA5}"/>
              </a:ext>
            </a:extLst>
          </p:cNvPr>
          <p:cNvSpPr/>
          <p:nvPr/>
        </p:nvSpPr>
        <p:spPr>
          <a:xfrm>
            <a:off x="4934884" y="2402043"/>
            <a:ext cx="1082788" cy="1082787"/>
          </a:xfrm>
          <a:prstGeom prst="ellipse">
            <a:avLst/>
          </a:prstGeom>
          <a:solidFill>
            <a:srgbClr val="2B32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44" name="Graphic 43" descr="Puzzle">
            <a:extLst>
              <a:ext uri="{FF2B5EF4-FFF2-40B4-BE49-F238E27FC236}">
                <a16:creationId xmlns:a16="http://schemas.microsoft.com/office/drawing/2014/main" id="{4CDED96D-E418-46F9-A731-83C33EEAFA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19077" y="2486236"/>
            <a:ext cx="914400" cy="914400"/>
          </a:xfrm>
          <a:prstGeom prst="rect">
            <a:avLst/>
          </a:prstGeom>
        </p:spPr>
      </p:pic>
      <p:sp>
        <p:nvSpPr>
          <p:cNvPr id="45" name="Freeform 9">
            <a:extLst>
              <a:ext uri="{FF2B5EF4-FFF2-40B4-BE49-F238E27FC236}">
                <a16:creationId xmlns:a16="http://schemas.microsoft.com/office/drawing/2014/main" id="{5DA73213-26B7-4F5B-99D4-F44F924DC31A}"/>
              </a:ext>
            </a:extLst>
          </p:cNvPr>
          <p:cNvSpPr>
            <a:spLocks noEditPoints="1"/>
          </p:cNvSpPr>
          <p:nvPr/>
        </p:nvSpPr>
        <p:spPr bwMode="auto">
          <a:xfrm>
            <a:off x="5884178" y="902537"/>
            <a:ext cx="1664629" cy="1664629"/>
          </a:xfrm>
          <a:custGeom>
            <a:avLst/>
            <a:gdLst>
              <a:gd name="T0" fmla="*/ 3081 w 6246"/>
              <a:gd name="T1" fmla="*/ 5136 h 6246"/>
              <a:gd name="T2" fmla="*/ 1110 w 6246"/>
              <a:gd name="T3" fmla="*/ 3081 h 6246"/>
              <a:gd name="T4" fmla="*/ 3165 w 6246"/>
              <a:gd name="T5" fmla="*/ 1110 h 6246"/>
              <a:gd name="T6" fmla="*/ 5136 w 6246"/>
              <a:gd name="T7" fmla="*/ 3165 h 6246"/>
              <a:gd name="T8" fmla="*/ 3081 w 6246"/>
              <a:gd name="T9" fmla="*/ 5136 h 6246"/>
              <a:gd name="T10" fmla="*/ 6224 w 6246"/>
              <a:gd name="T11" fmla="*/ 3429 h 6246"/>
              <a:gd name="T12" fmla="*/ 6217 w 6246"/>
              <a:gd name="T13" fmla="*/ 2752 h 6246"/>
              <a:gd name="T14" fmla="*/ 5692 w 6246"/>
              <a:gd name="T15" fmla="*/ 2626 h 6246"/>
              <a:gd name="T16" fmla="*/ 5576 w 6246"/>
              <a:gd name="T17" fmla="*/ 2217 h 6246"/>
              <a:gd name="T18" fmla="*/ 5961 w 6246"/>
              <a:gd name="T19" fmla="*/ 1837 h 6246"/>
              <a:gd name="T20" fmla="*/ 5804 w 6246"/>
              <a:gd name="T21" fmla="*/ 1536 h 6246"/>
              <a:gd name="T22" fmla="*/ 5616 w 6246"/>
              <a:gd name="T23" fmla="*/ 1254 h 6246"/>
              <a:gd name="T24" fmla="*/ 5098 w 6246"/>
              <a:gd name="T25" fmla="*/ 1409 h 6246"/>
              <a:gd name="T26" fmla="*/ 4795 w 6246"/>
              <a:gd name="T27" fmla="*/ 1111 h 6246"/>
              <a:gd name="T28" fmla="*/ 4938 w 6246"/>
              <a:gd name="T29" fmla="*/ 590 h 6246"/>
              <a:gd name="T30" fmla="*/ 4348 w 6246"/>
              <a:gd name="T31" fmla="*/ 258 h 6246"/>
              <a:gd name="T32" fmla="*/ 3976 w 6246"/>
              <a:gd name="T33" fmla="*/ 651 h 6246"/>
              <a:gd name="T34" fmla="*/ 3565 w 6246"/>
              <a:gd name="T35" fmla="*/ 545 h 6246"/>
              <a:gd name="T36" fmla="*/ 3428 w 6246"/>
              <a:gd name="T37" fmla="*/ 22 h 6246"/>
              <a:gd name="T38" fmla="*/ 2752 w 6246"/>
              <a:gd name="T39" fmla="*/ 30 h 6246"/>
              <a:gd name="T40" fmla="*/ 2625 w 6246"/>
              <a:gd name="T41" fmla="*/ 555 h 6246"/>
              <a:gd name="T42" fmla="*/ 2217 w 6246"/>
              <a:gd name="T43" fmla="*/ 670 h 6246"/>
              <a:gd name="T44" fmla="*/ 1837 w 6246"/>
              <a:gd name="T45" fmla="*/ 286 h 6246"/>
              <a:gd name="T46" fmla="*/ 1536 w 6246"/>
              <a:gd name="T47" fmla="*/ 442 h 6246"/>
              <a:gd name="T48" fmla="*/ 1254 w 6246"/>
              <a:gd name="T49" fmla="*/ 629 h 6246"/>
              <a:gd name="T50" fmla="*/ 1408 w 6246"/>
              <a:gd name="T51" fmla="*/ 1148 h 6246"/>
              <a:gd name="T52" fmla="*/ 1110 w 6246"/>
              <a:gd name="T53" fmla="*/ 1452 h 6246"/>
              <a:gd name="T54" fmla="*/ 590 w 6246"/>
              <a:gd name="T55" fmla="*/ 1309 h 6246"/>
              <a:gd name="T56" fmla="*/ 257 w 6246"/>
              <a:gd name="T57" fmla="*/ 1898 h 6246"/>
              <a:gd name="T58" fmla="*/ 650 w 6246"/>
              <a:gd name="T59" fmla="*/ 2270 h 6246"/>
              <a:gd name="T60" fmla="*/ 545 w 6246"/>
              <a:gd name="T61" fmla="*/ 2681 h 6246"/>
              <a:gd name="T62" fmla="*/ 22 w 6246"/>
              <a:gd name="T63" fmla="*/ 2819 h 6246"/>
              <a:gd name="T64" fmla="*/ 29 w 6246"/>
              <a:gd name="T65" fmla="*/ 3495 h 6246"/>
              <a:gd name="T66" fmla="*/ 555 w 6246"/>
              <a:gd name="T67" fmla="*/ 3620 h 6246"/>
              <a:gd name="T68" fmla="*/ 669 w 6246"/>
              <a:gd name="T69" fmla="*/ 4030 h 6246"/>
              <a:gd name="T70" fmla="*/ 285 w 6246"/>
              <a:gd name="T71" fmla="*/ 4410 h 6246"/>
              <a:gd name="T72" fmla="*/ 441 w 6246"/>
              <a:gd name="T73" fmla="*/ 4710 h 6246"/>
              <a:gd name="T74" fmla="*/ 629 w 6246"/>
              <a:gd name="T75" fmla="*/ 4992 h 6246"/>
              <a:gd name="T76" fmla="*/ 1148 w 6246"/>
              <a:gd name="T77" fmla="*/ 4838 h 6246"/>
              <a:gd name="T78" fmla="*/ 1451 w 6246"/>
              <a:gd name="T79" fmla="*/ 5136 h 6246"/>
              <a:gd name="T80" fmla="*/ 1308 w 6246"/>
              <a:gd name="T81" fmla="*/ 5657 h 6246"/>
              <a:gd name="T82" fmla="*/ 1897 w 6246"/>
              <a:gd name="T83" fmla="*/ 5988 h 6246"/>
              <a:gd name="T84" fmla="*/ 2270 w 6246"/>
              <a:gd name="T85" fmla="*/ 5596 h 6246"/>
              <a:gd name="T86" fmla="*/ 2681 w 6246"/>
              <a:gd name="T87" fmla="*/ 5701 h 6246"/>
              <a:gd name="T88" fmla="*/ 2818 w 6246"/>
              <a:gd name="T89" fmla="*/ 6225 h 6246"/>
              <a:gd name="T90" fmla="*/ 3495 w 6246"/>
              <a:gd name="T91" fmla="*/ 6218 h 6246"/>
              <a:gd name="T92" fmla="*/ 3620 w 6246"/>
              <a:gd name="T93" fmla="*/ 5692 h 6246"/>
              <a:gd name="T94" fmla="*/ 4029 w 6246"/>
              <a:gd name="T95" fmla="*/ 5577 h 6246"/>
              <a:gd name="T96" fmla="*/ 4410 w 6246"/>
              <a:gd name="T97" fmla="*/ 5961 h 6246"/>
              <a:gd name="T98" fmla="*/ 4710 w 6246"/>
              <a:gd name="T99" fmla="*/ 5805 h 6246"/>
              <a:gd name="T100" fmla="*/ 4992 w 6246"/>
              <a:gd name="T101" fmla="*/ 5617 h 6246"/>
              <a:gd name="T102" fmla="*/ 4837 w 6246"/>
              <a:gd name="T103" fmla="*/ 5099 h 6246"/>
              <a:gd name="T104" fmla="*/ 5135 w 6246"/>
              <a:gd name="T105" fmla="*/ 4795 h 6246"/>
              <a:gd name="T106" fmla="*/ 5656 w 6246"/>
              <a:gd name="T107" fmla="*/ 4938 h 6246"/>
              <a:gd name="T108" fmla="*/ 5988 w 6246"/>
              <a:gd name="T109" fmla="*/ 4349 h 6246"/>
              <a:gd name="T110" fmla="*/ 5595 w 6246"/>
              <a:gd name="T111" fmla="*/ 3976 h 6246"/>
              <a:gd name="T112" fmla="*/ 5701 w 6246"/>
              <a:gd name="T113" fmla="*/ 3566 h 6246"/>
              <a:gd name="T114" fmla="*/ 6224 w 6246"/>
              <a:gd name="T115" fmla="*/ 3429 h 6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46" h="6246">
                <a:moveTo>
                  <a:pt x="3081" y="5136"/>
                </a:moveTo>
                <a:cubicBezTo>
                  <a:pt x="1971" y="5113"/>
                  <a:pt x="1087" y="4191"/>
                  <a:pt x="1110" y="3081"/>
                </a:cubicBezTo>
                <a:cubicBezTo>
                  <a:pt x="1133" y="1971"/>
                  <a:pt x="2055" y="1087"/>
                  <a:pt x="3165" y="1110"/>
                </a:cubicBezTo>
                <a:cubicBezTo>
                  <a:pt x="4275" y="1133"/>
                  <a:pt x="5159" y="2055"/>
                  <a:pt x="5136" y="3165"/>
                </a:cubicBezTo>
                <a:cubicBezTo>
                  <a:pt x="5113" y="4275"/>
                  <a:pt x="4191" y="5160"/>
                  <a:pt x="3081" y="5136"/>
                </a:cubicBezTo>
                <a:close/>
                <a:moveTo>
                  <a:pt x="6224" y="3429"/>
                </a:moveTo>
                <a:cubicBezTo>
                  <a:pt x="6246" y="3204"/>
                  <a:pt x="6244" y="2978"/>
                  <a:pt x="6217" y="2752"/>
                </a:cubicBezTo>
                <a:lnTo>
                  <a:pt x="5692" y="2626"/>
                </a:lnTo>
                <a:cubicBezTo>
                  <a:pt x="5665" y="2489"/>
                  <a:pt x="5626" y="2351"/>
                  <a:pt x="5576" y="2217"/>
                </a:cubicBezTo>
                <a:lnTo>
                  <a:pt x="5961" y="1837"/>
                </a:lnTo>
                <a:cubicBezTo>
                  <a:pt x="5915" y="1735"/>
                  <a:pt x="5863" y="1634"/>
                  <a:pt x="5804" y="1536"/>
                </a:cubicBezTo>
                <a:cubicBezTo>
                  <a:pt x="5747" y="1438"/>
                  <a:pt x="5684" y="1344"/>
                  <a:pt x="5616" y="1254"/>
                </a:cubicBezTo>
                <a:lnTo>
                  <a:pt x="5098" y="1409"/>
                </a:lnTo>
                <a:cubicBezTo>
                  <a:pt x="5004" y="1301"/>
                  <a:pt x="4903" y="1201"/>
                  <a:pt x="4795" y="1111"/>
                </a:cubicBezTo>
                <a:lnTo>
                  <a:pt x="4938" y="590"/>
                </a:lnTo>
                <a:cubicBezTo>
                  <a:pt x="4753" y="458"/>
                  <a:pt x="4555" y="347"/>
                  <a:pt x="4348" y="258"/>
                </a:cubicBezTo>
                <a:lnTo>
                  <a:pt x="3976" y="651"/>
                </a:lnTo>
                <a:cubicBezTo>
                  <a:pt x="3842" y="605"/>
                  <a:pt x="3704" y="570"/>
                  <a:pt x="3565" y="545"/>
                </a:cubicBezTo>
                <a:lnTo>
                  <a:pt x="3428" y="22"/>
                </a:lnTo>
                <a:cubicBezTo>
                  <a:pt x="3204" y="0"/>
                  <a:pt x="2977" y="2"/>
                  <a:pt x="2752" y="30"/>
                </a:cubicBezTo>
                <a:lnTo>
                  <a:pt x="2625" y="555"/>
                </a:lnTo>
                <a:cubicBezTo>
                  <a:pt x="2487" y="581"/>
                  <a:pt x="2351" y="620"/>
                  <a:pt x="2217" y="670"/>
                </a:cubicBezTo>
                <a:lnTo>
                  <a:pt x="1837" y="286"/>
                </a:lnTo>
                <a:cubicBezTo>
                  <a:pt x="1735" y="331"/>
                  <a:pt x="1634" y="383"/>
                  <a:pt x="1536" y="442"/>
                </a:cubicBezTo>
                <a:cubicBezTo>
                  <a:pt x="1437" y="500"/>
                  <a:pt x="1344" y="563"/>
                  <a:pt x="1254" y="629"/>
                </a:cubicBezTo>
                <a:lnTo>
                  <a:pt x="1408" y="1148"/>
                </a:lnTo>
                <a:cubicBezTo>
                  <a:pt x="1300" y="1243"/>
                  <a:pt x="1200" y="1344"/>
                  <a:pt x="1110" y="1452"/>
                </a:cubicBezTo>
                <a:lnTo>
                  <a:pt x="590" y="1309"/>
                </a:lnTo>
                <a:cubicBezTo>
                  <a:pt x="457" y="1494"/>
                  <a:pt x="346" y="1691"/>
                  <a:pt x="257" y="1898"/>
                </a:cubicBezTo>
                <a:lnTo>
                  <a:pt x="650" y="2270"/>
                </a:lnTo>
                <a:cubicBezTo>
                  <a:pt x="604" y="2404"/>
                  <a:pt x="570" y="2542"/>
                  <a:pt x="545" y="2681"/>
                </a:cubicBezTo>
                <a:lnTo>
                  <a:pt x="22" y="2819"/>
                </a:lnTo>
                <a:cubicBezTo>
                  <a:pt x="0" y="3043"/>
                  <a:pt x="2" y="3269"/>
                  <a:pt x="29" y="3495"/>
                </a:cubicBezTo>
                <a:lnTo>
                  <a:pt x="555" y="3620"/>
                </a:lnTo>
                <a:cubicBezTo>
                  <a:pt x="581" y="3759"/>
                  <a:pt x="620" y="3895"/>
                  <a:pt x="669" y="4030"/>
                </a:cubicBezTo>
                <a:lnTo>
                  <a:pt x="285" y="4410"/>
                </a:lnTo>
                <a:cubicBezTo>
                  <a:pt x="331" y="4512"/>
                  <a:pt x="382" y="4612"/>
                  <a:pt x="441" y="4710"/>
                </a:cubicBezTo>
                <a:cubicBezTo>
                  <a:pt x="499" y="4809"/>
                  <a:pt x="562" y="4903"/>
                  <a:pt x="629" y="4992"/>
                </a:cubicBezTo>
                <a:lnTo>
                  <a:pt x="1148" y="4838"/>
                </a:lnTo>
                <a:cubicBezTo>
                  <a:pt x="1242" y="4946"/>
                  <a:pt x="1344" y="5046"/>
                  <a:pt x="1451" y="5136"/>
                </a:cubicBezTo>
                <a:lnTo>
                  <a:pt x="1308" y="5657"/>
                </a:lnTo>
                <a:cubicBezTo>
                  <a:pt x="1494" y="5789"/>
                  <a:pt x="1691" y="5900"/>
                  <a:pt x="1897" y="5988"/>
                </a:cubicBezTo>
                <a:lnTo>
                  <a:pt x="2270" y="5596"/>
                </a:lnTo>
                <a:cubicBezTo>
                  <a:pt x="2404" y="5642"/>
                  <a:pt x="2540" y="5677"/>
                  <a:pt x="2681" y="5701"/>
                </a:cubicBezTo>
                <a:lnTo>
                  <a:pt x="2818" y="6225"/>
                </a:lnTo>
                <a:cubicBezTo>
                  <a:pt x="3042" y="6246"/>
                  <a:pt x="3269" y="6245"/>
                  <a:pt x="3495" y="6218"/>
                </a:cubicBezTo>
                <a:lnTo>
                  <a:pt x="3620" y="5692"/>
                </a:lnTo>
                <a:cubicBezTo>
                  <a:pt x="3758" y="5665"/>
                  <a:pt x="3894" y="5627"/>
                  <a:pt x="4029" y="5577"/>
                </a:cubicBezTo>
                <a:lnTo>
                  <a:pt x="4410" y="5961"/>
                </a:lnTo>
                <a:cubicBezTo>
                  <a:pt x="4511" y="5916"/>
                  <a:pt x="4612" y="5864"/>
                  <a:pt x="4710" y="5805"/>
                </a:cubicBezTo>
                <a:cubicBezTo>
                  <a:pt x="4808" y="5747"/>
                  <a:pt x="4902" y="5684"/>
                  <a:pt x="4992" y="5617"/>
                </a:cubicBezTo>
                <a:lnTo>
                  <a:pt x="4837" y="5099"/>
                </a:lnTo>
                <a:cubicBezTo>
                  <a:pt x="4946" y="5005"/>
                  <a:pt x="5045" y="4903"/>
                  <a:pt x="5135" y="4795"/>
                </a:cubicBezTo>
                <a:lnTo>
                  <a:pt x="5656" y="4938"/>
                </a:lnTo>
                <a:cubicBezTo>
                  <a:pt x="5789" y="4753"/>
                  <a:pt x="5900" y="4555"/>
                  <a:pt x="5988" y="4349"/>
                </a:cubicBezTo>
                <a:lnTo>
                  <a:pt x="5595" y="3976"/>
                </a:lnTo>
                <a:cubicBezTo>
                  <a:pt x="5641" y="3843"/>
                  <a:pt x="5677" y="3706"/>
                  <a:pt x="5701" y="3566"/>
                </a:cubicBezTo>
                <a:lnTo>
                  <a:pt x="6224" y="3429"/>
                </a:ln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220EC8E-C64B-4323-88F3-A227954C9168}"/>
              </a:ext>
            </a:extLst>
          </p:cNvPr>
          <p:cNvSpPr/>
          <p:nvPr/>
        </p:nvSpPr>
        <p:spPr>
          <a:xfrm>
            <a:off x="6175128" y="1193487"/>
            <a:ext cx="1082728" cy="1082728"/>
          </a:xfrm>
          <a:prstGeom prst="ellipse">
            <a:avLst/>
          </a:prstGeom>
          <a:solidFill>
            <a:srgbClr val="2B32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Graphic 46" descr="Lightbulb">
            <a:extLst>
              <a:ext uri="{FF2B5EF4-FFF2-40B4-BE49-F238E27FC236}">
                <a16:creationId xmlns:a16="http://schemas.microsoft.com/office/drawing/2014/main" id="{6A859C25-45E6-4DAA-920D-42870D4477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43567" y="1277651"/>
            <a:ext cx="914400" cy="914400"/>
          </a:xfrm>
          <a:prstGeom prst="rect">
            <a:avLst/>
          </a:prstGeom>
        </p:spPr>
      </p:pic>
      <p:pic>
        <p:nvPicPr>
          <p:cNvPr id="48" name="Graphic 47" descr="Trophy">
            <a:extLst>
              <a:ext uri="{FF2B5EF4-FFF2-40B4-BE49-F238E27FC236}">
                <a16:creationId xmlns:a16="http://schemas.microsoft.com/office/drawing/2014/main" id="{58735236-6B5C-4542-9EFB-BED3339EF5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19078" y="4875645"/>
            <a:ext cx="914400" cy="914400"/>
          </a:xfrm>
          <a:prstGeom prst="rect">
            <a:avLst/>
          </a:prstGeom>
        </p:spPr>
      </p:pic>
      <p:pic>
        <p:nvPicPr>
          <p:cNvPr id="49" name="Graphic 48" descr="Atom">
            <a:extLst>
              <a:ext uri="{FF2B5EF4-FFF2-40B4-BE49-F238E27FC236}">
                <a16:creationId xmlns:a16="http://schemas.microsoft.com/office/drawing/2014/main" id="{8194AAC1-1F30-499F-A1D3-42D48A21ED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49471" y="3667060"/>
            <a:ext cx="914400" cy="914400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17C48443-2509-4ABE-912B-CAB682F2DBDB}"/>
              </a:ext>
            </a:extLst>
          </p:cNvPr>
          <p:cNvGrpSpPr/>
          <p:nvPr/>
        </p:nvGrpSpPr>
        <p:grpSpPr>
          <a:xfrm>
            <a:off x="7926890" y="3488437"/>
            <a:ext cx="2937088" cy="1290153"/>
            <a:chOff x="8921977" y="1466725"/>
            <a:chExt cx="2937088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131B01C-A229-40E2-B826-55544EF38CF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BAF3C16-9F86-42A0-8A25-1BF2D6317DC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E4942A5-AD17-4A97-AA07-057383164E9E}"/>
              </a:ext>
            </a:extLst>
          </p:cNvPr>
          <p:cNvGrpSpPr/>
          <p:nvPr/>
        </p:nvGrpSpPr>
        <p:grpSpPr>
          <a:xfrm>
            <a:off x="1318183" y="2289106"/>
            <a:ext cx="2937088" cy="1290153"/>
            <a:chOff x="332936" y="2627766"/>
            <a:chExt cx="2937088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459319B-E75F-44BC-AB80-CF89B6147AD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271D300-7081-47E7-896C-870949D50A6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B694A5B-700F-4FFE-93F1-DC986F1BD099}"/>
              </a:ext>
            </a:extLst>
          </p:cNvPr>
          <p:cNvGrpSpPr/>
          <p:nvPr/>
        </p:nvGrpSpPr>
        <p:grpSpPr>
          <a:xfrm>
            <a:off x="1318183" y="4687768"/>
            <a:ext cx="2937088" cy="1290153"/>
            <a:chOff x="332936" y="4652338"/>
            <a:chExt cx="2937088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B905760-C23E-4450-B0D8-7F01B7C2BD6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3E7315F-BDF8-4F23-A7E6-0B54A9E0B89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5B5FE20-009C-4FC8-9BD0-C401E900317D}"/>
              </a:ext>
            </a:extLst>
          </p:cNvPr>
          <p:cNvGrpSpPr/>
          <p:nvPr/>
        </p:nvGrpSpPr>
        <p:grpSpPr>
          <a:xfrm>
            <a:off x="7926890" y="1089775"/>
            <a:ext cx="2937088" cy="1290153"/>
            <a:chOff x="8921977" y="1466725"/>
            <a:chExt cx="2937088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718EA0B-AD7C-40C9-ACD9-20EEA788E12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6AA8312-7BF3-4C9E-A8C3-1803F0D162A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072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356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Vertically-Aligned Gears for PowerPoint</vt:lpstr>
      <vt:lpstr>Vertically-Aligned Gears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Vertically-Aligned Gears for PowerPoint</dc:title>
  <dc:creator>PresentationGO.com</dc:creator>
  <dc:description>© Copyright PresentationGO.com</dc:description>
  <dcterms:created xsi:type="dcterms:W3CDTF">2014-11-26T05:14:11Z</dcterms:created>
  <dcterms:modified xsi:type="dcterms:W3CDTF">2018-08-01T22:54:03Z</dcterms:modified>
  <cp:category>Charts &amp; Diagrams</cp:category>
</cp:coreProperties>
</file>