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762" y="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05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82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Grouped List – Slide Template</a:t>
            </a:r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F1F0906F-5A8A-D246-8CD5-106EC257EBD3}"/>
              </a:ext>
            </a:extLst>
          </p:cNvPr>
          <p:cNvSpPr/>
          <p:nvPr/>
        </p:nvSpPr>
        <p:spPr>
          <a:xfrm>
            <a:off x="1378882" y="1095908"/>
            <a:ext cx="1945036" cy="2248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4" y="0"/>
                </a:moveTo>
                <a:lnTo>
                  <a:pt x="2876" y="0"/>
                </a:lnTo>
                <a:cubicBezTo>
                  <a:pt x="1294" y="0"/>
                  <a:pt x="0" y="1119"/>
                  <a:pt x="0" y="2488"/>
                </a:cubicBezTo>
                <a:lnTo>
                  <a:pt x="0" y="19112"/>
                </a:lnTo>
                <a:cubicBezTo>
                  <a:pt x="0" y="20481"/>
                  <a:pt x="1294" y="21600"/>
                  <a:pt x="2876" y="21600"/>
                </a:cubicBezTo>
                <a:lnTo>
                  <a:pt x="18724" y="21600"/>
                </a:lnTo>
                <a:cubicBezTo>
                  <a:pt x="20306" y="21600"/>
                  <a:pt x="21600" y="20481"/>
                  <a:pt x="21600" y="19112"/>
                </a:cubicBezTo>
                <a:lnTo>
                  <a:pt x="21600" y="2488"/>
                </a:lnTo>
                <a:cubicBezTo>
                  <a:pt x="21600" y="1119"/>
                  <a:pt x="20306" y="0"/>
                  <a:pt x="18724" y="0"/>
                </a:cubicBezTo>
                <a:close/>
              </a:path>
            </a:pathLst>
          </a:custGeom>
          <a:solidFill>
            <a:srgbClr val="F4F5F5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egestas.</a:t>
            </a:r>
            <a:endParaRPr lang="en-US" sz="1200" noProof="1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2544F003-5039-0843-8099-A7A0C6EC233D}"/>
              </a:ext>
            </a:extLst>
          </p:cNvPr>
          <p:cNvSpPr/>
          <p:nvPr/>
        </p:nvSpPr>
        <p:spPr>
          <a:xfrm>
            <a:off x="1378882" y="3513172"/>
            <a:ext cx="1945036" cy="2248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4" y="0"/>
                </a:moveTo>
                <a:lnTo>
                  <a:pt x="2876" y="0"/>
                </a:lnTo>
                <a:cubicBezTo>
                  <a:pt x="1294" y="0"/>
                  <a:pt x="0" y="1119"/>
                  <a:pt x="0" y="2488"/>
                </a:cubicBezTo>
                <a:lnTo>
                  <a:pt x="0" y="19112"/>
                </a:lnTo>
                <a:cubicBezTo>
                  <a:pt x="0" y="20481"/>
                  <a:pt x="1294" y="21600"/>
                  <a:pt x="2876" y="21600"/>
                </a:cubicBezTo>
                <a:lnTo>
                  <a:pt x="18724" y="21600"/>
                </a:lnTo>
                <a:cubicBezTo>
                  <a:pt x="20306" y="21600"/>
                  <a:pt x="21600" y="20481"/>
                  <a:pt x="21600" y="19112"/>
                </a:cubicBezTo>
                <a:lnTo>
                  <a:pt x="21600" y="2488"/>
                </a:lnTo>
                <a:cubicBezTo>
                  <a:pt x="21600" y="1119"/>
                  <a:pt x="20306" y="0"/>
                  <a:pt x="18724" y="0"/>
                </a:cubicBezTo>
                <a:close/>
              </a:path>
            </a:pathLst>
          </a:custGeom>
          <a:solidFill>
            <a:srgbClr val="DADBDC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180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pharetra proin egestas.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0F780986-FF3E-C646-A9A4-C13954C952AC}"/>
              </a:ext>
            </a:extLst>
          </p:cNvPr>
          <p:cNvSpPr/>
          <p:nvPr/>
        </p:nvSpPr>
        <p:spPr>
          <a:xfrm>
            <a:off x="1573128" y="2693031"/>
            <a:ext cx="1552444" cy="14926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6" h="21600" extrusionOk="0">
                <a:moveTo>
                  <a:pt x="11986" y="0"/>
                </a:moveTo>
                <a:lnTo>
                  <a:pt x="8950" y="0"/>
                </a:lnTo>
                <a:cubicBezTo>
                  <a:pt x="6296" y="0"/>
                  <a:pt x="3842" y="1521"/>
                  <a:pt x="2515" y="3988"/>
                </a:cubicBezTo>
                <a:lnTo>
                  <a:pt x="995" y="6812"/>
                </a:lnTo>
                <a:cubicBezTo>
                  <a:pt x="-332" y="9279"/>
                  <a:pt x="-332" y="12318"/>
                  <a:pt x="995" y="14788"/>
                </a:cubicBezTo>
                <a:lnTo>
                  <a:pt x="2515" y="17612"/>
                </a:lnTo>
                <a:cubicBezTo>
                  <a:pt x="3842" y="20079"/>
                  <a:pt x="6296" y="21600"/>
                  <a:pt x="8950" y="21600"/>
                </a:cubicBezTo>
                <a:lnTo>
                  <a:pt x="11986" y="21600"/>
                </a:lnTo>
                <a:cubicBezTo>
                  <a:pt x="14640" y="21600"/>
                  <a:pt x="17094" y="20079"/>
                  <a:pt x="18421" y="17612"/>
                </a:cubicBezTo>
                <a:lnTo>
                  <a:pt x="19941" y="14788"/>
                </a:lnTo>
                <a:cubicBezTo>
                  <a:pt x="21268" y="12321"/>
                  <a:pt x="21268" y="9282"/>
                  <a:pt x="19941" y="6812"/>
                </a:cubicBezTo>
                <a:lnTo>
                  <a:pt x="18421" y="3988"/>
                </a:lnTo>
                <a:cubicBezTo>
                  <a:pt x="17097" y="1521"/>
                  <a:pt x="14643" y="0"/>
                  <a:pt x="11986" y="0"/>
                </a:cubicBezTo>
                <a:close/>
              </a:path>
            </a:pathLst>
          </a:custGeom>
          <a:solidFill>
            <a:srgbClr val="F4F5F5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180000" anchor="b"/>
          <a:lstStyle/>
          <a:p>
            <a:pPr algn="ctr"/>
            <a:endParaRPr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F52C5728-377B-C344-A5A3-1F00B6D0D988}"/>
              </a:ext>
            </a:extLst>
          </p:cNvPr>
          <p:cNvSpPr/>
          <p:nvPr/>
        </p:nvSpPr>
        <p:spPr>
          <a:xfrm>
            <a:off x="1702623" y="2800942"/>
            <a:ext cx="1292806" cy="1267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08" h="21600" extrusionOk="0">
                <a:moveTo>
                  <a:pt x="11172" y="0"/>
                </a:moveTo>
                <a:lnTo>
                  <a:pt x="9636" y="0"/>
                </a:lnTo>
                <a:cubicBezTo>
                  <a:pt x="6468" y="0"/>
                  <a:pt x="3540" y="1791"/>
                  <a:pt x="1956" y="4696"/>
                </a:cubicBezTo>
                <a:lnTo>
                  <a:pt x="1188" y="6104"/>
                </a:lnTo>
                <a:cubicBezTo>
                  <a:pt x="-396" y="9009"/>
                  <a:pt x="-396" y="12587"/>
                  <a:pt x="1188" y="15496"/>
                </a:cubicBezTo>
                <a:lnTo>
                  <a:pt x="1956" y="16904"/>
                </a:lnTo>
                <a:cubicBezTo>
                  <a:pt x="3540" y="19809"/>
                  <a:pt x="6468" y="21600"/>
                  <a:pt x="9636" y="21600"/>
                </a:cubicBezTo>
                <a:lnTo>
                  <a:pt x="11172" y="21600"/>
                </a:lnTo>
                <a:cubicBezTo>
                  <a:pt x="14340" y="21600"/>
                  <a:pt x="17268" y="19809"/>
                  <a:pt x="18852" y="16904"/>
                </a:cubicBezTo>
                <a:lnTo>
                  <a:pt x="19620" y="15496"/>
                </a:lnTo>
                <a:cubicBezTo>
                  <a:pt x="21204" y="12591"/>
                  <a:pt x="21204" y="9013"/>
                  <a:pt x="19620" y="6104"/>
                </a:cubicBezTo>
                <a:lnTo>
                  <a:pt x="18852" y="4696"/>
                </a:lnTo>
                <a:cubicBezTo>
                  <a:pt x="17268" y="1791"/>
                  <a:pt x="14340" y="0"/>
                  <a:pt x="11172" y="0"/>
                </a:cubicBezTo>
                <a:close/>
              </a:path>
            </a:pathLst>
          </a:custGeom>
          <a:solidFill>
            <a:srgbClr val="82C06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02F39A61-2CF8-8B41-9849-C8C3721C12D2}"/>
              </a:ext>
            </a:extLst>
          </p:cNvPr>
          <p:cNvSpPr/>
          <p:nvPr/>
        </p:nvSpPr>
        <p:spPr>
          <a:xfrm>
            <a:off x="3882475" y="1095908"/>
            <a:ext cx="1945036" cy="2248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4" y="0"/>
                </a:moveTo>
                <a:lnTo>
                  <a:pt x="2876" y="0"/>
                </a:lnTo>
                <a:cubicBezTo>
                  <a:pt x="1294" y="0"/>
                  <a:pt x="0" y="1119"/>
                  <a:pt x="0" y="2488"/>
                </a:cubicBezTo>
                <a:lnTo>
                  <a:pt x="0" y="19112"/>
                </a:lnTo>
                <a:cubicBezTo>
                  <a:pt x="0" y="20481"/>
                  <a:pt x="1294" y="21600"/>
                  <a:pt x="2876" y="21600"/>
                </a:cubicBezTo>
                <a:lnTo>
                  <a:pt x="18724" y="21600"/>
                </a:lnTo>
                <a:cubicBezTo>
                  <a:pt x="20306" y="21600"/>
                  <a:pt x="21600" y="20481"/>
                  <a:pt x="21600" y="19112"/>
                </a:cubicBezTo>
                <a:lnTo>
                  <a:pt x="21600" y="2488"/>
                </a:lnTo>
                <a:cubicBezTo>
                  <a:pt x="21600" y="1119"/>
                  <a:pt x="20306" y="0"/>
                  <a:pt x="18724" y="0"/>
                </a:cubicBezTo>
                <a:close/>
              </a:path>
            </a:pathLst>
          </a:custGeom>
          <a:solidFill>
            <a:srgbClr val="DADBDC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pharetra proin egestas.</a:t>
            </a:r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345F86EC-99C4-FD44-B986-6783A9A10F31}"/>
              </a:ext>
            </a:extLst>
          </p:cNvPr>
          <p:cNvSpPr/>
          <p:nvPr/>
        </p:nvSpPr>
        <p:spPr>
          <a:xfrm>
            <a:off x="3882475" y="3513172"/>
            <a:ext cx="1945036" cy="2248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4" y="0"/>
                </a:moveTo>
                <a:lnTo>
                  <a:pt x="2876" y="0"/>
                </a:lnTo>
                <a:cubicBezTo>
                  <a:pt x="1294" y="0"/>
                  <a:pt x="0" y="1119"/>
                  <a:pt x="0" y="2488"/>
                </a:cubicBezTo>
                <a:lnTo>
                  <a:pt x="0" y="19112"/>
                </a:lnTo>
                <a:cubicBezTo>
                  <a:pt x="0" y="20481"/>
                  <a:pt x="1294" y="21600"/>
                  <a:pt x="2876" y="21600"/>
                </a:cubicBezTo>
                <a:lnTo>
                  <a:pt x="18724" y="21600"/>
                </a:lnTo>
                <a:cubicBezTo>
                  <a:pt x="20306" y="21600"/>
                  <a:pt x="21600" y="20481"/>
                  <a:pt x="21600" y="19112"/>
                </a:cubicBezTo>
                <a:lnTo>
                  <a:pt x="21600" y="2488"/>
                </a:lnTo>
                <a:cubicBezTo>
                  <a:pt x="21600" y="1119"/>
                  <a:pt x="20306" y="0"/>
                  <a:pt x="18724" y="0"/>
                </a:cubicBezTo>
                <a:close/>
              </a:path>
            </a:pathLst>
          </a:custGeom>
          <a:solidFill>
            <a:srgbClr val="F4F5F5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180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egestas.</a:t>
            </a:r>
            <a:endParaRPr lang="en-US" sz="1200" noProof="1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AEDBD4D6-DE58-7F42-857F-B59323D24754}"/>
              </a:ext>
            </a:extLst>
          </p:cNvPr>
          <p:cNvSpPr/>
          <p:nvPr/>
        </p:nvSpPr>
        <p:spPr>
          <a:xfrm>
            <a:off x="4076722" y="2693031"/>
            <a:ext cx="1552444" cy="14926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6" h="21600" extrusionOk="0">
                <a:moveTo>
                  <a:pt x="11986" y="0"/>
                </a:moveTo>
                <a:lnTo>
                  <a:pt x="8950" y="0"/>
                </a:lnTo>
                <a:cubicBezTo>
                  <a:pt x="6296" y="0"/>
                  <a:pt x="3842" y="1521"/>
                  <a:pt x="2515" y="3988"/>
                </a:cubicBezTo>
                <a:lnTo>
                  <a:pt x="995" y="6812"/>
                </a:lnTo>
                <a:cubicBezTo>
                  <a:pt x="-332" y="9279"/>
                  <a:pt x="-332" y="12318"/>
                  <a:pt x="995" y="14788"/>
                </a:cubicBezTo>
                <a:lnTo>
                  <a:pt x="2515" y="17612"/>
                </a:lnTo>
                <a:cubicBezTo>
                  <a:pt x="3842" y="20079"/>
                  <a:pt x="6296" y="21600"/>
                  <a:pt x="8950" y="21600"/>
                </a:cubicBezTo>
                <a:lnTo>
                  <a:pt x="11986" y="21600"/>
                </a:lnTo>
                <a:cubicBezTo>
                  <a:pt x="14640" y="21600"/>
                  <a:pt x="17094" y="20079"/>
                  <a:pt x="18421" y="17612"/>
                </a:cubicBezTo>
                <a:lnTo>
                  <a:pt x="19941" y="14788"/>
                </a:lnTo>
                <a:cubicBezTo>
                  <a:pt x="21268" y="12321"/>
                  <a:pt x="21268" y="9282"/>
                  <a:pt x="19941" y="6812"/>
                </a:cubicBezTo>
                <a:lnTo>
                  <a:pt x="18421" y="3988"/>
                </a:lnTo>
                <a:cubicBezTo>
                  <a:pt x="17097" y="1521"/>
                  <a:pt x="14643" y="0"/>
                  <a:pt x="11986" y="0"/>
                </a:cubicBezTo>
                <a:close/>
              </a:path>
            </a:pathLst>
          </a:custGeom>
          <a:solidFill>
            <a:srgbClr val="F4F5F5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180000" anchor="b"/>
          <a:lstStyle/>
          <a:p>
            <a:pPr algn="ctr"/>
            <a:endParaRPr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EC57FF98-9D8E-3644-A6A5-B298CA246469}"/>
              </a:ext>
            </a:extLst>
          </p:cNvPr>
          <p:cNvSpPr/>
          <p:nvPr/>
        </p:nvSpPr>
        <p:spPr>
          <a:xfrm>
            <a:off x="4206218" y="2800942"/>
            <a:ext cx="1292806" cy="1267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08" h="21600" extrusionOk="0">
                <a:moveTo>
                  <a:pt x="11172" y="0"/>
                </a:moveTo>
                <a:lnTo>
                  <a:pt x="9636" y="0"/>
                </a:lnTo>
                <a:cubicBezTo>
                  <a:pt x="6468" y="0"/>
                  <a:pt x="3540" y="1791"/>
                  <a:pt x="1956" y="4696"/>
                </a:cubicBezTo>
                <a:lnTo>
                  <a:pt x="1188" y="6104"/>
                </a:lnTo>
                <a:cubicBezTo>
                  <a:pt x="-396" y="9009"/>
                  <a:pt x="-396" y="12587"/>
                  <a:pt x="1188" y="15496"/>
                </a:cubicBezTo>
                <a:lnTo>
                  <a:pt x="1956" y="16904"/>
                </a:lnTo>
                <a:cubicBezTo>
                  <a:pt x="3540" y="19809"/>
                  <a:pt x="6468" y="21600"/>
                  <a:pt x="9636" y="21600"/>
                </a:cubicBezTo>
                <a:lnTo>
                  <a:pt x="11172" y="21600"/>
                </a:lnTo>
                <a:cubicBezTo>
                  <a:pt x="14340" y="21600"/>
                  <a:pt x="17268" y="19809"/>
                  <a:pt x="18852" y="16904"/>
                </a:cubicBezTo>
                <a:lnTo>
                  <a:pt x="19620" y="15496"/>
                </a:lnTo>
                <a:cubicBezTo>
                  <a:pt x="21204" y="12591"/>
                  <a:pt x="21204" y="9013"/>
                  <a:pt x="19620" y="6104"/>
                </a:cubicBezTo>
                <a:lnTo>
                  <a:pt x="18852" y="4696"/>
                </a:lnTo>
                <a:cubicBezTo>
                  <a:pt x="17268" y="1791"/>
                  <a:pt x="14340" y="0"/>
                  <a:pt x="11172" y="0"/>
                </a:cubicBezTo>
                <a:close/>
              </a:path>
            </a:pathLst>
          </a:custGeom>
          <a:solidFill>
            <a:srgbClr val="56B98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EFDDE6D4-FDB9-6D48-918B-44339CD3092F}"/>
              </a:ext>
            </a:extLst>
          </p:cNvPr>
          <p:cNvSpPr/>
          <p:nvPr/>
        </p:nvSpPr>
        <p:spPr>
          <a:xfrm>
            <a:off x="6364487" y="1095908"/>
            <a:ext cx="1945036" cy="2248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4" y="0"/>
                </a:moveTo>
                <a:lnTo>
                  <a:pt x="2876" y="0"/>
                </a:lnTo>
                <a:cubicBezTo>
                  <a:pt x="1294" y="0"/>
                  <a:pt x="0" y="1119"/>
                  <a:pt x="0" y="2488"/>
                </a:cubicBezTo>
                <a:lnTo>
                  <a:pt x="0" y="19112"/>
                </a:lnTo>
                <a:cubicBezTo>
                  <a:pt x="0" y="20481"/>
                  <a:pt x="1294" y="21600"/>
                  <a:pt x="2876" y="21600"/>
                </a:cubicBezTo>
                <a:lnTo>
                  <a:pt x="18724" y="21600"/>
                </a:lnTo>
                <a:cubicBezTo>
                  <a:pt x="20306" y="21600"/>
                  <a:pt x="21600" y="20481"/>
                  <a:pt x="21600" y="19112"/>
                </a:cubicBezTo>
                <a:lnTo>
                  <a:pt x="21600" y="2488"/>
                </a:lnTo>
                <a:cubicBezTo>
                  <a:pt x="21600" y="1119"/>
                  <a:pt x="20306" y="0"/>
                  <a:pt x="18724" y="0"/>
                </a:cubicBezTo>
                <a:close/>
              </a:path>
            </a:pathLst>
          </a:custGeom>
          <a:solidFill>
            <a:srgbClr val="F4F5F5"/>
          </a:solidFill>
          <a:ln w="12700">
            <a:solidFill>
              <a:schemeClr val="bg1">
                <a:lumMod val="75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egestas.</a:t>
            </a:r>
            <a:endParaRPr lang="en-US" sz="1200" noProof="1"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33EF8E92-8262-DE4E-A0BA-C400D0A59137}"/>
              </a:ext>
            </a:extLst>
          </p:cNvPr>
          <p:cNvSpPr/>
          <p:nvPr/>
        </p:nvSpPr>
        <p:spPr>
          <a:xfrm>
            <a:off x="6364487" y="3513172"/>
            <a:ext cx="1945036" cy="2248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4" y="0"/>
                </a:moveTo>
                <a:lnTo>
                  <a:pt x="2876" y="0"/>
                </a:lnTo>
                <a:cubicBezTo>
                  <a:pt x="1294" y="0"/>
                  <a:pt x="0" y="1119"/>
                  <a:pt x="0" y="2488"/>
                </a:cubicBezTo>
                <a:lnTo>
                  <a:pt x="0" y="19112"/>
                </a:lnTo>
                <a:cubicBezTo>
                  <a:pt x="0" y="20481"/>
                  <a:pt x="1294" y="21600"/>
                  <a:pt x="2876" y="21600"/>
                </a:cubicBezTo>
                <a:lnTo>
                  <a:pt x="18724" y="21600"/>
                </a:lnTo>
                <a:cubicBezTo>
                  <a:pt x="20306" y="21600"/>
                  <a:pt x="21600" y="20481"/>
                  <a:pt x="21600" y="19112"/>
                </a:cubicBezTo>
                <a:lnTo>
                  <a:pt x="21600" y="2488"/>
                </a:lnTo>
                <a:cubicBezTo>
                  <a:pt x="21600" y="1119"/>
                  <a:pt x="20306" y="0"/>
                  <a:pt x="18724" y="0"/>
                </a:cubicBezTo>
                <a:close/>
              </a:path>
            </a:pathLst>
          </a:custGeom>
          <a:solidFill>
            <a:srgbClr val="DADBDC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180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pharetra proin egestas.</a:t>
            </a:r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C0E36438-0F01-9A42-A9CA-96AD5F3B8445}"/>
              </a:ext>
            </a:extLst>
          </p:cNvPr>
          <p:cNvSpPr/>
          <p:nvPr/>
        </p:nvSpPr>
        <p:spPr>
          <a:xfrm>
            <a:off x="6580314" y="2693031"/>
            <a:ext cx="1552447" cy="14926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6" h="21600" extrusionOk="0">
                <a:moveTo>
                  <a:pt x="11986" y="0"/>
                </a:moveTo>
                <a:lnTo>
                  <a:pt x="8950" y="0"/>
                </a:lnTo>
                <a:cubicBezTo>
                  <a:pt x="6296" y="0"/>
                  <a:pt x="3842" y="1521"/>
                  <a:pt x="2515" y="3988"/>
                </a:cubicBezTo>
                <a:lnTo>
                  <a:pt x="995" y="6812"/>
                </a:lnTo>
                <a:cubicBezTo>
                  <a:pt x="-332" y="9279"/>
                  <a:pt x="-332" y="12318"/>
                  <a:pt x="995" y="14788"/>
                </a:cubicBezTo>
                <a:lnTo>
                  <a:pt x="2515" y="17612"/>
                </a:lnTo>
                <a:cubicBezTo>
                  <a:pt x="3842" y="20079"/>
                  <a:pt x="6296" y="21600"/>
                  <a:pt x="8950" y="21600"/>
                </a:cubicBezTo>
                <a:lnTo>
                  <a:pt x="11986" y="21600"/>
                </a:lnTo>
                <a:cubicBezTo>
                  <a:pt x="14640" y="21600"/>
                  <a:pt x="17094" y="20079"/>
                  <a:pt x="18421" y="17612"/>
                </a:cubicBezTo>
                <a:lnTo>
                  <a:pt x="19941" y="14788"/>
                </a:lnTo>
                <a:cubicBezTo>
                  <a:pt x="21268" y="12321"/>
                  <a:pt x="21268" y="9282"/>
                  <a:pt x="19941" y="6812"/>
                </a:cubicBezTo>
                <a:lnTo>
                  <a:pt x="18421" y="3988"/>
                </a:lnTo>
                <a:cubicBezTo>
                  <a:pt x="17097" y="1521"/>
                  <a:pt x="14643" y="0"/>
                  <a:pt x="11986" y="0"/>
                </a:cubicBezTo>
                <a:close/>
              </a:path>
            </a:pathLst>
          </a:custGeom>
          <a:solidFill>
            <a:srgbClr val="F4F5F5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180000" anchor="b"/>
          <a:lstStyle/>
          <a:p>
            <a:pPr algn="ctr"/>
            <a:endParaRPr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BCF17E4C-9DA9-364D-9A52-730D71C45E2A}"/>
              </a:ext>
            </a:extLst>
          </p:cNvPr>
          <p:cNvSpPr/>
          <p:nvPr/>
        </p:nvSpPr>
        <p:spPr>
          <a:xfrm>
            <a:off x="6709812" y="2800942"/>
            <a:ext cx="1292806" cy="1267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08" h="21600" extrusionOk="0">
                <a:moveTo>
                  <a:pt x="11172" y="0"/>
                </a:moveTo>
                <a:lnTo>
                  <a:pt x="9636" y="0"/>
                </a:lnTo>
                <a:cubicBezTo>
                  <a:pt x="6468" y="0"/>
                  <a:pt x="3540" y="1791"/>
                  <a:pt x="1956" y="4696"/>
                </a:cubicBezTo>
                <a:lnTo>
                  <a:pt x="1188" y="6104"/>
                </a:lnTo>
                <a:cubicBezTo>
                  <a:pt x="-396" y="9009"/>
                  <a:pt x="-396" y="12587"/>
                  <a:pt x="1188" y="15496"/>
                </a:cubicBezTo>
                <a:lnTo>
                  <a:pt x="1956" y="16904"/>
                </a:lnTo>
                <a:cubicBezTo>
                  <a:pt x="3540" y="19809"/>
                  <a:pt x="6468" y="21600"/>
                  <a:pt x="9636" y="21600"/>
                </a:cubicBezTo>
                <a:lnTo>
                  <a:pt x="11172" y="21600"/>
                </a:lnTo>
                <a:cubicBezTo>
                  <a:pt x="14340" y="21600"/>
                  <a:pt x="17268" y="19809"/>
                  <a:pt x="18852" y="16904"/>
                </a:cubicBezTo>
                <a:lnTo>
                  <a:pt x="19620" y="15496"/>
                </a:lnTo>
                <a:cubicBezTo>
                  <a:pt x="21204" y="12591"/>
                  <a:pt x="21204" y="9013"/>
                  <a:pt x="19620" y="6104"/>
                </a:cubicBezTo>
                <a:lnTo>
                  <a:pt x="18852" y="4696"/>
                </a:lnTo>
                <a:cubicBezTo>
                  <a:pt x="17268" y="1791"/>
                  <a:pt x="14340" y="0"/>
                  <a:pt x="11172" y="0"/>
                </a:cubicBezTo>
                <a:close/>
              </a:path>
            </a:pathLst>
          </a:custGeom>
          <a:solidFill>
            <a:srgbClr val="13BBB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BDACD14C-3856-D640-B97F-9133DEA89266}"/>
              </a:ext>
            </a:extLst>
          </p:cNvPr>
          <p:cNvSpPr/>
          <p:nvPr/>
        </p:nvSpPr>
        <p:spPr>
          <a:xfrm>
            <a:off x="8868082" y="1095908"/>
            <a:ext cx="1945036" cy="2248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4" y="0"/>
                </a:moveTo>
                <a:lnTo>
                  <a:pt x="2876" y="0"/>
                </a:lnTo>
                <a:cubicBezTo>
                  <a:pt x="1294" y="0"/>
                  <a:pt x="0" y="1119"/>
                  <a:pt x="0" y="2488"/>
                </a:cubicBezTo>
                <a:lnTo>
                  <a:pt x="0" y="19112"/>
                </a:lnTo>
                <a:cubicBezTo>
                  <a:pt x="0" y="20481"/>
                  <a:pt x="1294" y="21600"/>
                  <a:pt x="2876" y="21600"/>
                </a:cubicBezTo>
                <a:lnTo>
                  <a:pt x="18724" y="21600"/>
                </a:lnTo>
                <a:cubicBezTo>
                  <a:pt x="20306" y="21600"/>
                  <a:pt x="21600" y="20481"/>
                  <a:pt x="21600" y="19112"/>
                </a:cubicBezTo>
                <a:lnTo>
                  <a:pt x="21600" y="2488"/>
                </a:lnTo>
                <a:cubicBezTo>
                  <a:pt x="21600" y="1119"/>
                  <a:pt x="20306" y="0"/>
                  <a:pt x="18724" y="0"/>
                </a:cubicBezTo>
                <a:close/>
              </a:path>
            </a:pathLst>
          </a:custGeom>
          <a:solidFill>
            <a:srgbClr val="DADBDC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pharetra proin egestas.</a:t>
            </a:r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56AFA131-0BD5-134A-81E6-A8BE76A0820E}"/>
              </a:ext>
            </a:extLst>
          </p:cNvPr>
          <p:cNvSpPr/>
          <p:nvPr/>
        </p:nvSpPr>
        <p:spPr>
          <a:xfrm>
            <a:off x="8868082" y="3513172"/>
            <a:ext cx="1945036" cy="2248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4" y="0"/>
                </a:moveTo>
                <a:lnTo>
                  <a:pt x="2876" y="0"/>
                </a:lnTo>
                <a:cubicBezTo>
                  <a:pt x="1294" y="0"/>
                  <a:pt x="0" y="1119"/>
                  <a:pt x="0" y="2488"/>
                </a:cubicBezTo>
                <a:lnTo>
                  <a:pt x="0" y="19112"/>
                </a:lnTo>
                <a:cubicBezTo>
                  <a:pt x="0" y="20481"/>
                  <a:pt x="1294" y="21600"/>
                  <a:pt x="2876" y="21600"/>
                </a:cubicBezTo>
                <a:lnTo>
                  <a:pt x="18724" y="21600"/>
                </a:lnTo>
                <a:cubicBezTo>
                  <a:pt x="20306" y="21600"/>
                  <a:pt x="21600" y="20481"/>
                  <a:pt x="21600" y="19112"/>
                </a:cubicBezTo>
                <a:lnTo>
                  <a:pt x="21600" y="2488"/>
                </a:lnTo>
                <a:cubicBezTo>
                  <a:pt x="21600" y="1119"/>
                  <a:pt x="20306" y="0"/>
                  <a:pt x="18724" y="0"/>
                </a:cubicBezTo>
                <a:close/>
              </a:path>
            </a:pathLst>
          </a:custGeom>
          <a:solidFill>
            <a:srgbClr val="F4F5F5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180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egestas.</a:t>
            </a:r>
            <a:endParaRPr lang="en-US" sz="1200" noProof="1"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3D5EB59D-E4EB-9145-B83F-37884D131866}"/>
              </a:ext>
            </a:extLst>
          </p:cNvPr>
          <p:cNvSpPr/>
          <p:nvPr/>
        </p:nvSpPr>
        <p:spPr>
          <a:xfrm>
            <a:off x="9062325" y="2693031"/>
            <a:ext cx="1552447" cy="14926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6" h="21600" extrusionOk="0">
                <a:moveTo>
                  <a:pt x="11986" y="0"/>
                </a:moveTo>
                <a:lnTo>
                  <a:pt x="8950" y="0"/>
                </a:lnTo>
                <a:cubicBezTo>
                  <a:pt x="6296" y="0"/>
                  <a:pt x="3842" y="1521"/>
                  <a:pt x="2515" y="3988"/>
                </a:cubicBezTo>
                <a:lnTo>
                  <a:pt x="995" y="6812"/>
                </a:lnTo>
                <a:cubicBezTo>
                  <a:pt x="-332" y="9279"/>
                  <a:pt x="-332" y="12318"/>
                  <a:pt x="995" y="14788"/>
                </a:cubicBezTo>
                <a:lnTo>
                  <a:pt x="2515" y="17612"/>
                </a:lnTo>
                <a:cubicBezTo>
                  <a:pt x="3842" y="20079"/>
                  <a:pt x="6296" y="21600"/>
                  <a:pt x="8950" y="21600"/>
                </a:cubicBezTo>
                <a:lnTo>
                  <a:pt x="11986" y="21600"/>
                </a:lnTo>
                <a:cubicBezTo>
                  <a:pt x="14640" y="21600"/>
                  <a:pt x="17094" y="20079"/>
                  <a:pt x="18421" y="17612"/>
                </a:cubicBezTo>
                <a:lnTo>
                  <a:pt x="19941" y="14788"/>
                </a:lnTo>
                <a:cubicBezTo>
                  <a:pt x="21268" y="12321"/>
                  <a:pt x="21268" y="9282"/>
                  <a:pt x="19941" y="6812"/>
                </a:cubicBezTo>
                <a:lnTo>
                  <a:pt x="18421" y="3988"/>
                </a:lnTo>
                <a:cubicBezTo>
                  <a:pt x="17097" y="1521"/>
                  <a:pt x="14643" y="0"/>
                  <a:pt x="11986" y="0"/>
                </a:cubicBezTo>
                <a:close/>
              </a:path>
            </a:pathLst>
          </a:custGeom>
          <a:solidFill>
            <a:srgbClr val="F4F5F5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180000" anchor="b"/>
          <a:lstStyle/>
          <a:p>
            <a:pPr algn="ctr"/>
            <a:endParaRPr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38A5BCC9-5E07-7A4D-82BE-A8432753A956}"/>
              </a:ext>
            </a:extLst>
          </p:cNvPr>
          <p:cNvSpPr/>
          <p:nvPr/>
        </p:nvSpPr>
        <p:spPr>
          <a:xfrm>
            <a:off x="9191824" y="2800942"/>
            <a:ext cx="1292806" cy="1267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08" h="21600" extrusionOk="0">
                <a:moveTo>
                  <a:pt x="11172" y="0"/>
                </a:moveTo>
                <a:lnTo>
                  <a:pt x="9636" y="0"/>
                </a:lnTo>
                <a:cubicBezTo>
                  <a:pt x="6468" y="0"/>
                  <a:pt x="3540" y="1791"/>
                  <a:pt x="1956" y="4696"/>
                </a:cubicBezTo>
                <a:lnTo>
                  <a:pt x="1188" y="6104"/>
                </a:lnTo>
                <a:cubicBezTo>
                  <a:pt x="-396" y="9009"/>
                  <a:pt x="-396" y="12587"/>
                  <a:pt x="1188" y="15496"/>
                </a:cubicBezTo>
                <a:lnTo>
                  <a:pt x="1956" y="16904"/>
                </a:lnTo>
                <a:cubicBezTo>
                  <a:pt x="3540" y="19809"/>
                  <a:pt x="6468" y="21600"/>
                  <a:pt x="9636" y="21600"/>
                </a:cubicBezTo>
                <a:lnTo>
                  <a:pt x="11172" y="21600"/>
                </a:lnTo>
                <a:cubicBezTo>
                  <a:pt x="14340" y="21600"/>
                  <a:pt x="17268" y="19809"/>
                  <a:pt x="18852" y="16904"/>
                </a:cubicBezTo>
                <a:lnTo>
                  <a:pt x="19620" y="15496"/>
                </a:lnTo>
                <a:cubicBezTo>
                  <a:pt x="21204" y="12591"/>
                  <a:pt x="21204" y="9013"/>
                  <a:pt x="19620" y="6104"/>
                </a:cubicBezTo>
                <a:lnTo>
                  <a:pt x="18852" y="4696"/>
                </a:lnTo>
                <a:cubicBezTo>
                  <a:pt x="17268" y="1791"/>
                  <a:pt x="14340" y="0"/>
                  <a:pt x="11172" y="0"/>
                </a:cubicBezTo>
                <a:close/>
              </a:path>
            </a:pathLst>
          </a:custGeom>
          <a:solidFill>
            <a:srgbClr val="00B7D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C481988-87C7-4637-B225-AD0CDE116F45}"/>
              </a:ext>
            </a:extLst>
          </p:cNvPr>
          <p:cNvSpPr/>
          <p:nvPr/>
        </p:nvSpPr>
        <p:spPr>
          <a:xfrm>
            <a:off x="2135813" y="3100135"/>
            <a:ext cx="414382" cy="669385"/>
          </a:xfrm>
          <a:custGeom>
            <a:avLst/>
            <a:gdLst>
              <a:gd name="connsiteX0" fmla="*/ 155393 w 414382"/>
              <a:gd name="connsiteY0" fmla="*/ 621572 h 669385"/>
              <a:gd name="connsiteX1" fmla="*/ 258988 w 414382"/>
              <a:gd name="connsiteY1" fmla="*/ 621572 h 669385"/>
              <a:gd name="connsiteX2" fmla="*/ 207191 w 414382"/>
              <a:gd name="connsiteY2" fmla="*/ 669385 h 669385"/>
              <a:gd name="connsiteX3" fmla="*/ 155393 w 414382"/>
              <a:gd name="connsiteY3" fmla="*/ 621572 h 669385"/>
              <a:gd name="connsiteX4" fmla="*/ 127502 w 414382"/>
              <a:gd name="connsiteY4" fmla="*/ 541883 h 669385"/>
              <a:gd name="connsiteX5" fmla="*/ 286879 w 414382"/>
              <a:gd name="connsiteY5" fmla="*/ 541883 h 669385"/>
              <a:gd name="connsiteX6" fmla="*/ 310785 w 414382"/>
              <a:gd name="connsiteY6" fmla="*/ 565790 h 669385"/>
              <a:gd name="connsiteX7" fmla="*/ 286879 w 414382"/>
              <a:gd name="connsiteY7" fmla="*/ 589696 h 669385"/>
              <a:gd name="connsiteX8" fmla="*/ 127502 w 414382"/>
              <a:gd name="connsiteY8" fmla="*/ 589696 h 669385"/>
              <a:gd name="connsiteX9" fmla="*/ 103595 w 414382"/>
              <a:gd name="connsiteY9" fmla="*/ 565790 h 669385"/>
              <a:gd name="connsiteX10" fmla="*/ 127502 w 414382"/>
              <a:gd name="connsiteY10" fmla="*/ 541883 h 669385"/>
              <a:gd name="connsiteX11" fmla="*/ 127502 w 414382"/>
              <a:gd name="connsiteY11" fmla="*/ 462194 h 669385"/>
              <a:gd name="connsiteX12" fmla="*/ 286879 w 414382"/>
              <a:gd name="connsiteY12" fmla="*/ 462194 h 669385"/>
              <a:gd name="connsiteX13" fmla="*/ 310785 w 414382"/>
              <a:gd name="connsiteY13" fmla="*/ 486101 h 669385"/>
              <a:gd name="connsiteX14" fmla="*/ 286879 w 414382"/>
              <a:gd name="connsiteY14" fmla="*/ 510007 h 669385"/>
              <a:gd name="connsiteX15" fmla="*/ 127502 w 414382"/>
              <a:gd name="connsiteY15" fmla="*/ 510007 h 669385"/>
              <a:gd name="connsiteX16" fmla="*/ 103595 w 414382"/>
              <a:gd name="connsiteY16" fmla="*/ 486101 h 669385"/>
              <a:gd name="connsiteX17" fmla="*/ 127502 w 414382"/>
              <a:gd name="connsiteY17" fmla="*/ 462194 h 669385"/>
              <a:gd name="connsiteX18" fmla="*/ 207988 w 414382"/>
              <a:gd name="connsiteY18" fmla="*/ 47016 h 669385"/>
              <a:gd name="connsiteX19" fmla="*/ 48610 w 414382"/>
              <a:gd name="connsiteY19" fmla="*/ 204800 h 669385"/>
              <a:gd name="connsiteX20" fmla="*/ 48610 w 414382"/>
              <a:gd name="connsiteY20" fmla="*/ 211175 h 669385"/>
              <a:gd name="connsiteX21" fmla="*/ 59766 w 414382"/>
              <a:gd name="connsiteY21" fmla="*/ 266957 h 669385"/>
              <a:gd name="connsiteX22" fmla="*/ 86861 w 414382"/>
              <a:gd name="connsiteY22" fmla="*/ 310787 h 669385"/>
              <a:gd name="connsiteX23" fmla="*/ 133080 w 414382"/>
              <a:gd name="connsiteY23" fmla="*/ 382507 h 669385"/>
              <a:gd name="connsiteX24" fmla="*/ 207191 w 414382"/>
              <a:gd name="connsiteY24" fmla="*/ 382507 h 669385"/>
              <a:gd name="connsiteX25" fmla="*/ 282099 w 414382"/>
              <a:gd name="connsiteY25" fmla="*/ 382507 h 669385"/>
              <a:gd name="connsiteX26" fmla="*/ 328318 w 414382"/>
              <a:gd name="connsiteY26" fmla="*/ 310787 h 669385"/>
              <a:gd name="connsiteX27" fmla="*/ 355412 w 414382"/>
              <a:gd name="connsiteY27" fmla="*/ 266957 h 669385"/>
              <a:gd name="connsiteX28" fmla="*/ 366569 w 414382"/>
              <a:gd name="connsiteY28" fmla="*/ 211175 h 669385"/>
              <a:gd name="connsiteX29" fmla="*/ 367366 w 414382"/>
              <a:gd name="connsiteY29" fmla="*/ 211175 h 669385"/>
              <a:gd name="connsiteX30" fmla="*/ 367366 w 414382"/>
              <a:gd name="connsiteY30" fmla="*/ 204800 h 669385"/>
              <a:gd name="connsiteX31" fmla="*/ 207988 w 414382"/>
              <a:gd name="connsiteY31" fmla="*/ 47016 h 669385"/>
              <a:gd name="connsiteX32" fmla="*/ 207191 w 414382"/>
              <a:gd name="connsiteY32" fmla="*/ 0 h 669385"/>
              <a:gd name="connsiteX33" fmla="*/ 414382 w 414382"/>
              <a:gd name="connsiteY33" fmla="*/ 204800 h 669385"/>
              <a:gd name="connsiteX34" fmla="*/ 414382 w 414382"/>
              <a:gd name="connsiteY34" fmla="*/ 211972 h 669385"/>
              <a:gd name="connsiteX35" fmla="*/ 400038 w 414382"/>
              <a:gd name="connsiteY35" fmla="*/ 283693 h 669385"/>
              <a:gd name="connsiteX36" fmla="*/ 364178 w 414382"/>
              <a:gd name="connsiteY36" fmla="*/ 342662 h 669385"/>
              <a:gd name="connsiteX37" fmla="*/ 315568 w 414382"/>
              <a:gd name="connsiteY37" fmla="*/ 421554 h 669385"/>
              <a:gd name="connsiteX38" fmla="*/ 301224 w 414382"/>
              <a:gd name="connsiteY38" fmla="*/ 430320 h 669385"/>
              <a:gd name="connsiteX39" fmla="*/ 113158 w 414382"/>
              <a:gd name="connsiteY39" fmla="*/ 430320 h 669385"/>
              <a:gd name="connsiteX40" fmla="*/ 98814 w 414382"/>
              <a:gd name="connsiteY40" fmla="*/ 421554 h 669385"/>
              <a:gd name="connsiteX41" fmla="*/ 50204 w 414382"/>
              <a:gd name="connsiteY41" fmla="*/ 342662 h 669385"/>
              <a:gd name="connsiteX42" fmla="*/ 14344 w 414382"/>
              <a:gd name="connsiteY42" fmla="*/ 283693 h 669385"/>
              <a:gd name="connsiteX43" fmla="*/ 0 w 414382"/>
              <a:gd name="connsiteY43" fmla="*/ 211972 h 669385"/>
              <a:gd name="connsiteX44" fmla="*/ 0 w 414382"/>
              <a:gd name="connsiteY44" fmla="*/ 204800 h 669385"/>
              <a:gd name="connsiteX45" fmla="*/ 207191 w 414382"/>
              <a:gd name="connsiteY45" fmla="*/ 0 h 669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14382" h="669385">
                <a:moveTo>
                  <a:pt x="155393" y="621572"/>
                </a:moveTo>
                <a:lnTo>
                  <a:pt x="258988" y="621572"/>
                </a:lnTo>
                <a:cubicBezTo>
                  <a:pt x="256598" y="648666"/>
                  <a:pt x="234285" y="669385"/>
                  <a:pt x="207191" y="669385"/>
                </a:cubicBezTo>
                <a:cubicBezTo>
                  <a:pt x="180096" y="669385"/>
                  <a:pt x="157784" y="648666"/>
                  <a:pt x="155393" y="621572"/>
                </a:cubicBezTo>
                <a:close/>
                <a:moveTo>
                  <a:pt x="127502" y="541883"/>
                </a:moveTo>
                <a:lnTo>
                  <a:pt x="286879" y="541883"/>
                </a:lnTo>
                <a:cubicBezTo>
                  <a:pt x="300426" y="541883"/>
                  <a:pt x="310785" y="552243"/>
                  <a:pt x="310785" y="565790"/>
                </a:cubicBezTo>
                <a:cubicBezTo>
                  <a:pt x="310785" y="579337"/>
                  <a:pt x="300426" y="589696"/>
                  <a:pt x="286879" y="589696"/>
                </a:cubicBezTo>
                <a:lnTo>
                  <a:pt x="127502" y="589696"/>
                </a:lnTo>
                <a:cubicBezTo>
                  <a:pt x="113955" y="589696"/>
                  <a:pt x="103595" y="579337"/>
                  <a:pt x="103595" y="565790"/>
                </a:cubicBezTo>
                <a:cubicBezTo>
                  <a:pt x="103595" y="552243"/>
                  <a:pt x="113955" y="541883"/>
                  <a:pt x="127502" y="541883"/>
                </a:cubicBezTo>
                <a:close/>
                <a:moveTo>
                  <a:pt x="127502" y="462194"/>
                </a:moveTo>
                <a:lnTo>
                  <a:pt x="286879" y="462194"/>
                </a:lnTo>
                <a:cubicBezTo>
                  <a:pt x="300426" y="462194"/>
                  <a:pt x="310785" y="472554"/>
                  <a:pt x="310785" y="486101"/>
                </a:cubicBezTo>
                <a:cubicBezTo>
                  <a:pt x="310785" y="499648"/>
                  <a:pt x="300426" y="510007"/>
                  <a:pt x="286879" y="510007"/>
                </a:cubicBezTo>
                <a:lnTo>
                  <a:pt x="127502" y="510007"/>
                </a:lnTo>
                <a:cubicBezTo>
                  <a:pt x="113955" y="510007"/>
                  <a:pt x="103595" y="499648"/>
                  <a:pt x="103595" y="486101"/>
                </a:cubicBezTo>
                <a:cubicBezTo>
                  <a:pt x="103595" y="472554"/>
                  <a:pt x="113955" y="462194"/>
                  <a:pt x="127502" y="462194"/>
                </a:cubicBezTo>
                <a:close/>
                <a:moveTo>
                  <a:pt x="207988" y="47016"/>
                </a:moveTo>
                <a:cubicBezTo>
                  <a:pt x="121127" y="47813"/>
                  <a:pt x="50204" y="117939"/>
                  <a:pt x="48610" y="204800"/>
                </a:cubicBezTo>
                <a:lnTo>
                  <a:pt x="48610" y="211175"/>
                </a:lnTo>
                <a:cubicBezTo>
                  <a:pt x="49407" y="230300"/>
                  <a:pt x="52595" y="249425"/>
                  <a:pt x="59766" y="266957"/>
                </a:cubicBezTo>
                <a:cubicBezTo>
                  <a:pt x="66142" y="282896"/>
                  <a:pt x="75704" y="298037"/>
                  <a:pt x="86861" y="310787"/>
                </a:cubicBezTo>
                <a:cubicBezTo>
                  <a:pt x="104392" y="333100"/>
                  <a:pt x="120330" y="357006"/>
                  <a:pt x="133080" y="382507"/>
                </a:cubicBezTo>
                <a:lnTo>
                  <a:pt x="207191" y="382507"/>
                </a:lnTo>
                <a:lnTo>
                  <a:pt x="282099" y="382507"/>
                </a:lnTo>
                <a:cubicBezTo>
                  <a:pt x="294052" y="357006"/>
                  <a:pt x="309990" y="333100"/>
                  <a:pt x="328318" y="310787"/>
                </a:cubicBezTo>
                <a:cubicBezTo>
                  <a:pt x="340272" y="298037"/>
                  <a:pt x="349037" y="282896"/>
                  <a:pt x="355412" y="266957"/>
                </a:cubicBezTo>
                <a:cubicBezTo>
                  <a:pt x="361787" y="249425"/>
                  <a:pt x="365772" y="230300"/>
                  <a:pt x="366569" y="211175"/>
                </a:cubicBezTo>
                <a:lnTo>
                  <a:pt x="367366" y="211175"/>
                </a:lnTo>
                <a:lnTo>
                  <a:pt x="367366" y="204800"/>
                </a:lnTo>
                <a:cubicBezTo>
                  <a:pt x="365772" y="117142"/>
                  <a:pt x="294849" y="47813"/>
                  <a:pt x="207988" y="47016"/>
                </a:cubicBezTo>
                <a:close/>
                <a:moveTo>
                  <a:pt x="207191" y="0"/>
                </a:moveTo>
                <a:cubicBezTo>
                  <a:pt x="320349" y="797"/>
                  <a:pt x="411991" y="91642"/>
                  <a:pt x="414382" y="204800"/>
                </a:cubicBezTo>
                <a:lnTo>
                  <a:pt x="414382" y="211972"/>
                </a:lnTo>
                <a:cubicBezTo>
                  <a:pt x="413585" y="236675"/>
                  <a:pt x="408804" y="260582"/>
                  <a:pt x="400038" y="283693"/>
                </a:cubicBezTo>
                <a:cubicBezTo>
                  <a:pt x="392069" y="305209"/>
                  <a:pt x="379319" y="325131"/>
                  <a:pt x="364178" y="342662"/>
                </a:cubicBezTo>
                <a:cubicBezTo>
                  <a:pt x="345053" y="363381"/>
                  <a:pt x="324334" y="404022"/>
                  <a:pt x="315568" y="421554"/>
                </a:cubicBezTo>
                <a:cubicBezTo>
                  <a:pt x="313177" y="427132"/>
                  <a:pt x="307599" y="430320"/>
                  <a:pt x="301224" y="430320"/>
                </a:cubicBezTo>
                <a:lnTo>
                  <a:pt x="113158" y="430320"/>
                </a:lnTo>
                <a:cubicBezTo>
                  <a:pt x="106783" y="430320"/>
                  <a:pt x="101205" y="427132"/>
                  <a:pt x="98814" y="421554"/>
                </a:cubicBezTo>
                <a:cubicBezTo>
                  <a:pt x="90048" y="404022"/>
                  <a:pt x="69329" y="363381"/>
                  <a:pt x="50204" y="342662"/>
                </a:cubicBezTo>
                <a:cubicBezTo>
                  <a:pt x="35063" y="325131"/>
                  <a:pt x="23110" y="305209"/>
                  <a:pt x="14344" y="283693"/>
                </a:cubicBezTo>
                <a:cubicBezTo>
                  <a:pt x="5578" y="260582"/>
                  <a:pt x="797" y="236675"/>
                  <a:pt x="0" y="211972"/>
                </a:cubicBezTo>
                <a:lnTo>
                  <a:pt x="0" y="204800"/>
                </a:lnTo>
                <a:cubicBezTo>
                  <a:pt x="2391" y="91642"/>
                  <a:pt x="94033" y="797"/>
                  <a:pt x="207191" y="0"/>
                </a:cubicBezTo>
                <a:close/>
              </a:path>
            </a:pathLst>
          </a:custGeom>
          <a:solidFill>
            <a:schemeClr val="bg1"/>
          </a:solidFill>
          <a:ln w="793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8" name="Graphic 59" descr="Close">
            <a:extLst>
              <a:ext uri="{FF2B5EF4-FFF2-40B4-BE49-F238E27FC236}">
                <a16:creationId xmlns:a16="http://schemas.microsoft.com/office/drawing/2014/main" id="{A67A210B-F5C4-6F44-BEC9-22F81FD4FB9D}"/>
              </a:ext>
            </a:extLst>
          </p:cNvPr>
          <p:cNvSpPr/>
          <p:nvPr/>
        </p:nvSpPr>
        <p:spPr>
          <a:xfrm>
            <a:off x="4590023" y="3155917"/>
            <a:ext cx="557821" cy="557821"/>
          </a:xfrm>
          <a:custGeom>
            <a:avLst/>
            <a:gdLst>
              <a:gd name="connsiteX0" fmla="*/ 564196 w 557820"/>
              <a:gd name="connsiteY0" fmla="*/ 67735 h 557820"/>
              <a:gd name="connsiteX1" fmla="*/ 496460 w 557820"/>
              <a:gd name="connsiteY1" fmla="*/ 0 h 557820"/>
              <a:gd name="connsiteX2" fmla="*/ 282098 w 557820"/>
              <a:gd name="connsiteY2" fmla="*/ 214362 h 557820"/>
              <a:gd name="connsiteX3" fmla="*/ 67735 w 557820"/>
              <a:gd name="connsiteY3" fmla="*/ 0 h 557820"/>
              <a:gd name="connsiteX4" fmla="*/ 0 w 557820"/>
              <a:gd name="connsiteY4" fmla="*/ 67735 h 557820"/>
              <a:gd name="connsiteX5" fmla="*/ 214362 w 557820"/>
              <a:gd name="connsiteY5" fmla="*/ 282098 h 557820"/>
              <a:gd name="connsiteX6" fmla="*/ 0 w 557820"/>
              <a:gd name="connsiteY6" fmla="*/ 496460 h 557820"/>
              <a:gd name="connsiteX7" fmla="*/ 67735 w 557820"/>
              <a:gd name="connsiteY7" fmla="*/ 564196 h 557820"/>
              <a:gd name="connsiteX8" fmla="*/ 282098 w 557820"/>
              <a:gd name="connsiteY8" fmla="*/ 349833 h 557820"/>
              <a:gd name="connsiteX9" fmla="*/ 496460 w 557820"/>
              <a:gd name="connsiteY9" fmla="*/ 564196 h 557820"/>
              <a:gd name="connsiteX10" fmla="*/ 564196 w 557820"/>
              <a:gd name="connsiteY10" fmla="*/ 496460 h 557820"/>
              <a:gd name="connsiteX11" fmla="*/ 349833 w 557820"/>
              <a:gd name="connsiteY11" fmla="*/ 282098 h 557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7820" h="557820">
                <a:moveTo>
                  <a:pt x="564196" y="67735"/>
                </a:moveTo>
                <a:lnTo>
                  <a:pt x="496460" y="0"/>
                </a:lnTo>
                <a:lnTo>
                  <a:pt x="282098" y="214362"/>
                </a:lnTo>
                <a:lnTo>
                  <a:pt x="67735" y="0"/>
                </a:lnTo>
                <a:lnTo>
                  <a:pt x="0" y="67735"/>
                </a:lnTo>
                <a:lnTo>
                  <a:pt x="214362" y="282098"/>
                </a:lnTo>
                <a:lnTo>
                  <a:pt x="0" y="496460"/>
                </a:lnTo>
                <a:lnTo>
                  <a:pt x="67735" y="564196"/>
                </a:lnTo>
                <a:lnTo>
                  <a:pt x="282098" y="349833"/>
                </a:lnTo>
                <a:lnTo>
                  <a:pt x="496460" y="564196"/>
                </a:lnTo>
                <a:lnTo>
                  <a:pt x="564196" y="496460"/>
                </a:lnTo>
                <a:lnTo>
                  <a:pt x="349833" y="282098"/>
                </a:lnTo>
                <a:close/>
              </a:path>
            </a:pathLst>
          </a:custGeom>
          <a:solidFill>
            <a:schemeClr val="bg1"/>
          </a:solidFill>
          <a:ln w="79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Graphic 58" descr="Checkmark">
            <a:extLst>
              <a:ext uri="{FF2B5EF4-FFF2-40B4-BE49-F238E27FC236}">
                <a16:creationId xmlns:a16="http://schemas.microsoft.com/office/drawing/2014/main" id="{0483E547-C88B-B14C-BA28-7C0CB7F05B0E}"/>
              </a:ext>
            </a:extLst>
          </p:cNvPr>
          <p:cNvSpPr/>
          <p:nvPr/>
        </p:nvSpPr>
        <p:spPr>
          <a:xfrm>
            <a:off x="7004298" y="3179824"/>
            <a:ext cx="733136" cy="510007"/>
          </a:xfrm>
          <a:custGeom>
            <a:avLst/>
            <a:gdLst>
              <a:gd name="connsiteX0" fmla="*/ 671775 w 733135"/>
              <a:gd name="connsiteY0" fmla="*/ 0 h 510007"/>
              <a:gd name="connsiteX1" fmla="*/ 263769 w 733135"/>
              <a:gd name="connsiteY1" fmla="*/ 385693 h 510007"/>
              <a:gd name="connsiteX2" fmla="*/ 67735 w 733135"/>
              <a:gd name="connsiteY2" fmla="*/ 184878 h 510007"/>
              <a:gd name="connsiteX3" fmla="*/ 0 w 733135"/>
              <a:gd name="connsiteY3" fmla="*/ 249425 h 510007"/>
              <a:gd name="connsiteX4" fmla="*/ 260582 w 733135"/>
              <a:gd name="connsiteY4" fmla="*/ 517179 h 510007"/>
              <a:gd name="connsiteX5" fmla="*/ 329114 w 733135"/>
              <a:gd name="connsiteY5" fmla="*/ 453428 h 510007"/>
              <a:gd name="connsiteX6" fmla="*/ 736323 w 733135"/>
              <a:gd name="connsiteY6" fmla="*/ 66938 h 5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3135" h="510007">
                <a:moveTo>
                  <a:pt x="671775" y="0"/>
                </a:moveTo>
                <a:lnTo>
                  <a:pt x="263769" y="385693"/>
                </a:lnTo>
                <a:lnTo>
                  <a:pt x="67735" y="184878"/>
                </a:lnTo>
                <a:lnTo>
                  <a:pt x="0" y="249425"/>
                </a:lnTo>
                <a:lnTo>
                  <a:pt x="260582" y="517179"/>
                </a:lnTo>
                <a:lnTo>
                  <a:pt x="329114" y="453428"/>
                </a:lnTo>
                <a:lnTo>
                  <a:pt x="736323" y="66938"/>
                </a:lnTo>
                <a:close/>
              </a:path>
            </a:pathLst>
          </a:custGeom>
          <a:solidFill>
            <a:schemeClr val="bg1"/>
          </a:solidFill>
          <a:ln w="79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Graphic 60" descr="Trophy">
            <a:extLst>
              <a:ext uri="{FF2B5EF4-FFF2-40B4-BE49-F238E27FC236}">
                <a16:creationId xmlns:a16="http://schemas.microsoft.com/office/drawing/2014/main" id="{ABEB5F1D-08F9-EC45-B59B-53E67D7EDCC9}"/>
              </a:ext>
            </a:extLst>
          </p:cNvPr>
          <p:cNvSpPr/>
          <p:nvPr/>
        </p:nvSpPr>
        <p:spPr>
          <a:xfrm>
            <a:off x="9559316" y="3124042"/>
            <a:ext cx="557821" cy="621571"/>
          </a:xfrm>
          <a:custGeom>
            <a:avLst/>
            <a:gdLst>
              <a:gd name="connsiteX0" fmla="*/ 477335 w 557820"/>
              <a:gd name="connsiteY0" fmla="*/ 302817 h 621571"/>
              <a:gd name="connsiteX1" fmla="*/ 365771 w 557820"/>
              <a:gd name="connsiteY1" fmla="*/ 356208 h 621571"/>
              <a:gd name="connsiteX2" fmla="*/ 413584 w 557820"/>
              <a:gd name="connsiteY2" fmla="*/ 307598 h 621571"/>
              <a:gd name="connsiteX3" fmla="*/ 431912 w 557820"/>
              <a:gd name="connsiteY3" fmla="*/ 283692 h 621571"/>
              <a:gd name="connsiteX4" fmla="*/ 453428 w 557820"/>
              <a:gd name="connsiteY4" fmla="*/ 207987 h 621571"/>
              <a:gd name="connsiteX5" fmla="*/ 453428 w 557820"/>
              <a:gd name="connsiteY5" fmla="*/ 104392 h 621571"/>
              <a:gd name="connsiteX6" fmla="*/ 509210 w 557820"/>
              <a:gd name="connsiteY6" fmla="*/ 104392 h 621571"/>
              <a:gd name="connsiteX7" fmla="*/ 509210 w 557820"/>
              <a:gd name="connsiteY7" fmla="*/ 225519 h 621571"/>
              <a:gd name="connsiteX8" fmla="*/ 477335 w 557820"/>
              <a:gd name="connsiteY8" fmla="*/ 302817 h 621571"/>
              <a:gd name="connsiteX9" fmla="*/ 81282 w 557820"/>
              <a:gd name="connsiteY9" fmla="*/ 302817 h 621571"/>
              <a:gd name="connsiteX10" fmla="*/ 47813 w 557820"/>
              <a:gd name="connsiteY10" fmla="*/ 225519 h 621571"/>
              <a:gd name="connsiteX11" fmla="*/ 47813 w 557820"/>
              <a:gd name="connsiteY11" fmla="*/ 103595 h 621571"/>
              <a:gd name="connsiteX12" fmla="*/ 103595 w 557820"/>
              <a:gd name="connsiteY12" fmla="*/ 103595 h 621571"/>
              <a:gd name="connsiteX13" fmla="*/ 103595 w 557820"/>
              <a:gd name="connsiteY13" fmla="*/ 207190 h 621571"/>
              <a:gd name="connsiteX14" fmla="*/ 125111 w 557820"/>
              <a:gd name="connsiteY14" fmla="*/ 282895 h 621571"/>
              <a:gd name="connsiteX15" fmla="*/ 143440 w 557820"/>
              <a:gd name="connsiteY15" fmla="*/ 306801 h 621571"/>
              <a:gd name="connsiteX16" fmla="*/ 191253 w 557820"/>
              <a:gd name="connsiteY16" fmla="*/ 355411 h 621571"/>
              <a:gd name="connsiteX17" fmla="*/ 81282 w 557820"/>
              <a:gd name="connsiteY17" fmla="*/ 302817 h 621571"/>
              <a:gd name="connsiteX18" fmla="*/ 557821 w 557820"/>
              <a:gd name="connsiteY18" fmla="*/ 223128 h 621571"/>
              <a:gd name="connsiteX19" fmla="*/ 557821 w 557820"/>
              <a:gd name="connsiteY19" fmla="*/ 55782 h 621571"/>
              <a:gd name="connsiteX20" fmla="*/ 454225 w 557820"/>
              <a:gd name="connsiteY20" fmla="*/ 55782 h 621571"/>
              <a:gd name="connsiteX21" fmla="*/ 454225 w 557820"/>
              <a:gd name="connsiteY21" fmla="*/ 0 h 621571"/>
              <a:gd name="connsiteX22" fmla="*/ 278910 w 557820"/>
              <a:gd name="connsiteY22" fmla="*/ 0 h 621571"/>
              <a:gd name="connsiteX23" fmla="*/ 103595 w 557820"/>
              <a:gd name="connsiteY23" fmla="*/ 0 h 621571"/>
              <a:gd name="connsiteX24" fmla="*/ 103595 w 557820"/>
              <a:gd name="connsiteY24" fmla="*/ 55782 h 621571"/>
              <a:gd name="connsiteX25" fmla="*/ 0 w 557820"/>
              <a:gd name="connsiteY25" fmla="*/ 55782 h 621571"/>
              <a:gd name="connsiteX26" fmla="*/ 0 w 557820"/>
              <a:gd name="connsiteY26" fmla="*/ 222331 h 621571"/>
              <a:gd name="connsiteX27" fmla="*/ 45423 w 557820"/>
              <a:gd name="connsiteY27" fmla="*/ 333895 h 621571"/>
              <a:gd name="connsiteX28" fmla="*/ 235878 w 557820"/>
              <a:gd name="connsiteY28" fmla="*/ 405615 h 621571"/>
              <a:gd name="connsiteX29" fmla="*/ 247035 w 557820"/>
              <a:gd name="connsiteY29" fmla="*/ 445460 h 621571"/>
              <a:gd name="connsiteX30" fmla="*/ 247035 w 557820"/>
              <a:gd name="connsiteY30" fmla="*/ 549055 h 621571"/>
              <a:gd name="connsiteX31" fmla="*/ 207190 w 557820"/>
              <a:gd name="connsiteY31" fmla="*/ 549055 h 621571"/>
              <a:gd name="connsiteX32" fmla="*/ 175315 w 557820"/>
              <a:gd name="connsiteY32" fmla="*/ 580930 h 621571"/>
              <a:gd name="connsiteX33" fmla="*/ 135471 w 557820"/>
              <a:gd name="connsiteY33" fmla="*/ 580930 h 621571"/>
              <a:gd name="connsiteX34" fmla="*/ 103595 w 557820"/>
              <a:gd name="connsiteY34" fmla="*/ 612806 h 621571"/>
              <a:gd name="connsiteX35" fmla="*/ 103595 w 557820"/>
              <a:gd name="connsiteY35" fmla="*/ 628743 h 621571"/>
              <a:gd name="connsiteX36" fmla="*/ 454225 w 557820"/>
              <a:gd name="connsiteY36" fmla="*/ 628743 h 621571"/>
              <a:gd name="connsiteX37" fmla="*/ 454225 w 557820"/>
              <a:gd name="connsiteY37" fmla="*/ 612806 h 621571"/>
              <a:gd name="connsiteX38" fmla="*/ 422350 w 557820"/>
              <a:gd name="connsiteY38" fmla="*/ 580930 h 621571"/>
              <a:gd name="connsiteX39" fmla="*/ 382506 w 557820"/>
              <a:gd name="connsiteY39" fmla="*/ 580930 h 621571"/>
              <a:gd name="connsiteX40" fmla="*/ 350630 w 557820"/>
              <a:gd name="connsiteY40" fmla="*/ 549055 h 621571"/>
              <a:gd name="connsiteX41" fmla="*/ 310786 w 557820"/>
              <a:gd name="connsiteY41" fmla="*/ 549055 h 621571"/>
              <a:gd name="connsiteX42" fmla="*/ 310786 w 557820"/>
              <a:gd name="connsiteY42" fmla="*/ 446256 h 621571"/>
              <a:gd name="connsiteX43" fmla="*/ 321942 w 557820"/>
              <a:gd name="connsiteY43" fmla="*/ 406412 h 621571"/>
              <a:gd name="connsiteX44" fmla="*/ 512398 w 557820"/>
              <a:gd name="connsiteY44" fmla="*/ 334692 h 621571"/>
              <a:gd name="connsiteX45" fmla="*/ 557821 w 557820"/>
              <a:gd name="connsiteY45" fmla="*/ 223128 h 62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57820" h="621571">
                <a:moveTo>
                  <a:pt x="477335" y="302817"/>
                </a:moveTo>
                <a:cubicBezTo>
                  <a:pt x="449444" y="331505"/>
                  <a:pt x="423147" y="349833"/>
                  <a:pt x="365771" y="356208"/>
                </a:cubicBezTo>
                <a:cubicBezTo>
                  <a:pt x="380912" y="341067"/>
                  <a:pt x="398443" y="325927"/>
                  <a:pt x="413584" y="307598"/>
                </a:cubicBezTo>
                <a:cubicBezTo>
                  <a:pt x="419959" y="300426"/>
                  <a:pt x="431912" y="284488"/>
                  <a:pt x="431912" y="283692"/>
                </a:cubicBezTo>
                <a:cubicBezTo>
                  <a:pt x="445460" y="261379"/>
                  <a:pt x="453428" y="235878"/>
                  <a:pt x="453428" y="207987"/>
                </a:cubicBezTo>
                <a:lnTo>
                  <a:pt x="453428" y="104392"/>
                </a:lnTo>
                <a:lnTo>
                  <a:pt x="509210" y="104392"/>
                </a:lnTo>
                <a:lnTo>
                  <a:pt x="509210" y="225519"/>
                </a:lnTo>
                <a:cubicBezTo>
                  <a:pt x="510007" y="227113"/>
                  <a:pt x="511601" y="266957"/>
                  <a:pt x="477335" y="302817"/>
                </a:cubicBezTo>
                <a:close/>
                <a:moveTo>
                  <a:pt x="81282" y="302817"/>
                </a:moveTo>
                <a:cubicBezTo>
                  <a:pt x="46219" y="266957"/>
                  <a:pt x="47813" y="227113"/>
                  <a:pt x="47813" y="225519"/>
                </a:cubicBezTo>
                <a:lnTo>
                  <a:pt x="47813" y="103595"/>
                </a:lnTo>
                <a:lnTo>
                  <a:pt x="103595" y="103595"/>
                </a:lnTo>
                <a:lnTo>
                  <a:pt x="103595" y="207190"/>
                </a:lnTo>
                <a:cubicBezTo>
                  <a:pt x="103595" y="235082"/>
                  <a:pt x="111564" y="260582"/>
                  <a:pt x="125111" y="282895"/>
                </a:cubicBezTo>
                <a:cubicBezTo>
                  <a:pt x="125111" y="283692"/>
                  <a:pt x="137064" y="300426"/>
                  <a:pt x="143440" y="306801"/>
                </a:cubicBezTo>
                <a:cubicBezTo>
                  <a:pt x="159377" y="325130"/>
                  <a:pt x="176112" y="340271"/>
                  <a:pt x="191253" y="355411"/>
                </a:cubicBezTo>
                <a:cubicBezTo>
                  <a:pt x="135471" y="349036"/>
                  <a:pt x="108377" y="330708"/>
                  <a:pt x="81282" y="302817"/>
                </a:cubicBezTo>
                <a:close/>
                <a:moveTo>
                  <a:pt x="557821" y="223128"/>
                </a:moveTo>
                <a:lnTo>
                  <a:pt x="557821" y="55782"/>
                </a:lnTo>
                <a:lnTo>
                  <a:pt x="454225" y="55782"/>
                </a:lnTo>
                <a:lnTo>
                  <a:pt x="454225" y="0"/>
                </a:lnTo>
                <a:lnTo>
                  <a:pt x="278910" y="0"/>
                </a:lnTo>
                <a:lnTo>
                  <a:pt x="103595" y="0"/>
                </a:lnTo>
                <a:lnTo>
                  <a:pt x="103595" y="55782"/>
                </a:lnTo>
                <a:lnTo>
                  <a:pt x="0" y="55782"/>
                </a:lnTo>
                <a:lnTo>
                  <a:pt x="0" y="222331"/>
                </a:lnTo>
                <a:cubicBezTo>
                  <a:pt x="0" y="230300"/>
                  <a:pt x="0" y="285285"/>
                  <a:pt x="45423" y="333895"/>
                </a:cubicBezTo>
                <a:cubicBezTo>
                  <a:pt x="89251" y="380115"/>
                  <a:pt x="142643" y="404021"/>
                  <a:pt x="235878" y="405615"/>
                </a:cubicBezTo>
                <a:cubicBezTo>
                  <a:pt x="243050" y="417569"/>
                  <a:pt x="247035" y="431116"/>
                  <a:pt x="247035" y="445460"/>
                </a:cubicBezTo>
                <a:lnTo>
                  <a:pt x="247035" y="549055"/>
                </a:lnTo>
                <a:lnTo>
                  <a:pt x="207190" y="549055"/>
                </a:lnTo>
                <a:cubicBezTo>
                  <a:pt x="189659" y="549055"/>
                  <a:pt x="175315" y="563399"/>
                  <a:pt x="175315" y="580930"/>
                </a:cubicBezTo>
                <a:lnTo>
                  <a:pt x="135471" y="580930"/>
                </a:lnTo>
                <a:cubicBezTo>
                  <a:pt x="117939" y="580930"/>
                  <a:pt x="103595" y="595274"/>
                  <a:pt x="103595" y="612806"/>
                </a:cubicBezTo>
                <a:lnTo>
                  <a:pt x="103595" y="628743"/>
                </a:lnTo>
                <a:lnTo>
                  <a:pt x="454225" y="628743"/>
                </a:lnTo>
                <a:lnTo>
                  <a:pt x="454225" y="612806"/>
                </a:lnTo>
                <a:cubicBezTo>
                  <a:pt x="454225" y="595274"/>
                  <a:pt x="439881" y="580930"/>
                  <a:pt x="422350" y="580930"/>
                </a:cubicBezTo>
                <a:lnTo>
                  <a:pt x="382506" y="580930"/>
                </a:lnTo>
                <a:cubicBezTo>
                  <a:pt x="382506" y="563399"/>
                  <a:pt x="368162" y="549055"/>
                  <a:pt x="350630" y="549055"/>
                </a:cubicBezTo>
                <a:lnTo>
                  <a:pt x="310786" y="549055"/>
                </a:lnTo>
                <a:lnTo>
                  <a:pt x="310786" y="446256"/>
                </a:lnTo>
                <a:cubicBezTo>
                  <a:pt x="310786" y="431912"/>
                  <a:pt x="314770" y="418365"/>
                  <a:pt x="321942" y="406412"/>
                </a:cubicBezTo>
                <a:cubicBezTo>
                  <a:pt x="415178" y="404818"/>
                  <a:pt x="468569" y="380115"/>
                  <a:pt x="512398" y="334692"/>
                </a:cubicBezTo>
                <a:cubicBezTo>
                  <a:pt x="557821" y="286879"/>
                  <a:pt x="557821" y="231097"/>
                  <a:pt x="557821" y="223128"/>
                </a:cubicBezTo>
                <a:close/>
              </a:path>
            </a:pathLst>
          </a:custGeom>
          <a:solidFill>
            <a:schemeClr val="bg1"/>
          </a:solidFill>
          <a:ln w="79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93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Grouped List – Slide Template</a:t>
            </a:r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F1F0906F-5A8A-D246-8CD5-106EC257EBD3}"/>
              </a:ext>
            </a:extLst>
          </p:cNvPr>
          <p:cNvSpPr/>
          <p:nvPr/>
        </p:nvSpPr>
        <p:spPr>
          <a:xfrm>
            <a:off x="1378882" y="1095908"/>
            <a:ext cx="1945036" cy="2248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4" y="0"/>
                </a:moveTo>
                <a:lnTo>
                  <a:pt x="2876" y="0"/>
                </a:lnTo>
                <a:cubicBezTo>
                  <a:pt x="1294" y="0"/>
                  <a:pt x="0" y="1119"/>
                  <a:pt x="0" y="2488"/>
                </a:cubicBezTo>
                <a:lnTo>
                  <a:pt x="0" y="19112"/>
                </a:lnTo>
                <a:cubicBezTo>
                  <a:pt x="0" y="20481"/>
                  <a:pt x="1294" y="21600"/>
                  <a:pt x="2876" y="21600"/>
                </a:cubicBezTo>
                <a:lnTo>
                  <a:pt x="18724" y="21600"/>
                </a:lnTo>
                <a:cubicBezTo>
                  <a:pt x="20306" y="21600"/>
                  <a:pt x="21600" y="20481"/>
                  <a:pt x="21600" y="19112"/>
                </a:cubicBezTo>
                <a:lnTo>
                  <a:pt x="21600" y="2488"/>
                </a:lnTo>
                <a:cubicBezTo>
                  <a:pt x="21600" y="1119"/>
                  <a:pt x="20306" y="0"/>
                  <a:pt x="18724" y="0"/>
                </a:cubicBezTo>
                <a:close/>
              </a:path>
            </a:pathLst>
          </a:custGeom>
          <a:solidFill>
            <a:srgbClr val="F4F5F5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egestas.</a:t>
            </a:r>
            <a:endParaRPr lang="en-US" sz="1200" noProof="1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2544F003-5039-0843-8099-A7A0C6EC233D}"/>
              </a:ext>
            </a:extLst>
          </p:cNvPr>
          <p:cNvSpPr/>
          <p:nvPr/>
        </p:nvSpPr>
        <p:spPr>
          <a:xfrm>
            <a:off x="1378882" y="3513172"/>
            <a:ext cx="1945036" cy="2248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4" y="0"/>
                </a:moveTo>
                <a:lnTo>
                  <a:pt x="2876" y="0"/>
                </a:lnTo>
                <a:cubicBezTo>
                  <a:pt x="1294" y="0"/>
                  <a:pt x="0" y="1119"/>
                  <a:pt x="0" y="2488"/>
                </a:cubicBezTo>
                <a:lnTo>
                  <a:pt x="0" y="19112"/>
                </a:lnTo>
                <a:cubicBezTo>
                  <a:pt x="0" y="20481"/>
                  <a:pt x="1294" y="21600"/>
                  <a:pt x="2876" y="21600"/>
                </a:cubicBezTo>
                <a:lnTo>
                  <a:pt x="18724" y="21600"/>
                </a:lnTo>
                <a:cubicBezTo>
                  <a:pt x="20306" y="21600"/>
                  <a:pt x="21600" y="20481"/>
                  <a:pt x="21600" y="19112"/>
                </a:cubicBezTo>
                <a:lnTo>
                  <a:pt x="21600" y="2488"/>
                </a:lnTo>
                <a:cubicBezTo>
                  <a:pt x="21600" y="1119"/>
                  <a:pt x="20306" y="0"/>
                  <a:pt x="18724" y="0"/>
                </a:cubicBezTo>
                <a:close/>
              </a:path>
            </a:pathLst>
          </a:custGeom>
          <a:solidFill>
            <a:srgbClr val="DADBDC">
              <a:alpha val="75000"/>
            </a:srgbClr>
          </a:solidFill>
          <a:ln w="12700">
            <a:solidFill>
              <a:schemeClr val="bg1">
                <a:lumMod val="75000"/>
                <a:alpha val="49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180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pharetra proin egestas.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0F780986-FF3E-C646-A9A4-C13954C952AC}"/>
              </a:ext>
            </a:extLst>
          </p:cNvPr>
          <p:cNvSpPr/>
          <p:nvPr/>
        </p:nvSpPr>
        <p:spPr>
          <a:xfrm>
            <a:off x="1573128" y="2693031"/>
            <a:ext cx="1552444" cy="14926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6" h="21600" extrusionOk="0">
                <a:moveTo>
                  <a:pt x="11986" y="0"/>
                </a:moveTo>
                <a:lnTo>
                  <a:pt x="8950" y="0"/>
                </a:lnTo>
                <a:cubicBezTo>
                  <a:pt x="6296" y="0"/>
                  <a:pt x="3842" y="1521"/>
                  <a:pt x="2515" y="3988"/>
                </a:cubicBezTo>
                <a:lnTo>
                  <a:pt x="995" y="6812"/>
                </a:lnTo>
                <a:cubicBezTo>
                  <a:pt x="-332" y="9279"/>
                  <a:pt x="-332" y="12318"/>
                  <a:pt x="995" y="14788"/>
                </a:cubicBezTo>
                <a:lnTo>
                  <a:pt x="2515" y="17612"/>
                </a:lnTo>
                <a:cubicBezTo>
                  <a:pt x="3842" y="20079"/>
                  <a:pt x="6296" y="21600"/>
                  <a:pt x="8950" y="21600"/>
                </a:cubicBezTo>
                <a:lnTo>
                  <a:pt x="11986" y="21600"/>
                </a:lnTo>
                <a:cubicBezTo>
                  <a:pt x="14640" y="21600"/>
                  <a:pt x="17094" y="20079"/>
                  <a:pt x="18421" y="17612"/>
                </a:cubicBezTo>
                <a:lnTo>
                  <a:pt x="19941" y="14788"/>
                </a:lnTo>
                <a:cubicBezTo>
                  <a:pt x="21268" y="12321"/>
                  <a:pt x="21268" y="9282"/>
                  <a:pt x="19941" y="6812"/>
                </a:cubicBezTo>
                <a:lnTo>
                  <a:pt x="18421" y="3988"/>
                </a:lnTo>
                <a:cubicBezTo>
                  <a:pt x="17097" y="1521"/>
                  <a:pt x="14643" y="0"/>
                  <a:pt x="11986" y="0"/>
                </a:cubicBezTo>
                <a:close/>
              </a:path>
            </a:pathLst>
          </a:custGeom>
          <a:solidFill>
            <a:srgbClr val="F4F5F5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180000" anchor="b"/>
          <a:lstStyle/>
          <a:p>
            <a:pPr algn="ctr"/>
            <a:endParaRPr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F52C5728-377B-C344-A5A3-1F00B6D0D988}"/>
              </a:ext>
            </a:extLst>
          </p:cNvPr>
          <p:cNvSpPr/>
          <p:nvPr/>
        </p:nvSpPr>
        <p:spPr>
          <a:xfrm>
            <a:off x="1702623" y="2800942"/>
            <a:ext cx="1292806" cy="1267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08" h="21600" extrusionOk="0">
                <a:moveTo>
                  <a:pt x="11172" y="0"/>
                </a:moveTo>
                <a:lnTo>
                  <a:pt x="9636" y="0"/>
                </a:lnTo>
                <a:cubicBezTo>
                  <a:pt x="6468" y="0"/>
                  <a:pt x="3540" y="1791"/>
                  <a:pt x="1956" y="4696"/>
                </a:cubicBezTo>
                <a:lnTo>
                  <a:pt x="1188" y="6104"/>
                </a:lnTo>
                <a:cubicBezTo>
                  <a:pt x="-396" y="9009"/>
                  <a:pt x="-396" y="12587"/>
                  <a:pt x="1188" y="15496"/>
                </a:cubicBezTo>
                <a:lnTo>
                  <a:pt x="1956" y="16904"/>
                </a:lnTo>
                <a:cubicBezTo>
                  <a:pt x="3540" y="19809"/>
                  <a:pt x="6468" y="21600"/>
                  <a:pt x="9636" y="21600"/>
                </a:cubicBezTo>
                <a:lnTo>
                  <a:pt x="11172" y="21600"/>
                </a:lnTo>
                <a:cubicBezTo>
                  <a:pt x="14340" y="21600"/>
                  <a:pt x="17268" y="19809"/>
                  <a:pt x="18852" y="16904"/>
                </a:cubicBezTo>
                <a:lnTo>
                  <a:pt x="19620" y="15496"/>
                </a:lnTo>
                <a:cubicBezTo>
                  <a:pt x="21204" y="12591"/>
                  <a:pt x="21204" y="9013"/>
                  <a:pt x="19620" y="6104"/>
                </a:cubicBezTo>
                <a:lnTo>
                  <a:pt x="18852" y="4696"/>
                </a:lnTo>
                <a:cubicBezTo>
                  <a:pt x="17268" y="1791"/>
                  <a:pt x="14340" y="0"/>
                  <a:pt x="11172" y="0"/>
                </a:cubicBezTo>
                <a:close/>
              </a:path>
            </a:pathLst>
          </a:custGeom>
          <a:solidFill>
            <a:srgbClr val="82C06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02F39A61-2CF8-8B41-9849-C8C3721C12D2}"/>
              </a:ext>
            </a:extLst>
          </p:cNvPr>
          <p:cNvSpPr/>
          <p:nvPr/>
        </p:nvSpPr>
        <p:spPr>
          <a:xfrm>
            <a:off x="3882475" y="1095908"/>
            <a:ext cx="1945036" cy="2248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4" y="0"/>
                </a:moveTo>
                <a:lnTo>
                  <a:pt x="2876" y="0"/>
                </a:lnTo>
                <a:cubicBezTo>
                  <a:pt x="1294" y="0"/>
                  <a:pt x="0" y="1119"/>
                  <a:pt x="0" y="2488"/>
                </a:cubicBezTo>
                <a:lnTo>
                  <a:pt x="0" y="19112"/>
                </a:lnTo>
                <a:cubicBezTo>
                  <a:pt x="0" y="20481"/>
                  <a:pt x="1294" y="21600"/>
                  <a:pt x="2876" y="21600"/>
                </a:cubicBezTo>
                <a:lnTo>
                  <a:pt x="18724" y="21600"/>
                </a:lnTo>
                <a:cubicBezTo>
                  <a:pt x="20306" y="21600"/>
                  <a:pt x="21600" y="20481"/>
                  <a:pt x="21600" y="19112"/>
                </a:cubicBezTo>
                <a:lnTo>
                  <a:pt x="21600" y="2488"/>
                </a:lnTo>
                <a:cubicBezTo>
                  <a:pt x="21600" y="1119"/>
                  <a:pt x="20306" y="0"/>
                  <a:pt x="18724" y="0"/>
                </a:cubicBezTo>
                <a:close/>
              </a:path>
            </a:pathLst>
          </a:custGeom>
          <a:solidFill>
            <a:srgbClr val="DADBDC">
              <a:alpha val="75000"/>
            </a:srgbClr>
          </a:solidFill>
          <a:ln w="12700">
            <a:solidFill>
              <a:schemeClr val="bg1">
                <a:lumMod val="75000"/>
                <a:alpha val="49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pharetra proin egestas.</a:t>
            </a:r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345F86EC-99C4-FD44-B986-6783A9A10F31}"/>
              </a:ext>
            </a:extLst>
          </p:cNvPr>
          <p:cNvSpPr/>
          <p:nvPr/>
        </p:nvSpPr>
        <p:spPr>
          <a:xfrm>
            <a:off x="3882475" y="3513172"/>
            <a:ext cx="1945036" cy="2248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4" y="0"/>
                </a:moveTo>
                <a:lnTo>
                  <a:pt x="2876" y="0"/>
                </a:lnTo>
                <a:cubicBezTo>
                  <a:pt x="1294" y="0"/>
                  <a:pt x="0" y="1119"/>
                  <a:pt x="0" y="2488"/>
                </a:cubicBezTo>
                <a:lnTo>
                  <a:pt x="0" y="19112"/>
                </a:lnTo>
                <a:cubicBezTo>
                  <a:pt x="0" y="20481"/>
                  <a:pt x="1294" y="21600"/>
                  <a:pt x="2876" y="21600"/>
                </a:cubicBezTo>
                <a:lnTo>
                  <a:pt x="18724" y="21600"/>
                </a:lnTo>
                <a:cubicBezTo>
                  <a:pt x="20306" y="21600"/>
                  <a:pt x="21600" y="20481"/>
                  <a:pt x="21600" y="19112"/>
                </a:cubicBezTo>
                <a:lnTo>
                  <a:pt x="21600" y="2488"/>
                </a:lnTo>
                <a:cubicBezTo>
                  <a:pt x="21600" y="1119"/>
                  <a:pt x="20306" y="0"/>
                  <a:pt x="18724" y="0"/>
                </a:cubicBezTo>
                <a:close/>
              </a:path>
            </a:pathLst>
          </a:custGeom>
          <a:solidFill>
            <a:srgbClr val="F4F5F5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180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egestas.</a:t>
            </a:r>
            <a:endParaRPr lang="en-US" sz="1200" noProof="1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AEDBD4D6-DE58-7F42-857F-B59323D24754}"/>
              </a:ext>
            </a:extLst>
          </p:cNvPr>
          <p:cNvSpPr/>
          <p:nvPr/>
        </p:nvSpPr>
        <p:spPr>
          <a:xfrm>
            <a:off x="4076722" y="2693031"/>
            <a:ext cx="1552444" cy="14926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6" h="21600" extrusionOk="0">
                <a:moveTo>
                  <a:pt x="11986" y="0"/>
                </a:moveTo>
                <a:lnTo>
                  <a:pt x="8950" y="0"/>
                </a:lnTo>
                <a:cubicBezTo>
                  <a:pt x="6296" y="0"/>
                  <a:pt x="3842" y="1521"/>
                  <a:pt x="2515" y="3988"/>
                </a:cubicBezTo>
                <a:lnTo>
                  <a:pt x="995" y="6812"/>
                </a:lnTo>
                <a:cubicBezTo>
                  <a:pt x="-332" y="9279"/>
                  <a:pt x="-332" y="12318"/>
                  <a:pt x="995" y="14788"/>
                </a:cubicBezTo>
                <a:lnTo>
                  <a:pt x="2515" y="17612"/>
                </a:lnTo>
                <a:cubicBezTo>
                  <a:pt x="3842" y="20079"/>
                  <a:pt x="6296" y="21600"/>
                  <a:pt x="8950" y="21600"/>
                </a:cubicBezTo>
                <a:lnTo>
                  <a:pt x="11986" y="21600"/>
                </a:lnTo>
                <a:cubicBezTo>
                  <a:pt x="14640" y="21600"/>
                  <a:pt x="17094" y="20079"/>
                  <a:pt x="18421" y="17612"/>
                </a:cubicBezTo>
                <a:lnTo>
                  <a:pt x="19941" y="14788"/>
                </a:lnTo>
                <a:cubicBezTo>
                  <a:pt x="21268" y="12321"/>
                  <a:pt x="21268" y="9282"/>
                  <a:pt x="19941" y="6812"/>
                </a:cubicBezTo>
                <a:lnTo>
                  <a:pt x="18421" y="3988"/>
                </a:lnTo>
                <a:cubicBezTo>
                  <a:pt x="17097" y="1521"/>
                  <a:pt x="14643" y="0"/>
                  <a:pt x="11986" y="0"/>
                </a:cubicBezTo>
                <a:close/>
              </a:path>
            </a:pathLst>
          </a:custGeom>
          <a:solidFill>
            <a:srgbClr val="F4F5F5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180000" anchor="b"/>
          <a:lstStyle/>
          <a:p>
            <a:pPr algn="ctr"/>
            <a:endParaRPr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EC57FF98-9D8E-3644-A6A5-B298CA246469}"/>
              </a:ext>
            </a:extLst>
          </p:cNvPr>
          <p:cNvSpPr/>
          <p:nvPr/>
        </p:nvSpPr>
        <p:spPr>
          <a:xfrm>
            <a:off x="4206218" y="2800942"/>
            <a:ext cx="1292806" cy="1267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08" h="21600" extrusionOk="0">
                <a:moveTo>
                  <a:pt x="11172" y="0"/>
                </a:moveTo>
                <a:lnTo>
                  <a:pt x="9636" y="0"/>
                </a:lnTo>
                <a:cubicBezTo>
                  <a:pt x="6468" y="0"/>
                  <a:pt x="3540" y="1791"/>
                  <a:pt x="1956" y="4696"/>
                </a:cubicBezTo>
                <a:lnTo>
                  <a:pt x="1188" y="6104"/>
                </a:lnTo>
                <a:cubicBezTo>
                  <a:pt x="-396" y="9009"/>
                  <a:pt x="-396" y="12587"/>
                  <a:pt x="1188" y="15496"/>
                </a:cubicBezTo>
                <a:lnTo>
                  <a:pt x="1956" y="16904"/>
                </a:lnTo>
                <a:cubicBezTo>
                  <a:pt x="3540" y="19809"/>
                  <a:pt x="6468" y="21600"/>
                  <a:pt x="9636" y="21600"/>
                </a:cubicBezTo>
                <a:lnTo>
                  <a:pt x="11172" y="21600"/>
                </a:lnTo>
                <a:cubicBezTo>
                  <a:pt x="14340" y="21600"/>
                  <a:pt x="17268" y="19809"/>
                  <a:pt x="18852" y="16904"/>
                </a:cubicBezTo>
                <a:lnTo>
                  <a:pt x="19620" y="15496"/>
                </a:lnTo>
                <a:cubicBezTo>
                  <a:pt x="21204" y="12591"/>
                  <a:pt x="21204" y="9013"/>
                  <a:pt x="19620" y="6104"/>
                </a:cubicBezTo>
                <a:lnTo>
                  <a:pt x="18852" y="4696"/>
                </a:lnTo>
                <a:cubicBezTo>
                  <a:pt x="17268" y="1791"/>
                  <a:pt x="14340" y="0"/>
                  <a:pt x="11172" y="0"/>
                </a:cubicBezTo>
                <a:close/>
              </a:path>
            </a:pathLst>
          </a:custGeom>
          <a:solidFill>
            <a:srgbClr val="56B98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EFDDE6D4-FDB9-6D48-918B-44339CD3092F}"/>
              </a:ext>
            </a:extLst>
          </p:cNvPr>
          <p:cNvSpPr/>
          <p:nvPr/>
        </p:nvSpPr>
        <p:spPr>
          <a:xfrm>
            <a:off x="6364487" y="1095908"/>
            <a:ext cx="1945036" cy="2248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4" y="0"/>
                </a:moveTo>
                <a:lnTo>
                  <a:pt x="2876" y="0"/>
                </a:lnTo>
                <a:cubicBezTo>
                  <a:pt x="1294" y="0"/>
                  <a:pt x="0" y="1119"/>
                  <a:pt x="0" y="2488"/>
                </a:cubicBezTo>
                <a:lnTo>
                  <a:pt x="0" y="19112"/>
                </a:lnTo>
                <a:cubicBezTo>
                  <a:pt x="0" y="20481"/>
                  <a:pt x="1294" y="21600"/>
                  <a:pt x="2876" y="21600"/>
                </a:cubicBezTo>
                <a:lnTo>
                  <a:pt x="18724" y="21600"/>
                </a:lnTo>
                <a:cubicBezTo>
                  <a:pt x="20306" y="21600"/>
                  <a:pt x="21600" y="20481"/>
                  <a:pt x="21600" y="19112"/>
                </a:cubicBezTo>
                <a:lnTo>
                  <a:pt x="21600" y="2488"/>
                </a:lnTo>
                <a:cubicBezTo>
                  <a:pt x="21600" y="1119"/>
                  <a:pt x="20306" y="0"/>
                  <a:pt x="18724" y="0"/>
                </a:cubicBezTo>
                <a:close/>
              </a:path>
            </a:pathLst>
          </a:custGeom>
          <a:solidFill>
            <a:srgbClr val="F4F5F5"/>
          </a:solidFill>
          <a:ln w="12700">
            <a:solidFill>
              <a:schemeClr val="bg1">
                <a:lumMod val="75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egestas.</a:t>
            </a:r>
            <a:endParaRPr lang="en-US" sz="1200" noProof="1"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33EF8E92-8262-DE4E-A0BA-C400D0A59137}"/>
              </a:ext>
            </a:extLst>
          </p:cNvPr>
          <p:cNvSpPr/>
          <p:nvPr/>
        </p:nvSpPr>
        <p:spPr>
          <a:xfrm>
            <a:off x="6364487" y="3513172"/>
            <a:ext cx="1945036" cy="2248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4" y="0"/>
                </a:moveTo>
                <a:lnTo>
                  <a:pt x="2876" y="0"/>
                </a:lnTo>
                <a:cubicBezTo>
                  <a:pt x="1294" y="0"/>
                  <a:pt x="0" y="1119"/>
                  <a:pt x="0" y="2488"/>
                </a:cubicBezTo>
                <a:lnTo>
                  <a:pt x="0" y="19112"/>
                </a:lnTo>
                <a:cubicBezTo>
                  <a:pt x="0" y="20481"/>
                  <a:pt x="1294" y="21600"/>
                  <a:pt x="2876" y="21600"/>
                </a:cubicBezTo>
                <a:lnTo>
                  <a:pt x="18724" y="21600"/>
                </a:lnTo>
                <a:cubicBezTo>
                  <a:pt x="20306" y="21600"/>
                  <a:pt x="21600" y="20481"/>
                  <a:pt x="21600" y="19112"/>
                </a:cubicBezTo>
                <a:lnTo>
                  <a:pt x="21600" y="2488"/>
                </a:lnTo>
                <a:cubicBezTo>
                  <a:pt x="21600" y="1119"/>
                  <a:pt x="20306" y="0"/>
                  <a:pt x="18724" y="0"/>
                </a:cubicBezTo>
                <a:close/>
              </a:path>
            </a:pathLst>
          </a:custGeom>
          <a:solidFill>
            <a:srgbClr val="DADBDC">
              <a:alpha val="75000"/>
            </a:srgbClr>
          </a:solidFill>
          <a:ln w="12700">
            <a:solidFill>
              <a:schemeClr val="bg1">
                <a:lumMod val="75000"/>
                <a:alpha val="49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180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pharetra proin egestas.</a:t>
            </a:r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C0E36438-0F01-9A42-A9CA-96AD5F3B8445}"/>
              </a:ext>
            </a:extLst>
          </p:cNvPr>
          <p:cNvSpPr/>
          <p:nvPr/>
        </p:nvSpPr>
        <p:spPr>
          <a:xfrm>
            <a:off x="6580314" y="2693031"/>
            <a:ext cx="1552447" cy="14926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6" h="21600" extrusionOk="0">
                <a:moveTo>
                  <a:pt x="11986" y="0"/>
                </a:moveTo>
                <a:lnTo>
                  <a:pt x="8950" y="0"/>
                </a:lnTo>
                <a:cubicBezTo>
                  <a:pt x="6296" y="0"/>
                  <a:pt x="3842" y="1521"/>
                  <a:pt x="2515" y="3988"/>
                </a:cubicBezTo>
                <a:lnTo>
                  <a:pt x="995" y="6812"/>
                </a:lnTo>
                <a:cubicBezTo>
                  <a:pt x="-332" y="9279"/>
                  <a:pt x="-332" y="12318"/>
                  <a:pt x="995" y="14788"/>
                </a:cubicBezTo>
                <a:lnTo>
                  <a:pt x="2515" y="17612"/>
                </a:lnTo>
                <a:cubicBezTo>
                  <a:pt x="3842" y="20079"/>
                  <a:pt x="6296" y="21600"/>
                  <a:pt x="8950" y="21600"/>
                </a:cubicBezTo>
                <a:lnTo>
                  <a:pt x="11986" y="21600"/>
                </a:lnTo>
                <a:cubicBezTo>
                  <a:pt x="14640" y="21600"/>
                  <a:pt x="17094" y="20079"/>
                  <a:pt x="18421" y="17612"/>
                </a:cubicBezTo>
                <a:lnTo>
                  <a:pt x="19941" y="14788"/>
                </a:lnTo>
                <a:cubicBezTo>
                  <a:pt x="21268" y="12321"/>
                  <a:pt x="21268" y="9282"/>
                  <a:pt x="19941" y="6812"/>
                </a:cubicBezTo>
                <a:lnTo>
                  <a:pt x="18421" y="3988"/>
                </a:lnTo>
                <a:cubicBezTo>
                  <a:pt x="17097" y="1521"/>
                  <a:pt x="14643" y="0"/>
                  <a:pt x="11986" y="0"/>
                </a:cubicBezTo>
                <a:close/>
              </a:path>
            </a:pathLst>
          </a:custGeom>
          <a:solidFill>
            <a:srgbClr val="F4F5F5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180000" anchor="b"/>
          <a:lstStyle/>
          <a:p>
            <a:pPr algn="ctr"/>
            <a:endParaRPr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BCF17E4C-9DA9-364D-9A52-730D71C45E2A}"/>
              </a:ext>
            </a:extLst>
          </p:cNvPr>
          <p:cNvSpPr/>
          <p:nvPr/>
        </p:nvSpPr>
        <p:spPr>
          <a:xfrm>
            <a:off x="6709812" y="2800942"/>
            <a:ext cx="1292806" cy="1267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08" h="21600" extrusionOk="0">
                <a:moveTo>
                  <a:pt x="11172" y="0"/>
                </a:moveTo>
                <a:lnTo>
                  <a:pt x="9636" y="0"/>
                </a:lnTo>
                <a:cubicBezTo>
                  <a:pt x="6468" y="0"/>
                  <a:pt x="3540" y="1791"/>
                  <a:pt x="1956" y="4696"/>
                </a:cubicBezTo>
                <a:lnTo>
                  <a:pt x="1188" y="6104"/>
                </a:lnTo>
                <a:cubicBezTo>
                  <a:pt x="-396" y="9009"/>
                  <a:pt x="-396" y="12587"/>
                  <a:pt x="1188" y="15496"/>
                </a:cubicBezTo>
                <a:lnTo>
                  <a:pt x="1956" y="16904"/>
                </a:lnTo>
                <a:cubicBezTo>
                  <a:pt x="3540" y="19809"/>
                  <a:pt x="6468" y="21600"/>
                  <a:pt x="9636" y="21600"/>
                </a:cubicBezTo>
                <a:lnTo>
                  <a:pt x="11172" y="21600"/>
                </a:lnTo>
                <a:cubicBezTo>
                  <a:pt x="14340" y="21600"/>
                  <a:pt x="17268" y="19809"/>
                  <a:pt x="18852" y="16904"/>
                </a:cubicBezTo>
                <a:lnTo>
                  <a:pt x="19620" y="15496"/>
                </a:lnTo>
                <a:cubicBezTo>
                  <a:pt x="21204" y="12591"/>
                  <a:pt x="21204" y="9013"/>
                  <a:pt x="19620" y="6104"/>
                </a:cubicBezTo>
                <a:lnTo>
                  <a:pt x="18852" y="4696"/>
                </a:lnTo>
                <a:cubicBezTo>
                  <a:pt x="17268" y="1791"/>
                  <a:pt x="14340" y="0"/>
                  <a:pt x="11172" y="0"/>
                </a:cubicBezTo>
                <a:close/>
              </a:path>
            </a:pathLst>
          </a:custGeom>
          <a:solidFill>
            <a:srgbClr val="13BBB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BDACD14C-3856-D640-B97F-9133DEA89266}"/>
              </a:ext>
            </a:extLst>
          </p:cNvPr>
          <p:cNvSpPr/>
          <p:nvPr/>
        </p:nvSpPr>
        <p:spPr>
          <a:xfrm>
            <a:off x="8868082" y="1095908"/>
            <a:ext cx="1945036" cy="2248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4" y="0"/>
                </a:moveTo>
                <a:lnTo>
                  <a:pt x="2876" y="0"/>
                </a:lnTo>
                <a:cubicBezTo>
                  <a:pt x="1294" y="0"/>
                  <a:pt x="0" y="1119"/>
                  <a:pt x="0" y="2488"/>
                </a:cubicBezTo>
                <a:lnTo>
                  <a:pt x="0" y="19112"/>
                </a:lnTo>
                <a:cubicBezTo>
                  <a:pt x="0" y="20481"/>
                  <a:pt x="1294" y="21600"/>
                  <a:pt x="2876" y="21600"/>
                </a:cubicBezTo>
                <a:lnTo>
                  <a:pt x="18724" y="21600"/>
                </a:lnTo>
                <a:cubicBezTo>
                  <a:pt x="20306" y="21600"/>
                  <a:pt x="21600" y="20481"/>
                  <a:pt x="21600" y="19112"/>
                </a:cubicBezTo>
                <a:lnTo>
                  <a:pt x="21600" y="2488"/>
                </a:lnTo>
                <a:cubicBezTo>
                  <a:pt x="21600" y="1119"/>
                  <a:pt x="20306" y="0"/>
                  <a:pt x="18724" y="0"/>
                </a:cubicBezTo>
                <a:close/>
              </a:path>
            </a:pathLst>
          </a:custGeom>
          <a:solidFill>
            <a:srgbClr val="DADBDC">
              <a:alpha val="75000"/>
            </a:srgbClr>
          </a:solidFill>
          <a:ln w="12700">
            <a:solidFill>
              <a:schemeClr val="bg1">
                <a:lumMod val="75000"/>
                <a:alpha val="49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pharetra proin egestas.</a:t>
            </a:r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56AFA131-0BD5-134A-81E6-A8BE76A0820E}"/>
              </a:ext>
            </a:extLst>
          </p:cNvPr>
          <p:cNvSpPr/>
          <p:nvPr/>
        </p:nvSpPr>
        <p:spPr>
          <a:xfrm>
            <a:off x="8868082" y="3513172"/>
            <a:ext cx="1945036" cy="2248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4" y="0"/>
                </a:moveTo>
                <a:lnTo>
                  <a:pt x="2876" y="0"/>
                </a:lnTo>
                <a:cubicBezTo>
                  <a:pt x="1294" y="0"/>
                  <a:pt x="0" y="1119"/>
                  <a:pt x="0" y="2488"/>
                </a:cubicBezTo>
                <a:lnTo>
                  <a:pt x="0" y="19112"/>
                </a:lnTo>
                <a:cubicBezTo>
                  <a:pt x="0" y="20481"/>
                  <a:pt x="1294" y="21600"/>
                  <a:pt x="2876" y="21600"/>
                </a:cubicBezTo>
                <a:lnTo>
                  <a:pt x="18724" y="21600"/>
                </a:lnTo>
                <a:cubicBezTo>
                  <a:pt x="20306" y="21600"/>
                  <a:pt x="21600" y="20481"/>
                  <a:pt x="21600" y="19112"/>
                </a:cubicBezTo>
                <a:lnTo>
                  <a:pt x="21600" y="2488"/>
                </a:lnTo>
                <a:cubicBezTo>
                  <a:pt x="21600" y="1119"/>
                  <a:pt x="20306" y="0"/>
                  <a:pt x="18724" y="0"/>
                </a:cubicBezTo>
                <a:close/>
              </a:path>
            </a:pathLst>
          </a:custGeom>
          <a:solidFill>
            <a:srgbClr val="F4F5F5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180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egestas.</a:t>
            </a:r>
            <a:endParaRPr lang="en-US" sz="1200" noProof="1"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3D5EB59D-E4EB-9145-B83F-37884D131866}"/>
              </a:ext>
            </a:extLst>
          </p:cNvPr>
          <p:cNvSpPr/>
          <p:nvPr/>
        </p:nvSpPr>
        <p:spPr>
          <a:xfrm>
            <a:off x="9062325" y="2693031"/>
            <a:ext cx="1552447" cy="14926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6" h="21600" extrusionOk="0">
                <a:moveTo>
                  <a:pt x="11986" y="0"/>
                </a:moveTo>
                <a:lnTo>
                  <a:pt x="8950" y="0"/>
                </a:lnTo>
                <a:cubicBezTo>
                  <a:pt x="6296" y="0"/>
                  <a:pt x="3842" y="1521"/>
                  <a:pt x="2515" y="3988"/>
                </a:cubicBezTo>
                <a:lnTo>
                  <a:pt x="995" y="6812"/>
                </a:lnTo>
                <a:cubicBezTo>
                  <a:pt x="-332" y="9279"/>
                  <a:pt x="-332" y="12318"/>
                  <a:pt x="995" y="14788"/>
                </a:cubicBezTo>
                <a:lnTo>
                  <a:pt x="2515" y="17612"/>
                </a:lnTo>
                <a:cubicBezTo>
                  <a:pt x="3842" y="20079"/>
                  <a:pt x="6296" y="21600"/>
                  <a:pt x="8950" y="21600"/>
                </a:cubicBezTo>
                <a:lnTo>
                  <a:pt x="11986" y="21600"/>
                </a:lnTo>
                <a:cubicBezTo>
                  <a:pt x="14640" y="21600"/>
                  <a:pt x="17094" y="20079"/>
                  <a:pt x="18421" y="17612"/>
                </a:cubicBezTo>
                <a:lnTo>
                  <a:pt x="19941" y="14788"/>
                </a:lnTo>
                <a:cubicBezTo>
                  <a:pt x="21268" y="12321"/>
                  <a:pt x="21268" y="9282"/>
                  <a:pt x="19941" y="6812"/>
                </a:cubicBezTo>
                <a:lnTo>
                  <a:pt x="18421" y="3988"/>
                </a:lnTo>
                <a:cubicBezTo>
                  <a:pt x="17097" y="1521"/>
                  <a:pt x="14643" y="0"/>
                  <a:pt x="11986" y="0"/>
                </a:cubicBezTo>
                <a:close/>
              </a:path>
            </a:pathLst>
          </a:custGeom>
          <a:solidFill>
            <a:srgbClr val="F4F5F5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180000" anchor="b"/>
          <a:lstStyle/>
          <a:p>
            <a:pPr algn="ctr"/>
            <a:endParaRPr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38A5BCC9-5E07-7A4D-82BE-A8432753A956}"/>
              </a:ext>
            </a:extLst>
          </p:cNvPr>
          <p:cNvSpPr/>
          <p:nvPr/>
        </p:nvSpPr>
        <p:spPr>
          <a:xfrm>
            <a:off x="9191824" y="2800942"/>
            <a:ext cx="1292806" cy="1267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08" h="21600" extrusionOk="0">
                <a:moveTo>
                  <a:pt x="11172" y="0"/>
                </a:moveTo>
                <a:lnTo>
                  <a:pt x="9636" y="0"/>
                </a:lnTo>
                <a:cubicBezTo>
                  <a:pt x="6468" y="0"/>
                  <a:pt x="3540" y="1791"/>
                  <a:pt x="1956" y="4696"/>
                </a:cubicBezTo>
                <a:lnTo>
                  <a:pt x="1188" y="6104"/>
                </a:lnTo>
                <a:cubicBezTo>
                  <a:pt x="-396" y="9009"/>
                  <a:pt x="-396" y="12587"/>
                  <a:pt x="1188" y="15496"/>
                </a:cubicBezTo>
                <a:lnTo>
                  <a:pt x="1956" y="16904"/>
                </a:lnTo>
                <a:cubicBezTo>
                  <a:pt x="3540" y="19809"/>
                  <a:pt x="6468" y="21600"/>
                  <a:pt x="9636" y="21600"/>
                </a:cubicBezTo>
                <a:lnTo>
                  <a:pt x="11172" y="21600"/>
                </a:lnTo>
                <a:cubicBezTo>
                  <a:pt x="14340" y="21600"/>
                  <a:pt x="17268" y="19809"/>
                  <a:pt x="18852" y="16904"/>
                </a:cubicBezTo>
                <a:lnTo>
                  <a:pt x="19620" y="15496"/>
                </a:lnTo>
                <a:cubicBezTo>
                  <a:pt x="21204" y="12591"/>
                  <a:pt x="21204" y="9013"/>
                  <a:pt x="19620" y="6104"/>
                </a:cubicBezTo>
                <a:lnTo>
                  <a:pt x="18852" y="4696"/>
                </a:lnTo>
                <a:cubicBezTo>
                  <a:pt x="17268" y="1791"/>
                  <a:pt x="14340" y="0"/>
                  <a:pt x="11172" y="0"/>
                </a:cubicBezTo>
                <a:close/>
              </a:path>
            </a:pathLst>
          </a:custGeom>
          <a:solidFill>
            <a:srgbClr val="00B7D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C481988-87C7-4637-B225-AD0CDE116F45}"/>
              </a:ext>
            </a:extLst>
          </p:cNvPr>
          <p:cNvSpPr/>
          <p:nvPr/>
        </p:nvSpPr>
        <p:spPr>
          <a:xfrm>
            <a:off x="2135813" y="3100135"/>
            <a:ext cx="414382" cy="669385"/>
          </a:xfrm>
          <a:custGeom>
            <a:avLst/>
            <a:gdLst>
              <a:gd name="connsiteX0" fmla="*/ 155393 w 414382"/>
              <a:gd name="connsiteY0" fmla="*/ 621572 h 669385"/>
              <a:gd name="connsiteX1" fmla="*/ 258988 w 414382"/>
              <a:gd name="connsiteY1" fmla="*/ 621572 h 669385"/>
              <a:gd name="connsiteX2" fmla="*/ 207191 w 414382"/>
              <a:gd name="connsiteY2" fmla="*/ 669385 h 669385"/>
              <a:gd name="connsiteX3" fmla="*/ 155393 w 414382"/>
              <a:gd name="connsiteY3" fmla="*/ 621572 h 669385"/>
              <a:gd name="connsiteX4" fmla="*/ 127502 w 414382"/>
              <a:gd name="connsiteY4" fmla="*/ 541883 h 669385"/>
              <a:gd name="connsiteX5" fmla="*/ 286879 w 414382"/>
              <a:gd name="connsiteY5" fmla="*/ 541883 h 669385"/>
              <a:gd name="connsiteX6" fmla="*/ 310785 w 414382"/>
              <a:gd name="connsiteY6" fmla="*/ 565790 h 669385"/>
              <a:gd name="connsiteX7" fmla="*/ 286879 w 414382"/>
              <a:gd name="connsiteY7" fmla="*/ 589696 h 669385"/>
              <a:gd name="connsiteX8" fmla="*/ 127502 w 414382"/>
              <a:gd name="connsiteY8" fmla="*/ 589696 h 669385"/>
              <a:gd name="connsiteX9" fmla="*/ 103595 w 414382"/>
              <a:gd name="connsiteY9" fmla="*/ 565790 h 669385"/>
              <a:gd name="connsiteX10" fmla="*/ 127502 w 414382"/>
              <a:gd name="connsiteY10" fmla="*/ 541883 h 669385"/>
              <a:gd name="connsiteX11" fmla="*/ 127502 w 414382"/>
              <a:gd name="connsiteY11" fmla="*/ 462194 h 669385"/>
              <a:gd name="connsiteX12" fmla="*/ 286879 w 414382"/>
              <a:gd name="connsiteY12" fmla="*/ 462194 h 669385"/>
              <a:gd name="connsiteX13" fmla="*/ 310785 w 414382"/>
              <a:gd name="connsiteY13" fmla="*/ 486101 h 669385"/>
              <a:gd name="connsiteX14" fmla="*/ 286879 w 414382"/>
              <a:gd name="connsiteY14" fmla="*/ 510007 h 669385"/>
              <a:gd name="connsiteX15" fmla="*/ 127502 w 414382"/>
              <a:gd name="connsiteY15" fmla="*/ 510007 h 669385"/>
              <a:gd name="connsiteX16" fmla="*/ 103595 w 414382"/>
              <a:gd name="connsiteY16" fmla="*/ 486101 h 669385"/>
              <a:gd name="connsiteX17" fmla="*/ 127502 w 414382"/>
              <a:gd name="connsiteY17" fmla="*/ 462194 h 669385"/>
              <a:gd name="connsiteX18" fmla="*/ 207988 w 414382"/>
              <a:gd name="connsiteY18" fmla="*/ 47016 h 669385"/>
              <a:gd name="connsiteX19" fmla="*/ 48610 w 414382"/>
              <a:gd name="connsiteY19" fmla="*/ 204800 h 669385"/>
              <a:gd name="connsiteX20" fmla="*/ 48610 w 414382"/>
              <a:gd name="connsiteY20" fmla="*/ 211175 h 669385"/>
              <a:gd name="connsiteX21" fmla="*/ 59766 w 414382"/>
              <a:gd name="connsiteY21" fmla="*/ 266957 h 669385"/>
              <a:gd name="connsiteX22" fmla="*/ 86861 w 414382"/>
              <a:gd name="connsiteY22" fmla="*/ 310787 h 669385"/>
              <a:gd name="connsiteX23" fmla="*/ 133080 w 414382"/>
              <a:gd name="connsiteY23" fmla="*/ 382507 h 669385"/>
              <a:gd name="connsiteX24" fmla="*/ 207191 w 414382"/>
              <a:gd name="connsiteY24" fmla="*/ 382507 h 669385"/>
              <a:gd name="connsiteX25" fmla="*/ 282099 w 414382"/>
              <a:gd name="connsiteY25" fmla="*/ 382507 h 669385"/>
              <a:gd name="connsiteX26" fmla="*/ 328318 w 414382"/>
              <a:gd name="connsiteY26" fmla="*/ 310787 h 669385"/>
              <a:gd name="connsiteX27" fmla="*/ 355412 w 414382"/>
              <a:gd name="connsiteY27" fmla="*/ 266957 h 669385"/>
              <a:gd name="connsiteX28" fmla="*/ 366569 w 414382"/>
              <a:gd name="connsiteY28" fmla="*/ 211175 h 669385"/>
              <a:gd name="connsiteX29" fmla="*/ 367366 w 414382"/>
              <a:gd name="connsiteY29" fmla="*/ 211175 h 669385"/>
              <a:gd name="connsiteX30" fmla="*/ 367366 w 414382"/>
              <a:gd name="connsiteY30" fmla="*/ 204800 h 669385"/>
              <a:gd name="connsiteX31" fmla="*/ 207988 w 414382"/>
              <a:gd name="connsiteY31" fmla="*/ 47016 h 669385"/>
              <a:gd name="connsiteX32" fmla="*/ 207191 w 414382"/>
              <a:gd name="connsiteY32" fmla="*/ 0 h 669385"/>
              <a:gd name="connsiteX33" fmla="*/ 414382 w 414382"/>
              <a:gd name="connsiteY33" fmla="*/ 204800 h 669385"/>
              <a:gd name="connsiteX34" fmla="*/ 414382 w 414382"/>
              <a:gd name="connsiteY34" fmla="*/ 211972 h 669385"/>
              <a:gd name="connsiteX35" fmla="*/ 400038 w 414382"/>
              <a:gd name="connsiteY35" fmla="*/ 283693 h 669385"/>
              <a:gd name="connsiteX36" fmla="*/ 364178 w 414382"/>
              <a:gd name="connsiteY36" fmla="*/ 342662 h 669385"/>
              <a:gd name="connsiteX37" fmla="*/ 315568 w 414382"/>
              <a:gd name="connsiteY37" fmla="*/ 421554 h 669385"/>
              <a:gd name="connsiteX38" fmla="*/ 301224 w 414382"/>
              <a:gd name="connsiteY38" fmla="*/ 430320 h 669385"/>
              <a:gd name="connsiteX39" fmla="*/ 113158 w 414382"/>
              <a:gd name="connsiteY39" fmla="*/ 430320 h 669385"/>
              <a:gd name="connsiteX40" fmla="*/ 98814 w 414382"/>
              <a:gd name="connsiteY40" fmla="*/ 421554 h 669385"/>
              <a:gd name="connsiteX41" fmla="*/ 50204 w 414382"/>
              <a:gd name="connsiteY41" fmla="*/ 342662 h 669385"/>
              <a:gd name="connsiteX42" fmla="*/ 14344 w 414382"/>
              <a:gd name="connsiteY42" fmla="*/ 283693 h 669385"/>
              <a:gd name="connsiteX43" fmla="*/ 0 w 414382"/>
              <a:gd name="connsiteY43" fmla="*/ 211972 h 669385"/>
              <a:gd name="connsiteX44" fmla="*/ 0 w 414382"/>
              <a:gd name="connsiteY44" fmla="*/ 204800 h 669385"/>
              <a:gd name="connsiteX45" fmla="*/ 207191 w 414382"/>
              <a:gd name="connsiteY45" fmla="*/ 0 h 669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14382" h="669385">
                <a:moveTo>
                  <a:pt x="155393" y="621572"/>
                </a:moveTo>
                <a:lnTo>
                  <a:pt x="258988" y="621572"/>
                </a:lnTo>
                <a:cubicBezTo>
                  <a:pt x="256598" y="648666"/>
                  <a:pt x="234285" y="669385"/>
                  <a:pt x="207191" y="669385"/>
                </a:cubicBezTo>
                <a:cubicBezTo>
                  <a:pt x="180096" y="669385"/>
                  <a:pt x="157784" y="648666"/>
                  <a:pt x="155393" y="621572"/>
                </a:cubicBezTo>
                <a:close/>
                <a:moveTo>
                  <a:pt x="127502" y="541883"/>
                </a:moveTo>
                <a:lnTo>
                  <a:pt x="286879" y="541883"/>
                </a:lnTo>
                <a:cubicBezTo>
                  <a:pt x="300426" y="541883"/>
                  <a:pt x="310785" y="552243"/>
                  <a:pt x="310785" y="565790"/>
                </a:cubicBezTo>
                <a:cubicBezTo>
                  <a:pt x="310785" y="579337"/>
                  <a:pt x="300426" y="589696"/>
                  <a:pt x="286879" y="589696"/>
                </a:cubicBezTo>
                <a:lnTo>
                  <a:pt x="127502" y="589696"/>
                </a:lnTo>
                <a:cubicBezTo>
                  <a:pt x="113955" y="589696"/>
                  <a:pt x="103595" y="579337"/>
                  <a:pt x="103595" y="565790"/>
                </a:cubicBezTo>
                <a:cubicBezTo>
                  <a:pt x="103595" y="552243"/>
                  <a:pt x="113955" y="541883"/>
                  <a:pt x="127502" y="541883"/>
                </a:cubicBezTo>
                <a:close/>
                <a:moveTo>
                  <a:pt x="127502" y="462194"/>
                </a:moveTo>
                <a:lnTo>
                  <a:pt x="286879" y="462194"/>
                </a:lnTo>
                <a:cubicBezTo>
                  <a:pt x="300426" y="462194"/>
                  <a:pt x="310785" y="472554"/>
                  <a:pt x="310785" y="486101"/>
                </a:cubicBezTo>
                <a:cubicBezTo>
                  <a:pt x="310785" y="499648"/>
                  <a:pt x="300426" y="510007"/>
                  <a:pt x="286879" y="510007"/>
                </a:cubicBezTo>
                <a:lnTo>
                  <a:pt x="127502" y="510007"/>
                </a:lnTo>
                <a:cubicBezTo>
                  <a:pt x="113955" y="510007"/>
                  <a:pt x="103595" y="499648"/>
                  <a:pt x="103595" y="486101"/>
                </a:cubicBezTo>
                <a:cubicBezTo>
                  <a:pt x="103595" y="472554"/>
                  <a:pt x="113955" y="462194"/>
                  <a:pt x="127502" y="462194"/>
                </a:cubicBezTo>
                <a:close/>
                <a:moveTo>
                  <a:pt x="207988" y="47016"/>
                </a:moveTo>
                <a:cubicBezTo>
                  <a:pt x="121127" y="47813"/>
                  <a:pt x="50204" y="117939"/>
                  <a:pt x="48610" y="204800"/>
                </a:cubicBezTo>
                <a:lnTo>
                  <a:pt x="48610" y="211175"/>
                </a:lnTo>
                <a:cubicBezTo>
                  <a:pt x="49407" y="230300"/>
                  <a:pt x="52595" y="249425"/>
                  <a:pt x="59766" y="266957"/>
                </a:cubicBezTo>
                <a:cubicBezTo>
                  <a:pt x="66142" y="282896"/>
                  <a:pt x="75704" y="298037"/>
                  <a:pt x="86861" y="310787"/>
                </a:cubicBezTo>
                <a:cubicBezTo>
                  <a:pt x="104392" y="333100"/>
                  <a:pt x="120330" y="357006"/>
                  <a:pt x="133080" y="382507"/>
                </a:cubicBezTo>
                <a:lnTo>
                  <a:pt x="207191" y="382507"/>
                </a:lnTo>
                <a:lnTo>
                  <a:pt x="282099" y="382507"/>
                </a:lnTo>
                <a:cubicBezTo>
                  <a:pt x="294052" y="357006"/>
                  <a:pt x="309990" y="333100"/>
                  <a:pt x="328318" y="310787"/>
                </a:cubicBezTo>
                <a:cubicBezTo>
                  <a:pt x="340272" y="298037"/>
                  <a:pt x="349037" y="282896"/>
                  <a:pt x="355412" y="266957"/>
                </a:cubicBezTo>
                <a:cubicBezTo>
                  <a:pt x="361787" y="249425"/>
                  <a:pt x="365772" y="230300"/>
                  <a:pt x="366569" y="211175"/>
                </a:cubicBezTo>
                <a:lnTo>
                  <a:pt x="367366" y="211175"/>
                </a:lnTo>
                <a:lnTo>
                  <a:pt x="367366" y="204800"/>
                </a:lnTo>
                <a:cubicBezTo>
                  <a:pt x="365772" y="117142"/>
                  <a:pt x="294849" y="47813"/>
                  <a:pt x="207988" y="47016"/>
                </a:cubicBezTo>
                <a:close/>
                <a:moveTo>
                  <a:pt x="207191" y="0"/>
                </a:moveTo>
                <a:cubicBezTo>
                  <a:pt x="320349" y="797"/>
                  <a:pt x="411991" y="91642"/>
                  <a:pt x="414382" y="204800"/>
                </a:cubicBezTo>
                <a:lnTo>
                  <a:pt x="414382" y="211972"/>
                </a:lnTo>
                <a:cubicBezTo>
                  <a:pt x="413585" y="236675"/>
                  <a:pt x="408804" y="260582"/>
                  <a:pt x="400038" y="283693"/>
                </a:cubicBezTo>
                <a:cubicBezTo>
                  <a:pt x="392069" y="305209"/>
                  <a:pt x="379319" y="325131"/>
                  <a:pt x="364178" y="342662"/>
                </a:cubicBezTo>
                <a:cubicBezTo>
                  <a:pt x="345053" y="363381"/>
                  <a:pt x="324334" y="404022"/>
                  <a:pt x="315568" y="421554"/>
                </a:cubicBezTo>
                <a:cubicBezTo>
                  <a:pt x="313177" y="427132"/>
                  <a:pt x="307599" y="430320"/>
                  <a:pt x="301224" y="430320"/>
                </a:cubicBezTo>
                <a:lnTo>
                  <a:pt x="113158" y="430320"/>
                </a:lnTo>
                <a:cubicBezTo>
                  <a:pt x="106783" y="430320"/>
                  <a:pt x="101205" y="427132"/>
                  <a:pt x="98814" y="421554"/>
                </a:cubicBezTo>
                <a:cubicBezTo>
                  <a:pt x="90048" y="404022"/>
                  <a:pt x="69329" y="363381"/>
                  <a:pt x="50204" y="342662"/>
                </a:cubicBezTo>
                <a:cubicBezTo>
                  <a:pt x="35063" y="325131"/>
                  <a:pt x="23110" y="305209"/>
                  <a:pt x="14344" y="283693"/>
                </a:cubicBezTo>
                <a:cubicBezTo>
                  <a:pt x="5578" y="260582"/>
                  <a:pt x="797" y="236675"/>
                  <a:pt x="0" y="211972"/>
                </a:cubicBezTo>
                <a:lnTo>
                  <a:pt x="0" y="204800"/>
                </a:lnTo>
                <a:cubicBezTo>
                  <a:pt x="2391" y="91642"/>
                  <a:pt x="94033" y="797"/>
                  <a:pt x="207191" y="0"/>
                </a:cubicBezTo>
                <a:close/>
              </a:path>
            </a:pathLst>
          </a:custGeom>
          <a:solidFill>
            <a:schemeClr val="bg1"/>
          </a:solidFill>
          <a:ln w="793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8" name="Graphic 59" descr="Close">
            <a:extLst>
              <a:ext uri="{FF2B5EF4-FFF2-40B4-BE49-F238E27FC236}">
                <a16:creationId xmlns:a16="http://schemas.microsoft.com/office/drawing/2014/main" id="{A67A210B-F5C4-6F44-BEC9-22F81FD4FB9D}"/>
              </a:ext>
            </a:extLst>
          </p:cNvPr>
          <p:cNvSpPr/>
          <p:nvPr/>
        </p:nvSpPr>
        <p:spPr>
          <a:xfrm>
            <a:off x="4590023" y="3155917"/>
            <a:ext cx="557821" cy="557821"/>
          </a:xfrm>
          <a:custGeom>
            <a:avLst/>
            <a:gdLst>
              <a:gd name="connsiteX0" fmla="*/ 564196 w 557820"/>
              <a:gd name="connsiteY0" fmla="*/ 67735 h 557820"/>
              <a:gd name="connsiteX1" fmla="*/ 496460 w 557820"/>
              <a:gd name="connsiteY1" fmla="*/ 0 h 557820"/>
              <a:gd name="connsiteX2" fmla="*/ 282098 w 557820"/>
              <a:gd name="connsiteY2" fmla="*/ 214362 h 557820"/>
              <a:gd name="connsiteX3" fmla="*/ 67735 w 557820"/>
              <a:gd name="connsiteY3" fmla="*/ 0 h 557820"/>
              <a:gd name="connsiteX4" fmla="*/ 0 w 557820"/>
              <a:gd name="connsiteY4" fmla="*/ 67735 h 557820"/>
              <a:gd name="connsiteX5" fmla="*/ 214362 w 557820"/>
              <a:gd name="connsiteY5" fmla="*/ 282098 h 557820"/>
              <a:gd name="connsiteX6" fmla="*/ 0 w 557820"/>
              <a:gd name="connsiteY6" fmla="*/ 496460 h 557820"/>
              <a:gd name="connsiteX7" fmla="*/ 67735 w 557820"/>
              <a:gd name="connsiteY7" fmla="*/ 564196 h 557820"/>
              <a:gd name="connsiteX8" fmla="*/ 282098 w 557820"/>
              <a:gd name="connsiteY8" fmla="*/ 349833 h 557820"/>
              <a:gd name="connsiteX9" fmla="*/ 496460 w 557820"/>
              <a:gd name="connsiteY9" fmla="*/ 564196 h 557820"/>
              <a:gd name="connsiteX10" fmla="*/ 564196 w 557820"/>
              <a:gd name="connsiteY10" fmla="*/ 496460 h 557820"/>
              <a:gd name="connsiteX11" fmla="*/ 349833 w 557820"/>
              <a:gd name="connsiteY11" fmla="*/ 282098 h 557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7820" h="557820">
                <a:moveTo>
                  <a:pt x="564196" y="67735"/>
                </a:moveTo>
                <a:lnTo>
                  <a:pt x="496460" y="0"/>
                </a:lnTo>
                <a:lnTo>
                  <a:pt x="282098" y="214362"/>
                </a:lnTo>
                <a:lnTo>
                  <a:pt x="67735" y="0"/>
                </a:lnTo>
                <a:lnTo>
                  <a:pt x="0" y="67735"/>
                </a:lnTo>
                <a:lnTo>
                  <a:pt x="214362" y="282098"/>
                </a:lnTo>
                <a:lnTo>
                  <a:pt x="0" y="496460"/>
                </a:lnTo>
                <a:lnTo>
                  <a:pt x="67735" y="564196"/>
                </a:lnTo>
                <a:lnTo>
                  <a:pt x="282098" y="349833"/>
                </a:lnTo>
                <a:lnTo>
                  <a:pt x="496460" y="564196"/>
                </a:lnTo>
                <a:lnTo>
                  <a:pt x="564196" y="496460"/>
                </a:lnTo>
                <a:lnTo>
                  <a:pt x="349833" y="282098"/>
                </a:lnTo>
                <a:close/>
              </a:path>
            </a:pathLst>
          </a:custGeom>
          <a:solidFill>
            <a:schemeClr val="bg1"/>
          </a:solidFill>
          <a:ln w="79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Graphic 58" descr="Checkmark">
            <a:extLst>
              <a:ext uri="{FF2B5EF4-FFF2-40B4-BE49-F238E27FC236}">
                <a16:creationId xmlns:a16="http://schemas.microsoft.com/office/drawing/2014/main" id="{0483E547-C88B-B14C-BA28-7C0CB7F05B0E}"/>
              </a:ext>
            </a:extLst>
          </p:cNvPr>
          <p:cNvSpPr/>
          <p:nvPr/>
        </p:nvSpPr>
        <p:spPr>
          <a:xfrm>
            <a:off x="7004298" y="3179824"/>
            <a:ext cx="733136" cy="510007"/>
          </a:xfrm>
          <a:custGeom>
            <a:avLst/>
            <a:gdLst>
              <a:gd name="connsiteX0" fmla="*/ 671775 w 733135"/>
              <a:gd name="connsiteY0" fmla="*/ 0 h 510007"/>
              <a:gd name="connsiteX1" fmla="*/ 263769 w 733135"/>
              <a:gd name="connsiteY1" fmla="*/ 385693 h 510007"/>
              <a:gd name="connsiteX2" fmla="*/ 67735 w 733135"/>
              <a:gd name="connsiteY2" fmla="*/ 184878 h 510007"/>
              <a:gd name="connsiteX3" fmla="*/ 0 w 733135"/>
              <a:gd name="connsiteY3" fmla="*/ 249425 h 510007"/>
              <a:gd name="connsiteX4" fmla="*/ 260582 w 733135"/>
              <a:gd name="connsiteY4" fmla="*/ 517179 h 510007"/>
              <a:gd name="connsiteX5" fmla="*/ 329114 w 733135"/>
              <a:gd name="connsiteY5" fmla="*/ 453428 h 510007"/>
              <a:gd name="connsiteX6" fmla="*/ 736323 w 733135"/>
              <a:gd name="connsiteY6" fmla="*/ 66938 h 5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3135" h="510007">
                <a:moveTo>
                  <a:pt x="671775" y="0"/>
                </a:moveTo>
                <a:lnTo>
                  <a:pt x="263769" y="385693"/>
                </a:lnTo>
                <a:lnTo>
                  <a:pt x="67735" y="184878"/>
                </a:lnTo>
                <a:lnTo>
                  <a:pt x="0" y="249425"/>
                </a:lnTo>
                <a:lnTo>
                  <a:pt x="260582" y="517179"/>
                </a:lnTo>
                <a:lnTo>
                  <a:pt x="329114" y="453428"/>
                </a:lnTo>
                <a:lnTo>
                  <a:pt x="736323" y="66938"/>
                </a:lnTo>
                <a:close/>
              </a:path>
            </a:pathLst>
          </a:custGeom>
          <a:solidFill>
            <a:schemeClr val="bg1"/>
          </a:solidFill>
          <a:ln w="79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Graphic 60" descr="Trophy">
            <a:extLst>
              <a:ext uri="{FF2B5EF4-FFF2-40B4-BE49-F238E27FC236}">
                <a16:creationId xmlns:a16="http://schemas.microsoft.com/office/drawing/2014/main" id="{ABEB5F1D-08F9-EC45-B59B-53E67D7EDCC9}"/>
              </a:ext>
            </a:extLst>
          </p:cNvPr>
          <p:cNvSpPr/>
          <p:nvPr/>
        </p:nvSpPr>
        <p:spPr>
          <a:xfrm>
            <a:off x="9559316" y="3124042"/>
            <a:ext cx="557821" cy="621571"/>
          </a:xfrm>
          <a:custGeom>
            <a:avLst/>
            <a:gdLst>
              <a:gd name="connsiteX0" fmla="*/ 477335 w 557820"/>
              <a:gd name="connsiteY0" fmla="*/ 302817 h 621571"/>
              <a:gd name="connsiteX1" fmla="*/ 365771 w 557820"/>
              <a:gd name="connsiteY1" fmla="*/ 356208 h 621571"/>
              <a:gd name="connsiteX2" fmla="*/ 413584 w 557820"/>
              <a:gd name="connsiteY2" fmla="*/ 307598 h 621571"/>
              <a:gd name="connsiteX3" fmla="*/ 431912 w 557820"/>
              <a:gd name="connsiteY3" fmla="*/ 283692 h 621571"/>
              <a:gd name="connsiteX4" fmla="*/ 453428 w 557820"/>
              <a:gd name="connsiteY4" fmla="*/ 207987 h 621571"/>
              <a:gd name="connsiteX5" fmla="*/ 453428 w 557820"/>
              <a:gd name="connsiteY5" fmla="*/ 104392 h 621571"/>
              <a:gd name="connsiteX6" fmla="*/ 509210 w 557820"/>
              <a:gd name="connsiteY6" fmla="*/ 104392 h 621571"/>
              <a:gd name="connsiteX7" fmla="*/ 509210 w 557820"/>
              <a:gd name="connsiteY7" fmla="*/ 225519 h 621571"/>
              <a:gd name="connsiteX8" fmla="*/ 477335 w 557820"/>
              <a:gd name="connsiteY8" fmla="*/ 302817 h 621571"/>
              <a:gd name="connsiteX9" fmla="*/ 81282 w 557820"/>
              <a:gd name="connsiteY9" fmla="*/ 302817 h 621571"/>
              <a:gd name="connsiteX10" fmla="*/ 47813 w 557820"/>
              <a:gd name="connsiteY10" fmla="*/ 225519 h 621571"/>
              <a:gd name="connsiteX11" fmla="*/ 47813 w 557820"/>
              <a:gd name="connsiteY11" fmla="*/ 103595 h 621571"/>
              <a:gd name="connsiteX12" fmla="*/ 103595 w 557820"/>
              <a:gd name="connsiteY12" fmla="*/ 103595 h 621571"/>
              <a:gd name="connsiteX13" fmla="*/ 103595 w 557820"/>
              <a:gd name="connsiteY13" fmla="*/ 207190 h 621571"/>
              <a:gd name="connsiteX14" fmla="*/ 125111 w 557820"/>
              <a:gd name="connsiteY14" fmla="*/ 282895 h 621571"/>
              <a:gd name="connsiteX15" fmla="*/ 143440 w 557820"/>
              <a:gd name="connsiteY15" fmla="*/ 306801 h 621571"/>
              <a:gd name="connsiteX16" fmla="*/ 191253 w 557820"/>
              <a:gd name="connsiteY16" fmla="*/ 355411 h 621571"/>
              <a:gd name="connsiteX17" fmla="*/ 81282 w 557820"/>
              <a:gd name="connsiteY17" fmla="*/ 302817 h 621571"/>
              <a:gd name="connsiteX18" fmla="*/ 557821 w 557820"/>
              <a:gd name="connsiteY18" fmla="*/ 223128 h 621571"/>
              <a:gd name="connsiteX19" fmla="*/ 557821 w 557820"/>
              <a:gd name="connsiteY19" fmla="*/ 55782 h 621571"/>
              <a:gd name="connsiteX20" fmla="*/ 454225 w 557820"/>
              <a:gd name="connsiteY20" fmla="*/ 55782 h 621571"/>
              <a:gd name="connsiteX21" fmla="*/ 454225 w 557820"/>
              <a:gd name="connsiteY21" fmla="*/ 0 h 621571"/>
              <a:gd name="connsiteX22" fmla="*/ 278910 w 557820"/>
              <a:gd name="connsiteY22" fmla="*/ 0 h 621571"/>
              <a:gd name="connsiteX23" fmla="*/ 103595 w 557820"/>
              <a:gd name="connsiteY23" fmla="*/ 0 h 621571"/>
              <a:gd name="connsiteX24" fmla="*/ 103595 w 557820"/>
              <a:gd name="connsiteY24" fmla="*/ 55782 h 621571"/>
              <a:gd name="connsiteX25" fmla="*/ 0 w 557820"/>
              <a:gd name="connsiteY25" fmla="*/ 55782 h 621571"/>
              <a:gd name="connsiteX26" fmla="*/ 0 w 557820"/>
              <a:gd name="connsiteY26" fmla="*/ 222331 h 621571"/>
              <a:gd name="connsiteX27" fmla="*/ 45423 w 557820"/>
              <a:gd name="connsiteY27" fmla="*/ 333895 h 621571"/>
              <a:gd name="connsiteX28" fmla="*/ 235878 w 557820"/>
              <a:gd name="connsiteY28" fmla="*/ 405615 h 621571"/>
              <a:gd name="connsiteX29" fmla="*/ 247035 w 557820"/>
              <a:gd name="connsiteY29" fmla="*/ 445460 h 621571"/>
              <a:gd name="connsiteX30" fmla="*/ 247035 w 557820"/>
              <a:gd name="connsiteY30" fmla="*/ 549055 h 621571"/>
              <a:gd name="connsiteX31" fmla="*/ 207190 w 557820"/>
              <a:gd name="connsiteY31" fmla="*/ 549055 h 621571"/>
              <a:gd name="connsiteX32" fmla="*/ 175315 w 557820"/>
              <a:gd name="connsiteY32" fmla="*/ 580930 h 621571"/>
              <a:gd name="connsiteX33" fmla="*/ 135471 w 557820"/>
              <a:gd name="connsiteY33" fmla="*/ 580930 h 621571"/>
              <a:gd name="connsiteX34" fmla="*/ 103595 w 557820"/>
              <a:gd name="connsiteY34" fmla="*/ 612806 h 621571"/>
              <a:gd name="connsiteX35" fmla="*/ 103595 w 557820"/>
              <a:gd name="connsiteY35" fmla="*/ 628743 h 621571"/>
              <a:gd name="connsiteX36" fmla="*/ 454225 w 557820"/>
              <a:gd name="connsiteY36" fmla="*/ 628743 h 621571"/>
              <a:gd name="connsiteX37" fmla="*/ 454225 w 557820"/>
              <a:gd name="connsiteY37" fmla="*/ 612806 h 621571"/>
              <a:gd name="connsiteX38" fmla="*/ 422350 w 557820"/>
              <a:gd name="connsiteY38" fmla="*/ 580930 h 621571"/>
              <a:gd name="connsiteX39" fmla="*/ 382506 w 557820"/>
              <a:gd name="connsiteY39" fmla="*/ 580930 h 621571"/>
              <a:gd name="connsiteX40" fmla="*/ 350630 w 557820"/>
              <a:gd name="connsiteY40" fmla="*/ 549055 h 621571"/>
              <a:gd name="connsiteX41" fmla="*/ 310786 w 557820"/>
              <a:gd name="connsiteY41" fmla="*/ 549055 h 621571"/>
              <a:gd name="connsiteX42" fmla="*/ 310786 w 557820"/>
              <a:gd name="connsiteY42" fmla="*/ 446256 h 621571"/>
              <a:gd name="connsiteX43" fmla="*/ 321942 w 557820"/>
              <a:gd name="connsiteY43" fmla="*/ 406412 h 621571"/>
              <a:gd name="connsiteX44" fmla="*/ 512398 w 557820"/>
              <a:gd name="connsiteY44" fmla="*/ 334692 h 621571"/>
              <a:gd name="connsiteX45" fmla="*/ 557821 w 557820"/>
              <a:gd name="connsiteY45" fmla="*/ 223128 h 62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57820" h="621571">
                <a:moveTo>
                  <a:pt x="477335" y="302817"/>
                </a:moveTo>
                <a:cubicBezTo>
                  <a:pt x="449444" y="331505"/>
                  <a:pt x="423147" y="349833"/>
                  <a:pt x="365771" y="356208"/>
                </a:cubicBezTo>
                <a:cubicBezTo>
                  <a:pt x="380912" y="341067"/>
                  <a:pt x="398443" y="325927"/>
                  <a:pt x="413584" y="307598"/>
                </a:cubicBezTo>
                <a:cubicBezTo>
                  <a:pt x="419959" y="300426"/>
                  <a:pt x="431912" y="284488"/>
                  <a:pt x="431912" y="283692"/>
                </a:cubicBezTo>
                <a:cubicBezTo>
                  <a:pt x="445460" y="261379"/>
                  <a:pt x="453428" y="235878"/>
                  <a:pt x="453428" y="207987"/>
                </a:cubicBezTo>
                <a:lnTo>
                  <a:pt x="453428" y="104392"/>
                </a:lnTo>
                <a:lnTo>
                  <a:pt x="509210" y="104392"/>
                </a:lnTo>
                <a:lnTo>
                  <a:pt x="509210" y="225519"/>
                </a:lnTo>
                <a:cubicBezTo>
                  <a:pt x="510007" y="227113"/>
                  <a:pt x="511601" y="266957"/>
                  <a:pt x="477335" y="302817"/>
                </a:cubicBezTo>
                <a:close/>
                <a:moveTo>
                  <a:pt x="81282" y="302817"/>
                </a:moveTo>
                <a:cubicBezTo>
                  <a:pt x="46219" y="266957"/>
                  <a:pt x="47813" y="227113"/>
                  <a:pt x="47813" y="225519"/>
                </a:cubicBezTo>
                <a:lnTo>
                  <a:pt x="47813" y="103595"/>
                </a:lnTo>
                <a:lnTo>
                  <a:pt x="103595" y="103595"/>
                </a:lnTo>
                <a:lnTo>
                  <a:pt x="103595" y="207190"/>
                </a:lnTo>
                <a:cubicBezTo>
                  <a:pt x="103595" y="235082"/>
                  <a:pt x="111564" y="260582"/>
                  <a:pt x="125111" y="282895"/>
                </a:cubicBezTo>
                <a:cubicBezTo>
                  <a:pt x="125111" y="283692"/>
                  <a:pt x="137064" y="300426"/>
                  <a:pt x="143440" y="306801"/>
                </a:cubicBezTo>
                <a:cubicBezTo>
                  <a:pt x="159377" y="325130"/>
                  <a:pt x="176112" y="340271"/>
                  <a:pt x="191253" y="355411"/>
                </a:cubicBezTo>
                <a:cubicBezTo>
                  <a:pt x="135471" y="349036"/>
                  <a:pt x="108377" y="330708"/>
                  <a:pt x="81282" y="302817"/>
                </a:cubicBezTo>
                <a:close/>
                <a:moveTo>
                  <a:pt x="557821" y="223128"/>
                </a:moveTo>
                <a:lnTo>
                  <a:pt x="557821" y="55782"/>
                </a:lnTo>
                <a:lnTo>
                  <a:pt x="454225" y="55782"/>
                </a:lnTo>
                <a:lnTo>
                  <a:pt x="454225" y="0"/>
                </a:lnTo>
                <a:lnTo>
                  <a:pt x="278910" y="0"/>
                </a:lnTo>
                <a:lnTo>
                  <a:pt x="103595" y="0"/>
                </a:lnTo>
                <a:lnTo>
                  <a:pt x="103595" y="55782"/>
                </a:lnTo>
                <a:lnTo>
                  <a:pt x="0" y="55782"/>
                </a:lnTo>
                <a:lnTo>
                  <a:pt x="0" y="222331"/>
                </a:lnTo>
                <a:cubicBezTo>
                  <a:pt x="0" y="230300"/>
                  <a:pt x="0" y="285285"/>
                  <a:pt x="45423" y="333895"/>
                </a:cubicBezTo>
                <a:cubicBezTo>
                  <a:pt x="89251" y="380115"/>
                  <a:pt x="142643" y="404021"/>
                  <a:pt x="235878" y="405615"/>
                </a:cubicBezTo>
                <a:cubicBezTo>
                  <a:pt x="243050" y="417569"/>
                  <a:pt x="247035" y="431116"/>
                  <a:pt x="247035" y="445460"/>
                </a:cubicBezTo>
                <a:lnTo>
                  <a:pt x="247035" y="549055"/>
                </a:lnTo>
                <a:lnTo>
                  <a:pt x="207190" y="549055"/>
                </a:lnTo>
                <a:cubicBezTo>
                  <a:pt x="189659" y="549055"/>
                  <a:pt x="175315" y="563399"/>
                  <a:pt x="175315" y="580930"/>
                </a:cubicBezTo>
                <a:lnTo>
                  <a:pt x="135471" y="580930"/>
                </a:lnTo>
                <a:cubicBezTo>
                  <a:pt x="117939" y="580930"/>
                  <a:pt x="103595" y="595274"/>
                  <a:pt x="103595" y="612806"/>
                </a:cubicBezTo>
                <a:lnTo>
                  <a:pt x="103595" y="628743"/>
                </a:lnTo>
                <a:lnTo>
                  <a:pt x="454225" y="628743"/>
                </a:lnTo>
                <a:lnTo>
                  <a:pt x="454225" y="612806"/>
                </a:lnTo>
                <a:cubicBezTo>
                  <a:pt x="454225" y="595274"/>
                  <a:pt x="439881" y="580930"/>
                  <a:pt x="422350" y="580930"/>
                </a:cubicBezTo>
                <a:lnTo>
                  <a:pt x="382506" y="580930"/>
                </a:lnTo>
                <a:cubicBezTo>
                  <a:pt x="382506" y="563399"/>
                  <a:pt x="368162" y="549055"/>
                  <a:pt x="350630" y="549055"/>
                </a:cubicBezTo>
                <a:lnTo>
                  <a:pt x="310786" y="549055"/>
                </a:lnTo>
                <a:lnTo>
                  <a:pt x="310786" y="446256"/>
                </a:lnTo>
                <a:cubicBezTo>
                  <a:pt x="310786" y="431912"/>
                  <a:pt x="314770" y="418365"/>
                  <a:pt x="321942" y="406412"/>
                </a:cubicBezTo>
                <a:cubicBezTo>
                  <a:pt x="415178" y="404818"/>
                  <a:pt x="468569" y="380115"/>
                  <a:pt x="512398" y="334692"/>
                </a:cubicBezTo>
                <a:cubicBezTo>
                  <a:pt x="557821" y="286879"/>
                  <a:pt x="557821" y="231097"/>
                  <a:pt x="557821" y="223128"/>
                </a:cubicBezTo>
                <a:close/>
              </a:path>
            </a:pathLst>
          </a:custGeom>
          <a:solidFill>
            <a:schemeClr val="bg1"/>
          </a:solidFill>
          <a:ln w="79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8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8470</TotalTime>
  <Words>553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Grouped List – Slide Template</vt:lpstr>
      <vt:lpstr>Vertical Grouped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Grouped List</dc:title>
  <dc:creator>PresentationGO.com</dc:creator>
  <dc:description>© Copyright PresentationGO.com</dc:description>
  <dcterms:created xsi:type="dcterms:W3CDTF">2014-11-26T05:14:11Z</dcterms:created>
  <dcterms:modified xsi:type="dcterms:W3CDTF">2019-07-02T23:30:04Z</dcterms:modified>
  <cp:category>Text &amp; Tables</cp:category>
</cp:coreProperties>
</file>