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5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Hexagon Braid Process – Slide Template</a:t>
            </a:r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D5597538-6212-8FC4-6883-74EFCD07AA55}"/>
              </a:ext>
            </a:extLst>
          </p:cNvPr>
          <p:cNvSpPr/>
          <p:nvPr/>
        </p:nvSpPr>
        <p:spPr>
          <a:xfrm>
            <a:off x="5416013" y="1242150"/>
            <a:ext cx="1359975" cy="1150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6" extrusionOk="0">
                <a:moveTo>
                  <a:pt x="0" y="0"/>
                </a:moveTo>
                <a:lnTo>
                  <a:pt x="0" y="12415"/>
                </a:lnTo>
                <a:cubicBezTo>
                  <a:pt x="0" y="13809"/>
                  <a:pt x="648" y="15139"/>
                  <a:pt x="1674" y="15836"/>
                </a:cubicBezTo>
                <a:lnTo>
                  <a:pt x="9126" y="20903"/>
                </a:lnTo>
                <a:cubicBezTo>
                  <a:pt x="10152" y="21600"/>
                  <a:pt x="11448" y="21600"/>
                  <a:pt x="12474" y="20903"/>
                </a:cubicBezTo>
                <a:lnTo>
                  <a:pt x="19926" y="15836"/>
                </a:lnTo>
                <a:cubicBezTo>
                  <a:pt x="20952" y="15139"/>
                  <a:pt x="21600" y="13809"/>
                  <a:pt x="21600" y="12415"/>
                </a:cubicBezTo>
                <a:lnTo>
                  <a:pt x="2160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03C50C-CCFD-8A51-7109-6E91D040E2E4}"/>
              </a:ext>
            </a:extLst>
          </p:cNvPr>
          <p:cNvSpPr/>
          <p:nvPr/>
        </p:nvSpPr>
        <p:spPr>
          <a:xfrm>
            <a:off x="5416013" y="2840123"/>
            <a:ext cx="1359975" cy="151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6" extrusionOk="0">
                <a:moveTo>
                  <a:pt x="21600" y="14508"/>
                </a:moveTo>
                <a:lnTo>
                  <a:pt x="21600" y="6828"/>
                </a:lnTo>
                <a:cubicBezTo>
                  <a:pt x="21600" y="5772"/>
                  <a:pt x="20952" y="4764"/>
                  <a:pt x="19926" y="4236"/>
                </a:cubicBezTo>
                <a:lnTo>
                  <a:pt x="12474" y="396"/>
                </a:lnTo>
                <a:cubicBezTo>
                  <a:pt x="11448" y="-132"/>
                  <a:pt x="10152" y="-132"/>
                  <a:pt x="9126" y="396"/>
                </a:cubicBezTo>
                <a:lnTo>
                  <a:pt x="1674" y="4236"/>
                </a:lnTo>
                <a:cubicBezTo>
                  <a:pt x="648" y="4764"/>
                  <a:pt x="0" y="5772"/>
                  <a:pt x="0" y="6828"/>
                </a:cubicBezTo>
                <a:lnTo>
                  <a:pt x="0" y="14508"/>
                </a:lnTo>
                <a:cubicBezTo>
                  <a:pt x="0" y="15564"/>
                  <a:pt x="648" y="16572"/>
                  <a:pt x="1674" y="17100"/>
                </a:cubicBezTo>
                <a:lnTo>
                  <a:pt x="9126" y="20940"/>
                </a:lnTo>
                <a:cubicBezTo>
                  <a:pt x="10152" y="21468"/>
                  <a:pt x="11448" y="21468"/>
                  <a:pt x="12474" y="20940"/>
                </a:cubicBezTo>
                <a:lnTo>
                  <a:pt x="19926" y="17100"/>
                </a:lnTo>
                <a:cubicBezTo>
                  <a:pt x="20952" y="16572"/>
                  <a:pt x="21600" y="15564"/>
                  <a:pt x="21600" y="14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Line">
            <a:extLst>
              <a:ext uri="{FF2B5EF4-FFF2-40B4-BE49-F238E27FC236}">
                <a16:creationId xmlns:a16="http://schemas.microsoft.com/office/drawing/2014/main" id="{C0B1B1D2-C9C4-D543-DB66-A85AE664308D}"/>
              </a:ext>
            </a:extLst>
          </p:cNvPr>
          <p:cNvSpPr/>
          <p:nvPr/>
        </p:nvSpPr>
        <p:spPr>
          <a:xfrm>
            <a:off x="5416013" y="4812086"/>
            <a:ext cx="1359975" cy="115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6" extrusionOk="0">
                <a:moveTo>
                  <a:pt x="21600" y="21426"/>
                </a:moveTo>
                <a:lnTo>
                  <a:pt x="21600" y="9011"/>
                </a:lnTo>
                <a:cubicBezTo>
                  <a:pt x="21600" y="7617"/>
                  <a:pt x="20952" y="6287"/>
                  <a:pt x="19926" y="5590"/>
                </a:cubicBezTo>
                <a:lnTo>
                  <a:pt x="12474" y="523"/>
                </a:lnTo>
                <a:cubicBezTo>
                  <a:pt x="11448" y="-174"/>
                  <a:pt x="10152" y="-174"/>
                  <a:pt x="9126" y="523"/>
                </a:cubicBezTo>
                <a:lnTo>
                  <a:pt x="1674" y="5590"/>
                </a:lnTo>
                <a:cubicBezTo>
                  <a:pt x="648" y="6287"/>
                  <a:pt x="0" y="7617"/>
                  <a:pt x="0" y="9011"/>
                </a:cubicBezTo>
                <a:lnTo>
                  <a:pt x="0" y="21426"/>
                </a:ln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52A8B87-8BE1-CDA7-E144-4B8B49BA6CF4}"/>
              </a:ext>
            </a:extLst>
          </p:cNvPr>
          <p:cNvSpPr/>
          <p:nvPr/>
        </p:nvSpPr>
        <p:spPr>
          <a:xfrm>
            <a:off x="5142317" y="1140155"/>
            <a:ext cx="1907367" cy="4909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30" y="19207"/>
                </a:moveTo>
                <a:lnTo>
                  <a:pt x="20830" y="18010"/>
                </a:lnTo>
                <a:cubicBezTo>
                  <a:pt x="20830" y="17397"/>
                  <a:pt x="19983" y="16813"/>
                  <a:pt x="18597" y="16514"/>
                </a:cubicBezTo>
                <a:lnTo>
                  <a:pt x="3581" y="13148"/>
                </a:lnTo>
                <a:cubicBezTo>
                  <a:pt x="2580" y="12924"/>
                  <a:pt x="1925" y="12490"/>
                  <a:pt x="1925" y="12042"/>
                </a:cubicBezTo>
                <a:lnTo>
                  <a:pt x="1925" y="11264"/>
                </a:lnTo>
                <a:cubicBezTo>
                  <a:pt x="2387" y="11174"/>
                  <a:pt x="2695" y="10994"/>
                  <a:pt x="2695" y="10800"/>
                </a:cubicBezTo>
                <a:cubicBezTo>
                  <a:pt x="2695" y="10606"/>
                  <a:pt x="2387" y="10411"/>
                  <a:pt x="1925" y="10336"/>
                </a:cubicBezTo>
                <a:lnTo>
                  <a:pt x="1925" y="9558"/>
                </a:lnTo>
                <a:cubicBezTo>
                  <a:pt x="1925" y="9110"/>
                  <a:pt x="2541" y="8676"/>
                  <a:pt x="3581" y="8452"/>
                </a:cubicBezTo>
                <a:lnTo>
                  <a:pt x="18597" y="5086"/>
                </a:lnTo>
                <a:cubicBezTo>
                  <a:pt x="19983" y="4772"/>
                  <a:pt x="20830" y="4203"/>
                  <a:pt x="20830" y="3590"/>
                </a:cubicBezTo>
                <a:lnTo>
                  <a:pt x="20830" y="2393"/>
                </a:lnTo>
                <a:cubicBezTo>
                  <a:pt x="21292" y="2304"/>
                  <a:pt x="21600" y="2124"/>
                  <a:pt x="21600" y="1930"/>
                </a:cubicBezTo>
                <a:cubicBezTo>
                  <a:pt x="21600" y="1735"/>
                  <a:pt x="21292" y="1541"/>
                  <a:pt x="20830" y="1466"/>
                </a:cubicBezTo>
                <a:lnTo>
                  <a:pt x="20830" y="224"/>
                </a:lnTo>
                <a:cubicBezTo>
                  <a:pt x="20830" y="105"/>
                  <a:pt x="20560" y="0"/>
                  <a:pt x="20252" y="0"/>
                </a:cubicBezTo>
                <a:cubicBezTo>
                  <a:pt x="19944" y="0"/>
                  <a:pt x="19675" y="105"/>
                  <a:pt x="19675" y="224"/>
                </a:cubicBezTo>
                <a:lnTo>
                  <a:pt x="19675" y="1466"/>
                </a:lnTo>
                <a:cubicBezTo>
                  <a:pt x="19213" y="1556"/>
                  <a:pt x="18905" y="1735"/>
                  <a:pt x="18905" y="1930"/>
                </a:cubicBezTo>
                <a:cubicBezTo>
                  <a:pt x="18905" y="2124"/>
                  <a:pt x="19213" y="2319"/>
                  <a:pt x="19675" y="2393"/>
                </a:cubicBezTo>
                <a:lnTo>
                  <a:pt x="19675" y="3590"/>
                </a:lnTo>
                <a:cubicBezTo>
                  <a:pt x="19675" y="4039"/>
                  <a:pt x="19059" y="4473"/>
                  <a:pt x="18019" y="4697"/>
                </a:cubicBezTo>
                <a:lnTo>
                  <a:pt x="3003" y="8063"/>
                </a:lnTo>
                <a:cubicBezTo>
                  <a:pt x="1617" y="8377"/>
                  <a:pt x="770" y="8945"/>
                  <a:pt x="770" y="9558"/>
                </a:cubicBezTo>
                <a:lnTo>
                  <a:pt x="770" y="10336"/>
                </a:lnTo>
                <a:cubicBezTo>
                  <a:pt x="308" y="10426"/>
                  <a:pt x="0" y="10606"/>
                  <a:pt x="0" y="10800"/>
                </a:cubicBezTo>
                <a:cubicBezTo>
                  <a:pt x="0" y="10994"/>
                  <a:pt x="308" y="11189"/>
                  <a:pt x="770" y="11264"/>
                </a:cubicBezTo>
                <a:lnTo>
                  <a:pt x="770" y="12042"/>
                </a:lnTo>
                <a:cubicBezTo>
                  <a:pt x="770" y="12655"/>
                  <a:pt x="1617" y="13238"/>
                  <a:pt x="3003" y="13537"/>
                </a:cubicBezTo>
                <a:lnTo>
                  <a:pt x="18019" y="16903"/>
                </a:lnTo>
                <a:cubicBezTo>
                  <a:pt x="19020" y="17127"/>
                  <a:pt x="19675" y="17561"/>
                  <a:pt x="19675" y="18010"/>
                </a:cubicBezTo>
                <a:lnTo>
                  <a:pt x="19675" y="19207"/>
                </a:lnTo>
                <a:cubicBezTo>
                  <a:pt x="19213" y="19296"/>
                  <a:pt x="18905" y="19476"/>
                  <a:pt x="18905" y="19670"/>
                </a:cubicBezTo>
                <a:cubicBezTo>
                  <a:pt x="18905" y="19865"/>
                  <a:pt x="19213" y="20059"/>
                  <a:pt x="19675" y="20134"/>
                </a:cubicBezTo>
                <a:lnTo>
                  <a:pt x="19675" y="21376"/>
                </a:lnTo>
                <a:cubicBezTo>
                  <a:pt x="19675" y="21495"/>
                  <a:pt x="19944" y="21600"/>
                  <a:pt x="20252" y="21600"/>
                </a:cubicBezTo>
                <a:cubicBezTo>
                  <a:pt x="20560" y="21600"/>
                  <a:pt x="20830" y="21495"/>
                  <a:pt x="20830" y="21376"/>
                </a:cubicBezTo>
                <a:lnTo>
                  <a:pt x="20830" y="20134"/>
                </a:lnTo>
                <a:cubicBezTo>
                  <a:pt x="21292" y="20044"/>
                  <a:pt x="21600" y="19865"/>
                  <a:pt x="21600" y="19670"/>
                </a:cubicBezTo>
                <a:cubicBezTo>
                  <a:pt x="21600" y="19476"/>
                  <a:pt x="21253" y="19281"/>
                  <a:pt x="20830" y="1920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067157C-E2BC-3346-DD4D-18D7AF9616E1}"/>
              </a:ext>
            </a:extLst>
          </p:cNvPr>
          <p:cNvSpPr/>
          <p:nvPr/>
        </p:nvSpPr>
        <p:spPr>
          <a:xfrm>
            <a:off x="5142317" y="1140155"/>
            <a:ext cx="1907367" cy="4909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0591"/>
                  <a:pt x="21292" y="10411"/>
                  <a:pt x="20830" y="10336"/>
                </a:cubicBezTo>
                <a:lnTo>
                  <a:pt x="20830" y="9558"/>
                </a:lnTo>
                <a:cubicBezTo>
                  <a:pt x="20830" y="8945"/>
                  <a:pt x="19983" y="8362"/>
                  <a:pt x="18597" y="8063"/>
                </a:cubicBezTo>
                <a:lnTo>
                  <a:pt x="3581" y="4697"/>
                </a:lnTo>
                <a:cubicBezTo>
                  <a:pt x="2580" y="4473"/>
                  <a:pt x="1925" y="4039"/>
                  <a:pt x="1925" y="3590"/>
                </a:cubicBezTo>
                <a:lnTo>
                  <a:pt x="1925" y="2393"/>
                </a:lnTo>
                <a:cubicBezTo>
                  <a:pt x="2387" y="2304"/>
                  <a:pt x="2695" y="2124"/>
                  <a:pt x="2695" y="1930"/>
                </a:cubicBezTo>
                <a:cubicBezTo>
                  <a:pt x="2695" y="1735"/>
                  <a:pt x="2387" y="1541"/>
                  <a:pt x="1925" y="1466"/>
                </a:cubicBezTo>
                <a:lnTo>
                  <a:pt x="1925" y="224"/>
                </a:lnTo>
                <a:cubicBezTo>
                  <a:pt x="1925" y="105"/>
                  <a:pt x="1656" y="0"/>
                  <a:pt x="1348" y="0"/>
                </a:cubicBezTo>
                <a:cubicBezTo>
                  <a:pt x="1040" y="0"/>
                  <a:pt x="770" y="105"/>
                  <a:pt x="770" y="224"/>
                </a:cubicBezTo>
                <a:lnTo>
                  <a:pt x="770" y="1466"/>
                </a:lnTo>
                <a:cubicBezTo>
                  <a:pt x="308" y="1556"/>
                  <a:pt x="0" y="1735"/>
                  <a:pt x="0" y="1930"/>
                </a:cubicBezTo>
                <a:cubicBezTo>
                  <a:pt x="0" y="2124"/>
                  <a:pt x="308" y="2319"/>
                  <a:pt x="770" y="2393"/>
                </a:cubicBezTo>
                <a:lnTo>
                  <a:pt x="770" y="3590"/>
                </a:lnTo>
                <a:cubicBezTo>
                  <a:pt x="770" y="4203"/>
                  <a:pt x="1617" y="4787"/>
                  <a:pt x="3003" y="5086"/>
                </a:cubicBezTo>
                <a:lnTo>
                  <a:pt x="18019" y="8452"/>
                </a:lnTo>
                <a:cubicBezTo>
                  <a:pt x="19020" y="8676"/>
                  <a:pt x="19675" y="9110"/>
                  <a:pt x="19675" y="9558"/>
                </a:cubicBezTo>
                <a:lnTo>
                  <a:pt x="19675" y="10336"/>
                </a:lnTo>
                <a:cubicBezTo>
                  <a:pt x="19213" y="10426"/>
                  <a:pt x="18905" y="10606"/>
                  <a:pt x="18905" y="10800"/>
                </a:cubicBezTo>
                <a:cubicBezTo>
                  <a:pt x="18905" y="10994"/>
                  <a:pt x="19213" y="11189"/>
                  <a:pt x="19675" y="11264"/>
                </a:cubicBezTo>
                <a:lnTo>
                  <a:pt x="19675" y="12042"/>
                </a:lnTo>
                <a:cubicBezTo>
                  <a:pt x="19675" y="12490"/>
                  <a:pt x="19059" y="12924"/>
                  <a:pt x="18019" y="13148"/>
                </a:cubicBezTo>
                <a:lnTo>
                  <a:pt x="3003" y="16514"/>
                </a:lnTo>
                <a:cubicBezTo>
                  <a:pt x="1617" y="16828"/>
                  <a:pt x="770" y="17397"/>
                  <a:pt x="770" y="18010"/>
                </a:cubicBezTo>
                <a:lnTo>
                  <a:pt x="770" y="19207"/>
                </a:lnTo>
                <a:cubicBezTo>
                  <a:pt x="308" y="19296"/>
                  <a:pt x="0" y="19476"/>
                  <a:pt x="0" y="19670"/>
                </a:cubicBezTo>
                <a:cubicBezTo>
                  <a:pt x="0" y="19865"/>
                  <a:pt x="308" y="20059"/>
                  <a:pt x="770" y="20134"/>
                </a:cubicBezTo>
                <a:lnTo>
                  <a:pt x="770" y="21376"/>
                </a:lnTo>
                <a:cubicBezTo>
                  <a:pt x="770" y="21495"/>
                  <a:pt x="1040" y="21600"/>
                  <a:pt x="1348" y="21600"/>
                </a:cubicBezTo>
                <a:cubicBezTo>
                  <a:pt x="1656" y="21600"/>
                  <a:pt x="1925" y="21495"/>
                  <a:pt x="1925" y="21376"/>
                </a:cubicBezTo>
                <a:lnTo>
                  <a:pt x="1925" y="20134"/>
                </a:lnTo>
                <a:cubicBezTo>
                  <a:pt x="2387" y="20044"/>
                  <a:pt x="2695" y="19865"/>
                  <a:pt x="2695" y="19670"/>
                </a:cubicBezTo>
                <a:cubicBezTo>
                  <a:pt x="2695" y="19476"/>
                  <a:pt x="2387" y="19281"/>
                  <a:pt x="1925" y="19207"/>
                </a:cubicBezTo>
                <a:lnTo>
                  <a:pt x="1925" y="18010"/>
                </a:lnTo>
                <a:cubicBezTo>
                  <a:pt x="1925" y="17561"/>
                  <a:pt x="2541" y="17127"/>
                  <a:pt x="3581" y="16903"/>
                </a:cubicBezTo>
                <a:lnTo>
                  <a:pt x="18597" y="13537"/>
                </a:lnTo>
                <a:cubicBezTo>
                  <a:pt x="19983" y="13223"/>
                  <a:pt x="20830" y="12655"/>
                  <a:pt x="20830" y="12042"/>
                </a:cubicBezTo>
                <a:lnTo>
                  <a:pt x="20830" y="11264"/>
                </a:lnTo>
                <a:cubicBezTo>
                  <a:pt x="21292" y="11189"/>
                  <a:pt x="21600" y="11009"/>
                  <a:pt x="21600" y="108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27CD38-6ECC-0068-C1C2-B47DD89D4C3A}"/>
              </a:ext>
            </a:extLst>
          </p:cNvPr>
          <p:cNvSpPr txBox="1"/>
          <p:nvPr/>
        </p:nvSpPr>
        <p:spPr>
          <a:xfrm>
            <a:off x="5769629" y="174585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CBBA13-ACA5-D560-7F28-BF5AD37EF6F7}"/>
              </a:ext>
            </a:extLst>
          </p:cNvPr>
          <p:cNvSpPr txBox="1"/>
          <p:nvPr/>
        </p:nvSpPr>
        <p:spPr>
          <a:xfrm>
            <a:off x="5769629" y="284024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493FAF-C6B3-BA34-54D6-D339119CCEE0}"/>
              </a:ext>
            </a:extLst>
          </p:cNvPr>
          <p:cNvSpPr txBox="1"/>
          <p:nvPr/>
        </p:nvSpPr>
        <p:spPr>
          <a:xfrm>
            <a:off x="5769628" y="481208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3C08B-DA58-3DF4-0037-5B780E1E05BE}"/>
              </a:ext>
            </a:extLst>
          </p:cNvPr>
          <p:cNvSpPr txBox="1"/>
          <p:nvPr/>
        </p:nvSpPr>
        <p:spPr>
          <a:xfrm>
            <a:off x="5705412" y="1215727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E0BF7B-7E64-D0AF-CE58-372C3C06DE85}"/>
              </a:ext>
            </a:extLst>
          </p:cNvPr>
          <p:cNvSpPr txBox="1"/>
          <p:nvPr/>
        </p:nvSpPr>
        <p:spPr>
          <a:xfrm>
            <a:off x="5705412" y="3425674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8F074F-1C06-2B0D-E7A8-9EF3DAE8477D}"/>
              </a:ext>
            </a:extLst>
          </p:cNvPr>
          <p:cNvSpPr txBox="1"/>
          <p:nvPr/>
        </p:nvSpPr>
        <p:spPr>
          <a:xfrm>
            <a:off x="5705412" y="5301337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39974D1-0DFC-1137-6804-32EAB0569073}"/>
              </a:ext>
            </a:extLst>
          </p:cNvPr>
          <p:cNvGrpSpPr/>
          <p:nvPr/>
        </p:nvGrpSpPr>
        <p:grpSpPr>
          <a:xfrm>
            <a:off x="7786102" y="2947244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EFA47C0-00D8-10F7-A549-2CA10187C40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4E55C6-0F76-F3D8-6607-A1DADE7EDD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F26DB7E-F3A4-129B-866E-B0EC18F58566}"/>
              </a:ext>
            </a:extLst>
          </p:cNvPr>
          <p:cNvGrpSpPr/>
          <p:nvPr/>
        </p:nvGrpSpPr>
        <p:grpSpPr>
          <a:xfrm>
            <a:off x="7786102" y="4652338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DD1BA3C-AB35-4906-6A34-D303C8CBFF9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22E307-BD37-584A-9330-3E24C3CEB5C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C3D3E48-78A7-B534-E57D-69B2F0FE4D26}"/>
              </a:ext>
            </a:extLst>
          </p:cNvPr>
          <p:cNvGrpSpPr/>
          <p:nvPr/>
        </p:nvGrpSpPr>
        <p:grpSpPr>
          <a:xfrm>
            <a:off x="1479819" y="2947244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AE7280-05C4-6EA0-4A59-CEB7E4E40DF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F0C842-7DBF-3954-0DDC-14F2BF9EB7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97F153-A23E-D561-DABC-5ED4F8673255}"/>
              </a:ext>
            </a:extLst>
          </p:cNvPr>
          <p:cNvGrpSpPr/>
          <p:nvPr/>
        </p:nvGrpSpPr>
        <p:grpSpPr>
          <a:xfrm>
            <a:off x="1479819" y="465233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DB5935-FC19-4E03-0D28-DF86B4A6E69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4868F2F-7EB4-C749-76CE-7471F7D3DB2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C27F68C-6416-98DA-7D8A-1D90856696F1}"/>
              </a:ext>
            </a:extLst>
          </p:cNvPr>
          <p:cNvGrpSpPr/>
          <p:nvPr/>
        </p:nvGrpSpPr>
        <p:grpSpPr>
          <a:xfrm>
            <a:off x="7786102" y="1242150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E5206F-22DD-9113-80EE-6D20896259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7D16C1-CED4-AEF4-F5CD-F2ECFD8A0A8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9FB949-9F53-D8CD-BAD1-11C51208AE47}"/>
              </a:ext>
            </a:extLst>
          </p:cNvPr>
          <p:cNvGrpSpPr/>
          <p:nvPr/>
        </p:nvGrpSpPr>
        <p:grpSpPr>
          <a:xfrm>
            <a:off x="1479819" y="124215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FFCB416-0EA2-28FB-D493-DDBCE4AAE7D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530D2F4-B66E-F7FD-44BA-F9387092E6C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Hexagon Braid Process – Slide Template</a:t>
            </a:r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D5597538-6212-8FC4-6883-74EFCD07AA55}"/>
              </a:ext>
            </a:extLst>
          </p:cNvPr>
          <p:cNvSpPr/>
          <p:nvPr/>
        </p:nvSpPr>
        <p:spPr>
          <a:xfrm>
            <a:off x="5416013" y="1242150"/>
            <a:ext cx="1359975" cy="1150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6" extrusionOk="0">
                <a:moveTo>
                  <a:pt x="0" y="0"/>
                </a:moveTo>
                <a:lnTo>
                  <a:pt x="0" y="12415"/>
                </a:lnTo>
                <a:cubicBezTo>
                  <a:pt x="0" y="13809"/>
                  <a:pt x="648" y="15139"/>
                  <a:pt x="1674" y="15836"/>
                </a:cubicBezTo>
                <a:lnTo>
                  <a:pt x="9126" y="20903"/>
                </a:lnTo>
                <a:cubicBezTo>
                  <a:pt x="10152" y="21600"/>
                  <a:pt x="11448" y="21600"/>
                  <a:pt x="12474" y="20903"/>
                </a:cubicBezTo>
                <a:lnTo>
                  <a:pt x="19926" y="15836"/>
                </a:lnTo>
                <a:cubicBezTo>
                  <a:pt x="20952" y="15139"/>
                  <a:pt x="21600" y="13809"/>
                  <a:pt x="21600" y="12415"/>
                </a:cubicBezTo>
                <a:lnTo>
                  <a:pt x="2160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03C50C-CCFD-8A51-7109-6E91D040E2E4}"/>
              </a:ext>
            </a:extLst>
          </p:cNvPr>
          <p:cNvSpPr/>
          <p:nvPr/>
        </p:nvSpPr>
        <p:spPr>
          <a:xfrm>
            <a:off x="5416013" y="2840123"/>
            <a:ext cx="1359975" cy="151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6" extrusionOk="0">
                <a:moveTo>
                  <a:pt x="21600" y="14508"/>
                </a:moveTo>
                <a:lnTo>
                  <a:pt x="21600" y="6828"/>
                </a:lnTo>
                <a:cubicBezTo>
                  <a:pt x="21600" y="5772"/>
                  <a:pt x="20952" y="4764"/>
                  <a:pt x="19926" y="4236"/>
                </a:cubicBezTo>
                <a:lnTo>
                  <a:pt x="12474" y="396"/>
                </a:lnTo>
                <a:cubicBezTo>
                  <a:pt x="11448" y="-132"/>
                  <a:pt x="10152" y="-132"/>
                  <a:pt x="9126" y="396"/>
                </a:cubicBezTo>
                <a:lnTo>
                  <a:pt x="1674" y="4236"/>
                </a:lnTo>
                <a:cubicBezTo>
                  <a:pt x="648" y="4764"/>
                  <a:pt x="0" y="5772"/>
                  <a:pt x="0" y="6828"/>
                </a:cubicBezTo>
                <a:lnTo>
                  <a:pt x="0" y="14508"/>
                </a:lnTo>
                <a:cubicBezTo>
                  <a:pt x="0" y="15564"/>
                  <a:pt x="648" y="16572"/>
                  <a:pt x="1674" y="17100"/>
                </a:cubicBezTo>
                <a:lnTo>
                  <a:pt x="9126" y="20940"/>
                </a:lnTo>
                <a:cubicBezTo>
                  <a:pt x="10152" y="21468"/>
                  <a:pt x="11448" y="21468"/>
                  <a:pt x="12474" y="20940"/>
                </a:cubicBezTo>
                <a:lnTo>
                  <a:pt x="19926" y="17100"/>
                </a:lnTo>
                <a:cubicBezTo>
                  <a:pt x="20952" y="16572"/>
                  <a:pt x="21600" y="15564"/>
                  <a:pt x="21600" y="145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Line">
            <a:extLst>
              <a:ext uri="{FF2B5EF4-FFF2-40B4-BE49-F238E27FC236}">
                <a16:creationId xmlns:a16="http://schemas.microsoft.com/office/drawing/2014/main" id="{C0B1B1D2-C9C4-D543-DB66-A85AE664308D}"/>
              </a:ext>
            </a:extLst>
          </p:cNvPr>
          <p:cNvSpPr/>
          <p:nvPr/>
        </p:nvSpPr>
        <p:spPr>
          <a:xfrm>
            <a:off x="5416013" y="4812086"/>
            <a:ext cx="1359975" cy="115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6" extrusionOk="0">
                <a:moveTo>
                  <a:pt x="21600" y="21426"/>
                </a:moveTo>
                <a:lnTo>
                  <a:pt x="21600" y="9011"/>
                </a:lnTo>
                <a:cubicBezTo>
                  <a:pt x="21600" y="7617"/>
                  <a:pt x="20952" y="6287"/>
                  <a:pt x="19926" y="5590"/>
                </a:cubicBezTo>
                <a:lnTo>
                  <a:pt x="12474" y="523"/>
                </a:lnTo>
                <a:cubicBezTo>
                  <a:pt x="11448" y="-174"/>
                  <a:pt x="10152" y="-174"/>
                  <a:pt x="9126" y="523"/>
                </a:cubicBezTo>
                <a:lnTo>
                  <a:pt x="1674" y="5590"/>
                </a:lnTo>
                <a:cubicBezTo>
                  <a:pt x="648" y="6287"/>
                  <a:pt x="0" y="7617"/>
                  <a:pt x="0" y="9011"/>
                </a:cubicBezTo>
                <a:lnTo>
                  <a:pt x="0" y="21426"/>
                </a:lnTo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52A8B87-8BE1-CDA7-E144-4B8B49BA6CF4}"/>
              </a:ext>
            </a:extLst>
          </p:cNvPr>
          <p:cNvSpPr/>
          <p:nvPr/>
        </p:nvSpPr>
        <p:spPr>
          <a:xfrm>
            <a:off x="5142317" y="1140155"/>
            <a:ext cx="1907367" cy="4909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30" y="19207"/>
                </a:moveTo>
                <a:lnTo>
                  <a:pt x="20830" y="18010"/>
                </a:lnTo>
                <a:cubicBezTo>
                  <a:pt x="20830" y="17397"/>
                  <a:pt x="19983" y="16813"/>
                  <a:pt x="18597" y="16514"/>
                </a:cubicBezTo>
                <a:lnTo>
                  <a:pt x="3581" y="13148"/>
                </a:lnTo>
                <a:cubicBezTo>
                  <a:pt x="2580" y="12924"/>
                  <a:pt x="1925" y="12490"/>
                  <a:pt x="1925" y="12042"/>
                </a:cubicBezTo>
                <a:lnTo>
                  <a:pt x="1925" y="11264"/>
                </a:lnTo>
                <a:cubicBezTo>
                  <a:pt x="2387" y="11174"/>
                  <a:pt x="2695" y="10994"/>
                  <a:pt x="2695" y="10800"/>
                </a:cubicBezTo>
                <a:cubicBezTo>
                  <a:pt x="2695" y="10606"/>
                  <a:pt x="2387" y="10411"/>
                  <a:pt x="1925" y="10336"/>
                </a:cubicBezTo>
                <a:lnTo>
                  <a:pt x="1925" y="9558"/>
                </a:lnTo>
                <a:cubicBezTo>
                  <a:pt x="1925" y="9110"/>
                  <a:pt x="2541" y="8676"/>
                  <a:pt x="3581" y="8452"/>
                </a:cubicBezTo>
                <a:lnTo>
                  <a:pt x="18597" y="5086"/>
                </a:lnTo>
                <a:cubicBezTo>
                  <a:pt x="19983" y="4772"/>
                  <a:pt x="20830" y="4203"/>
                  <a:pt x="20830" y="3590"/>
                </a:cubicBezTo>
                <a:lnTo>
                  <a:pt x="20830" y="2393"/>
                </a:lnTo>
                <a:cubicBezTo>
                  <a:pt x="21292" y="2304"/>
                  <a:pt x="21600" y="2124"/>
                  <a:pt x="21600" y="1930"/>
                </a:cubicBezTo>
                <a:cubicBezTo>
                  <a:pt x="21600" y="1735"/>
                  <a:pt x="21292" y="1541"/>
                  <a:pt x="20830" y="1466"/>
                </a:cubicBezTo>
                <a:lnTo>
                  <a:pt x="20830" y="224"/>
                </a:lnTo>
                <a:cubicBezTo>
                  <a:pt x="20830" y="105"/>
                  <a:pt x="20560" y="0"/>
                  <a:pt x="20252" y="0"/>
                </a:cubicBezTo>
                <a:cubicBezTo>
                  <a:pt x="19944" y="0"/>
                  <a:pt x="19675" y="105"/>
                  <a:pt x="19675" y="224"/>
                </a:cubicBezTo>
                <a:lnTo>
                  <a:pt x="19675" y="1466"/>
                </a:lnTo>
                <a:cubicBezTo>
                  <a:pt x="19213" y="1556"/>
                  <a:pt x="18905" y="1735"/>
                  <a:pt x="18905" y="1930"/>
                </a:cubicBezTo>
                <a:cubicBezTo>
                  <a:pt x="18905" y="2124"/>
                  <a:pt x="19213" y="2319"/>
                  <a:pt x="19675" y="2393"/>
                </a:cubicBezTo>
                <a:lnTo>
                  <a:pt x="19675" y="3590"/>
                </a:lnTo>
                <a:cubicBezTo>
                  <a:pt x="19675" y="4039"/>
                  <a:pt x="19059" y="4473"/>
                  <a:pt x="18019" y="4697"/>
                </a:cubicBezTo>
                <a:lnTo>
                  <a:pt x="3003" y="8063"/>
                </a:lnTo>
                <a:cubicBezTo>
                  <a:pt x="1617" y="8377"/>
                  <a:pt x="770" y="8945"/>
                  <a:pt x="770" y="9558"/>
                </a:cubicBezTo>
                <a:lnTo>
                  <a:pt x="770" y="10336"/>
                </a:lnTo>
                <a:cubicBezTo>
                  <a:pt x="308" y="10426"/>
                  <a:pt x="0" y="10606"/>
                  <a:pt x="0" y="10800"/>
                </a:cubicBezTo>
                <a:cubicBezTo>
                  <a:pt x="0" y="10994"/>
                  <a:pt x="308" y="11189"/>
                  <a:pt x="770" y="11264"/>
                </a:cubicBezTo>
                <a:lnTo>
                  <a:pt x="770" y="12042"/>
                </a:lnTo>
                <a:cubicBezTo>
                  <a:pt x="770" y="12655"/>
                  <a:pt x="1617" y="13238"/>
                  <a:pt x="3003" y="13537"/>
                </a:cubicBezTo>
                <a:lnTo>
                  <a:pt x="18019" y="16903"/>
                </a:lnTo>
                <a:cubicBezTo>
                  <a:pt x="19020" y="17127"/>
                  <a:pt x="19675" y="17561"/>
                  <a:pt x="19675" y="18010"/>
                </a:cubicBezTo>
                <a:lnTo>
                  <a:pt x="19675" y="19207"/>
                </a:lnTo>
                <a:cubicBezTo>
                  <a:pt x="19213" y="19296"/>
                  <a:pt x="18905" y="19476"/>
                  <a:pt x="18905" y="19670"/>
                </a:cubicBezTo>
                <a:cubicBezTo>
                  <a:pt x="18905" y="19865"/>
                  <a:pt x="19213" y="20059"/>
                  <a:pt x="19675" y="20134"/>
                </a:cubicBezTo>
                <a:lnTo>
                  <a:pt x="19675" y="21376"/>
                </a:lnTo>
                <a:cubicBezTo>
                  <a:pt x="19675" y="21495"/>
                  <a:pt x="19944" y="21600"/>
                  <a:pt x="20252" y="21600"/>
                </a:cubicBezTo>
                <a:cubicBezTo>
                  <a:pt x="20560" y="21600"/>
                  <a:pt x="20830" y="21495"/>
                  <a:pt x="20830" y="21376"/>
                </a:cubicBezTo>
                <a:lnTo>
                  <a:pt x="20830" y="20134"/>
                </a:lnTo>
                <a:cubicBezTo>
                  <a:pt x="21292" y="20044"/>
                  <a:pt x="21600" y="19865"/>
                  <a:pt x="21600" y="19670"/>
                </a:cubicBezTo>
                <a:cubicBezTo>
                  <a:pt x="21600" y="19476"/>
                  <a:pt x="21253" y="19281"/>
                  <a:pt x="20830" y="1920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067157C-E2BC-3346-DD4D-18D7AF9616E1}"/>
              </a:ext>
            </a:extLst>
          </p:cNvPr>
          <p:cNvSpPr/>
          <p:nvPr/>
        </p:nvSpPr>
        <p:spPr>
          <a:xfrm>
            <a:off x="5142317" y="1140155"/>
            <a:ext cx="1907367" cy="4909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0591"/>
                  <a:pt x="21292" y="10411"/>
                  <a:pt x="20830" y="10336"/>
                </a:cubicBezTo>
                <a:lnTo>
                  <a:pt x="20830" y="9558"/>
                </a:lnTo>
                <a:cubicBezTo>
                  <a:pt x="20830" y="8945"/>
                  <a:pt x="19983" y="8362"/>
                  <a:pt x="18597" y="8063"/>
                </a:cubicBezTo>
                <a:lnTo>
                  <a:pt x="3581" y="4697"/>
                </a:lnTo>
                <a:cubicBezTo>
                  <a:pt x="2580" y="4473"/>
                  <a:pt x="1925" y="4039"/>
                  <a:pt x="1925" y="3590"/>
                </a:cubicBezTo>
                <a:lnTo>
                  <a:pt x="1925" y="2393"/>
                </a:lnTo>
                <a:cubicBezTo>
                  <a:pt x="2387" y="2304"/>
                  <a:pt x="2695" y="2124"/>
                  <a:pt x="2695" y="1930"/>
                </a:cubicBezTo>
                <a:cubicBezTo>
                  <a:pt x="2695" y="1735"/>
                  <a:pt x="2387" y="1541"/>
                  <a:pt x="1925" y="1466"/>
                </a:cubicBezTo>
                <a:lnTo>
                  <a:pt x="1925" y="224"/>
                </a:lnTo>
                <a:cubicBezTo>
                  <a:pt x="1925" y="105"/>
                  <a:pt x="1656" y="0"/>
                  <a:pt x="1348" y="0"/>
                </a:cubicBezTo>
                <a:cubicBezTo>
                  <a:pt x="1040" y="0"/>
                  <a:pt x="770" y="105"/>
                  <a:pt x="770" y="224"/>
                </a:cubicBezTo>
                <a:lnTo>
                  <a:pt x="770" y="1466"/>
                </a:lnTo>
                <a:cubicBezTo>
                  <a:pt x="308" y="1556"/>
                  <a:pt x="0" y="1735"/>
                  <a:pt x="0" y="1930"/>
                </a:cubicBezTo>
                <a:cubicBezTo>
                  <a:pt x="0" y="2124"/>
                  <a:pt x="308" y="2319"/>
                  <a:pt x="770" y="2393"/>
                </a:cubicBezTo>
                <a:lnTo>
                  <a:pt x="770" y="3590"/>
                </a:lnTo>
                <a:cubicBezTo>
                  <a:pt x="770" y="4203"/>
                  <a:pt x="1617" y="4787"/>
                  <a:pt x="3003" y="5086"/>
                </a:cubicBezTo>
                <a:lnTo>
                  <a:pt x="18019" y="8452"/>
                </a:lnTo>
                <a:cubicBezTo>
                  <a:pt x="19020" y="8676"/>
                  <a:pt x="19675" y="9110"/>
                  <a:pt x="19675" y="9558"/>
                </a:cubicBezTo>
                <a:lnTo>
                  <a:pt x="19675" y="10336"/>
                </a:lnTo>
                <a:cubicBezTo>
                  <a:pt x="19213" y="10426"/>
                  <a:pt x="18905" y="10606"/>
                  <a:pt x="18905" y="10800"/>
                </a:cubicBezTo>
                <a:cubicBezTo>
                  <a:pt x="18905" y="10994"/>
                  <a:pt x="19213" y="11189"/>
                  <a:pt x="19675" y="11264"/>
                </a:cubicBezTo>
                <a:lnTo>
                  <a:pt x="19675" y="12042"/>
                </a:lnTo>
                <a:cubicBezTo>
                  <a:pt x="19675" y="12490"/>
                  <a:pt x="19059" y="12924"/>
                  <a:pt x="18019" y="13148"/>
                </a:cubicBezTo>
                <a:lnTo>
                  <a:pt x="3003" y="16514"/>
                </a:lnTo>
                <a:cubicBezTo>
                  <a:pt x="1617" y="16828"/>
                  <a:pt x="770" y="17397"/>
                  <a:pt x="770" y="18010"/>
                </a:cubicBezTo>
                <a:lnTo>
                  <a:pt x="770" y="19207"/>
                </a:lnTo>
                <a:cubicBezTo>
                  <a:pt x="308" y="19296"/>
                  <a:pt x="0" y="19476"/>
                  <a:pt x="0" y="19670"/>
                </a:cubicBezTo>
                <a:cubicBezTo>
                  <a:pt x="0" y="19865"/>
                  <a:pt x="308" y="20059"/>
                  <a:pt x="770" y="20134"/>
                </a:cubicBezTo>
                <a:lnTo>
                  <a:pt x="770" y="21376"/>
                </a:lnTo>
                <a:cubicBezTo>
                  <a:pt x="770" y="21495"/>
                  <a:pt x="1040" y="21600"/>
                  <a:pt x="1348" y="21600"/>
                </a:cubicBezTo>
                <a:cubicBezTo>
                  <a:pt x="1656" y="21600"/>
                  <a:pt x="1925" y="21495"/>
                  <a:pt x="1925" y="21376"/>
                </a:cubicBezTo>
                <a:lnTo>
                  <a:pt x="1925" y="20134"/>
                </a:lnTo>
                <a:cubicBezTo>
                  <a:pt x="2387" y="20044"/>
                  <a:pt x="2695" y="19865"/>
                  <a:pt x="2695" y="19670"/>
                </a:cubicBezTo>
                <a:cubicBezTo>
                  <a:pt x="2695" y="19476"/>
                  <a:pt x="2387" y="19281"/>
                  <a:pt x="1925" y="19207"/>
                </a:cubicBezTo>
                <a:lnTo>
                  <a:pt x="1925" y="18010"/>
                </a:lnTo>
                <a:cubicBezTo>
                  <a:pt x="1925" y="17561"/>
                  <a:pt x="2541" y="17127"/>
                  <a:pt x="3581" y="16903"/>
                </a:cubicBezTo>
                <a:lnTo>
                  <a:pt x="18597" y="13537"/>
                </a:lnTo>
                <a:cubicBezTo>
                  <a:pt x="19983" y="13223"/>
                  <a:pt x="20830" y="12655"/>
                  <a:pt x="20830" y="12042"/>
                </a:cubicBezTo>
                <a:lnTo>
                  <a:pt x="20830" y="11264"/>
                </a:lnTo>
                <a:cubicBezTo>
                  <a:pt x="21292" y="11189"/>
                  <a:pt x="21600" y="11009"/>
                  <a:pt x="21600" y="108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27CD38-6ECC-0068-C1C2-B47DD89D4C3A}"/>
              </a:ext>
            </a:extLst>
          </p:cNvPr>
          <p:cNvSpPr txBox="1"/>
          <p:nvPr/>
        </p:nvSpPr>
        <p:spPr>
          <a:xfrm>
            <a:off x="5769629" y="174585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CBBA13-ACA5-D560-7F28-BF5AD37EF6F7}"/>
              </a:ext>
            </a:extLst>
          </p:cNvPr>
          <p:cNvSpPr txBox="1"/>
          <p:nvPr/>
        </p:nvSpPr>
        <p:spPr>
          <a:xfrm>
            <a:off x="5769629" y="284024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493FAF-C6B3-BA34-54D6-D339119CCEE0}"/>
              </a:ext>
            </a:extLst>
          </p:cNvPr>
          <p:cNvSpPr txBox="1"/>
          <p:nvPr/>
        </p:nvSpPr>
        <p:spPr>
          <a:xfrm>
            <a:off x="5769628" y="481208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3C08B-DA58-3DF4-0037-5B780E1E05BE}"/>
              </a:ext>
            </a:extLst>
          </p:cNvPr>
          <p:cNvSpPr txBox="1"/>
          <p:nvPr/>
        </p:nvSpPr>
        <p:spPr>
          <a:xfrm>
            <a:off x="5705412" y="1215727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E0BF7B-7E64-D0AF-CE58-372C3C06DE85}"/>
              </a:ext>
            </a:extLst>
          </p:cNvPr>
          <p:cNvSpPr txBox="1"/>
          <p:nvPr/>
        </p:nvSpPr>
        <p:spPr>
          <a:xfrm>
            <a:off x="5705412" y="3425674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8F074F-1C06-2B0D-E7A8-9EF3DAE8477D}"/>
              </a:ext>
            </a:extLst>
          </p:cNvPr>
          <p:cNvSpPr txBox="1"/>
          <p:nvPr/>
        </p:nvSpPr>
        <p:spPr>
          <a:xfrm>
            <a:off x="5705412" y="5301337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39974D1-0DFC-1137-6804-32EAB0569073}"/>
              </a:ext>
            </a:extLst>
          </p:cNvPr>
          <p:cNvGrpSpPr/>
          <p:nvPr/>
        </p:nvGrpSpPr>
        <p:grpSpPr>
          <a:xfrm>
            <a:off x="7786102" y="2947244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EFA47C0-00D8-10F7-A549-2CA10187C40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4E55C6-0F76-F3D8-6607-A1DADE7EDD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F26DB7E-F3A4-129B-866E-B0EC18F58566}"/>
              </a:ext>
            </a:extLst>
          </p:cNvPr>
          <p:cNvGrpSpPr/>
          <p:nvPr/>
        </p:nvGrpSpPr>
        <p:grpSpPr>
          <a:xfrm>
            <a:off x="7786102" y="4652338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DD1BA3C-AB35-4906-6A34-D303C8CBFF9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22E307-BD37-584A-9330-3E24C3CEB5C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C3D3E48-78A7-B534-E57D-69B2F0FE4D26}"/>
              </a:ext>
            </a:extLst>
          </p:cNvPr>
          <p:cNvGrpSpPr/>
          <p:nvPr/>
        </p:nvGrpSpPr>
        <p:grpSpPr>
          <a:xfrm>
            <a:off x="1479819" y="2947244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AE7280-05C4-6EA0-4A59-CEB7E4E40DF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F0C842-7DBF-3954-0DDC-14F2BF9EB7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97F153-A23E-D561-DABC-5ED4F8673255}"/>
              </a:ext>
            </a:extLst>
          </p:cNvPr>
          <p:cNvGrpSpPr/>
          <p:nvPr/>
        </p:nvGrpSpPr>
        <p:grpSpPr>
          <a:xfrm>
            <a:off x="1479819" y="465233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DB5935-FC19-4E03-0D28-DF86B4A6E69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4868F2F-7EB4-C749-76CE-7471F7D3DB2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C27F68C-6416-98DA-7D8A-1D90856696F1}"/>
              </a:ext>
            </a:extLst>
          </p:cNvPr>
          <p:cNvGrpSpPr/>
          <p:nvPr/>
        </p:nvGrpSpPr>
        <p:grpSpPr>
          <a:xfrm>
            <a:off x="7786102" y="1242150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E5206F-22DD-9113-80EE-6D20896259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7D16C1-CED4-AEF4-F5CD-F2ECFD8A0A8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9FB949-9F53-D8CD-BAD1-11C51208AE47}"/>
              </a:ext>
            </a:extLst>
          </p:cNvPr>
          <p:cNvGrpSpPr/>
          <p:nvPr/>
        </p:nvGrpSpPr>
        <p:grpSpPr>
          <a:xfrm>
            <a:off x="1479819" y="124215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FFCB416-0EA2-28FB-D493-DDBCE4AAE7D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530D2F4-B66E-F7FD-44BA-F9387092E6C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3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545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Hexagon Braid Process – Slide Template</vt:lpstr>
      <vt:lpstr>Vertical Hexagon Braid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Hexagon Braid Process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2023-02-27T02:40:42Z</dcterms:modified>
  <cp:category>Charts &amp; Diagrams</cp:category>
</cp:coreProperties>
</file>