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20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953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97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66374A73-74E2-4BAA-8B5E-F3AAB8EB4593}"/>
              </a:ext>
            </a:extLst>
          </p:cNvPr>
          <p:cNvSpPr/>
          <p:nvPr/>
        </p:nvSpPr>
        <p:spPr>
          <a:xfrm>
            <a:off x="4948434" y="1251522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9DF896F-2EC5-4B68-9BB9-2A3BFCB72CBC}"/>
              </a:ext>
            </a:extLst>
          </p:cNvPr>
          <p:cNvSpPr/>
          <p:nvPr/>
        </p:nvSpPr>
        <p:spPr>
          <a:xfrm>
            <a:off x="6060088" y="2363176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9CEF071F-8D34-46D8-B712-3D4E7A9C505F}"/>
              </a:ext>
            </a:extLst>
          </p:cNvPr>
          <p:cNvSpPr/>
          <p:nvPr/>
        </p:nvSpPr>
        <p:spPr>
          <a:xfrm>
            <a:off x="4948434" y="3517586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431F43-1774-4524-9F5F-B261174B9CD5}"/>
              </a:ext>
            </a:extLst>
          </p:cNvPr>
          <p:cNvSpPr/>
          <p:nvPr/>
        </p:nvSpPr>
        <p:spPr>
          <a:xfrm>
            <a:off x="6060088" y="4629241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499D586-F536-4582-984E-7D876324FD70}"/>
              </a:ext>
            </a:extLst>
          </p:cNvPr>
          <p:cNvSpPr/>
          <p:nvPr/>
        </p:nvSpPr>
        <p:spPr>
          <a:xfrm>
            <a:off x="4777410" y="1037742"/>
            <a:ext cx="2687210" cy="5116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8" extrusionOk="0">
                <a:moveTo>
                  <a:pt x="15204" y="21538"/>
                </a:moveTo>
                <a:cubicBezTo>
                  <a:pt x="14775" y="21538"/>
                  <a:pt x="14345" y="21480"/>
                  <a:pt x="13964" y="21365"/>
                </a:cubicBezTo>
                <a:lnTo>
                  <a:pt x="10046" y="20181"/>
                </a:lnTo>
                <a:cubicBezTo>
                  <a:pt x="9279" y="19949"/>
                  <a:pt x="8805" y="19519"/>
                  <a:pt x="8805" y="19056"/>
                </a:cubicBezTo>
                <a:cubicBezTo>
                  <a:pt x="8805" y="18975"/>
                  <a:pt x="8929" y="18910"/>
                  <a:pt x="9083" y="18910"/>
                </a:cubicBezTo>
                <a:cubicBezTo>
                  <a:pt x="9238" y="18910"/>
                  <a:pt x="9362" y="18975"/>
                  <a:pt x="9362" y="19056"/>
                </a:cubicBezTo>
                <a:cubicBezTo>
                  <a:pt x="9362" y="19414"/>
                  <a:pt x="9729" y="19749"/>
                  <a:pt x="10324" y="19927"/>
                </a:cubicBezTo>
                <a:lnTo>
                  <a:pt x="14242" y="21111"/>
                </a:lnTo>
                <a:cubicBezTo>
                  <a:pt x="14836" y="21291"/>
                  <a:pt x="15572" y="21290"/>
                  <a:pt x="16163" y="21111"/>
                </a:cubicBezTo>
                <a:lnTo>
                  <a:pt x="20081" y="19927"/>
                </a:lnTo>
                <a:cubicBezTo>
                  <a:pt x="20676" y="19747"/>
                  <a:pt x="21043" y="19414"/>
                  <a:pt x="21043" y="19056"/>
                </a:cubicBezTo>
                <a:lnTo>
                  <a:pt x="21043" y="16687"/>
                </a:lnTo>
                <a:cubicBezTo>
                  <a:pt x="21043" y="16329"/>
                  <a:pt x="20676" y="15994"/>
                  <a:pt x="20081" y="15816"/>
                </a:cubicBezTo>
                <a:lnTo>
                  <a:pt x="16163" y="14632"/>
                </a:lnTo>
                <a:cubicBezTo>
                  <a:pt x="15569" y="14452"/>
                  <a:pt x="14833" y="14452"/>
                  <a:pt x="14238" y="14632"/>
                </a:cubicBezTo>
                <a:lnTo>
                  <a:pt x="7643" y="16632"/>
                </a:lnTo>
                <a:cubicBezTo>
                  <a:pt x="6877" y="16864"/>
                  <a:pt x="5925" y="16864"/>
                  <a:pt x="5159" y="16632"/>
                </a:cubicBezTo>
                <a:lnTo>
                  <a:pt x="1241" y="15447"/>
                </a:lnTo>
                <a:cubicBezTo>
                  <a:pt x="474" y="15215"/>
                  <a:pt x="0" y="14785"/>
                  <a:pt x="0" y="14322"/>
                </a:cubicBezTo>
                <a:lnTo>
                  <a:pt x="0" y="11954"/>
                </a:lnTo>
                <a:cubicBezTo>
                  <a:pt x="0" y="11491"/>
                  <a:pt x="474" y="11059"/>
                  <a:pt x="1241" y="10829"/>
                </a:cubicBezTo>
                <a:lnTo>
                  <a:pt x="5162" y="9643"/>
                </a:lnTo>
                <a:cubicBezTo>
                  <a:pt x="5925" y="9412"/>
                  <a:pt x="6877" y="9411"/>
                  <a:pt x="7640" y="9641"/>
                </a:cubicBezTo>
                <a:lnTo>
                  <a:pt x="14238" y="11628"/>
                </a:lnTo>
                <a:cubicBezTo>
                  <a:pt x="14830" y="11806"/>
                  <a:pt x="15565" y="11806"/>
                  <a:pt x="16156" y="11626"/>
                </a:cubicBezTo>
                <a:lnTo>
                  <a:pt x="20078" y="10440"/>
                </a:lnTo>
                <a:cubicBezTo>
                  <a:pt x="20672" y="10260"/>
                  <a:pt x="21040" y="9927"/>
                  <a:pt x="21040" y="9569"/>
                </a:cubicBezTo>
                <a:lnTo>
                  <a:pt x="21040" y="7195"/>
                </a:lnTo>
                <a:cubicBezTo>
                  <a:pt x="21040" y="6837"/>
                  <a:pt x="20672" y="6502"/>
                  <a:pt x="20078" y="6324"/>
                </a:cubicBezTo>
                <a:lnTo>
                  <a:pt x="16163" y="5140"/>
                </a:lnTo>
                <a:cubicBezTo>
                  <a:pt x="15569" y="4960"/>
                  <a:pt x="14830" y="4960"/>
                  <a:pt x="14238" y="5141"/>
                </a:cubicBezTo>
                <a:lnTo>
                  <a:pt x="7664" y="7139"/>
                </a:lnTo>
                <a:cubicBezTo>
                  <a:pt x="6884" y="7377"/>
                  <a:pt x="5918" y="7373"/>
                  <a:pt x="5141" y="7130"/>
                </a:cubicBezTo>
                <a:lnTo>
                  <a:pt x="1206" y="5896"/>
                </a:lnTo>
                <a:cubicBezTo>
                  <a:pt x="461" y="5662"/>
                  <a:pt x="0" y="5235"/>
                  <a:pt x="0" y="4780"/>
                </a:cubicBezTo>
                <a:lnTo>
                  <a:pt x="0" y="2542"/>
                </a:lnTo>
                <a:cubicBezTo>
                  <a:pt x="0" y="2089"/>
                  <a:pt x="461" y="1660"/>
                  <a:pt x="1206" y="1428"/>
                </a:cubicBezTo>
                <a:lnTo>
                  <a:pt x="5165" y="185"/>
                </a:lnTo>
                <a:cubicBezTo>
                  <a:pt x="5925" y="-53"/>
                  <a:pt x="6874" y="-62"/>
                  <a:pt x="7647" y="163"/>
                </a:cubicBezTo>
                <a:lnTo>
                  <a:pt x="11523" y="1291"/>
                </a:lnTo>
                <a:cubicBezTo>
                  <a:pt x="12310" y="1520"/>
                  <a:pt x="12798" y="1956"/>
                  <a:pt x="12798" y="2427"/>
                </a:cubicBezTo>
                <a:cubicBezTo>
                  <a:pt x="12798" y="2508"/>
                  <a:pt x="12675" y="2573"/>
                  <a:pt x="12520" y="2573"/>
                </a:cubicBezTo>
                <a:cubicBezTo>
                  <a:pt x="12365" y="2573"/>
                  <a:pt x="12242" y="2508"/>
                  <a:pt x="12242" y="2427"/>
                </a:cubicBezTo>
                <a:cubicBezTo>
                  <a:pt x="12242" y="2062"/>
                  <a:pt x="11864" y="1725"/>
                  <a:pt x="11252" y="1547"/>
                </a:cubicBezTo>
                <a:lnTo>
                  <a:pt x="7375" y="419"/>
                </a:lnTo>
                <a:cubicBezTo>
                  <a:pt x="6777" y="244"/>
                  <a:pt x="6038" y="251"/>
                  <a:pt x="5451" y="435"/>
                </a:cubicBezTo>
                <a:lnTo>
                  <a:pt x="1492" y="1678"/>
                </a:lnTo>
                <a:cubicBezTo>
                  <a:pt x="914" y="1860"/>
                  <a:pt x="557" y="2190"/>
                  <a:pt x="557" y="2542"/>
                </a:cubicBezTo>
                <a:lnTo>
                  <a:pt x="557" y="4780"/>
                </a:lnTo>
                <a:cubicBezTo>
                  <a:pt x="557" y="5132"/>
                  <a:pt x="914" y="5462"/>
                  <a:pt x="1492" y="5644"/>
                </a:cubicBezTo>
                <a:lnTo>
                  <a:pt x="5427" y="6878"/>
                </a:lnTo>
                <a:cubicBezTo>
                  <a:pt x="6028" y="7065"/>
                  <a:pt x="6774" y="7069"/>
                  <a:pt x="7379" y="6885"/>
                </a:cubicBezTo>
                <a:lnTo>
                  <a:pt x="13953" y="4888"/>
                </a:lnTo>
                <a:cubicBezTo>
                  <a:pt x="14720" y="4655"/>
                  <a:pt x="15672" y="4654"/>
                  <a:pt x="16441" y="4886"/>
                </a:cubicBezTo>
                <a:lnTo>
                  <a:pt x="20356" y="6070"/>
                </a:lnTo>
                <a:cubicBezTo>
                  <a:pt x="21122" y="6302"/>
                  <a:pt x="21597" y="6732"/>
                  <a:pt x="21597" y="7195"/>
                </a:cubicBezTo>
                <a:lnTo>
                  <a:pt x="21597" y="9564"/>
                </a:lnTo>
                <a:cubicBezTo>
                  <a:pt x="21597" y="10026"/>
                  <a:pt x="21122" y="10458"/>
                  <a:pt x="20356" y="10688"/>
                </a:cubicBezTo>
                <a:lnTo>
                  <a:pt x="16435" y="11875"/>
                </a:lnTo>
                <a:cubicBezTo>
                  <a:pt x="15672" y="12105"/>
                  <a:pt x="14720" y="12107"/>
                  <a:pt x="13957" y="11876"/>
                </a:cubicBezTo>
                <a:lnTo>
                  <a:pt x="7358" y="9889"/>
                </a:lnTo>
                <a:cubicBezTo>
                  <a:pt x="6767" y="9711"/>
                  <a:pt x="6032" y="9711"/>
                  <a:pt x="5440" y="9891"/>
                </a:cubicBezTo>
                <a:lnTo>
                  <a:pt x="1519" y="11077"/>
                </a:lnTo>
                <a:cubicBezTo>
                  <a:pt x="925" y="11257"/>
                  <a:pt x="557" y="11590"/>
                  <a:pt x="557" y="11948"/>
                </a:cubicBezTo>
                <a:lnTo>
                  <a:pt x="557" y="14317"/>
                </a:lnTo>
                <a:cubicBezTo>
                  <a:pt x="557" y="14675"/>
                  <a:pt x="925" y="15010"/>
                  <a:pt x="1519" y="15188"/>
                </a:cubicBezTo>
                <a:lnTo>
                  <a:pt x="5437" y="16372"/>
                </a:lnTo>
                <a:cubicBezTo>
                  <a:pt x="6032" y="16552"/>
                  <a:pt x="6767" y="16552"/>
                  <a:pt x="7362" y="16372"/>
                </a:cubicBezTo>
                <a:lnTo>
                  <a:pt x="13957" y="14373"/>
                </a:lnTo>
                <a:cubicBezTo>
                  <a:pt x="14723" y="14141"/>
                  <a:pt x="15675" y="14141"/>
                  <a:pt x="16441" y="14373"/>
                </a:cubicBezTo>
                <a:lnTo>
                  <a:pt x="20359" y="15557"/>
                </a:lnTo>
                <a:cubicBezTo>
                  <a:pt x="21126" y="15789"/>
                  <a:pt x="21600" y="16219"/>
                  <a:pt x="21600" y="16682"/>
                </a:cubicBezTo>
                <a:lnTo>
                  <a:pt x="21600" y="19051"/>
                </a:lnTo>
                <a:cubicBezTo>
                  <a:pt x="21600" y="19513"/>
                  <a:pt x="21126" y="19945"/>
                  <a:pt x="20359" y="20176"/>
                </a:cubicBezTo>
                <a:lnTo>
                  <a:pt x="16441" y="21360"/>
                </a:lnTo>
                <a:cubicBezTo>
                  <a:pt x="16063" y="21480"/>
                  <a:pt x="15634" y="21538"/>
                  <a:pt x="15204" y="21538"/>
                </a:cubicBezTo>
                <a:close/>
              </a:path>
            </a:pathLst>
          </a:custGeom>
          <a:solidFill>
            <a:srgbClr val="C8CAC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3365DCF-9CD4-4869-96BF-0605CF4795C2}"/>
              </a:ext>
            </a:extLst>
          </p:cNvPr>
          <p:cNvSpPr/>
          <p:nvPr/>
        </p:nvSpPr>
        <p:spPr>
          <a:xfrm>
            <a:off x="6273868" y="3517586"/>
            <a:ext cx="4732223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84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4593D84-F76B-466A-8F52-61A919482173}"/>
              </a:ext>
            </a:extLst>
          </p:cNvPr>
          <p:cNvSpPr/>
          <p:nvPr/>
        </p:nvSpPr>
        <p:spPr>
          <a:xfrm>
            <a:off x="6273868" y="1251522"/>
            <a:ext cx="4732223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98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578A5479-2B98-4BD7-BCA8-0ED497C3D18B}"/>
              </a:ext>
            </a:extLst>
          </p:cNvPr>
          <p:cNvSpPr/>
          <p:nvPr/>
        </p:nvSpPr>
        <p:spPr>
          <a:xfrm>
            <a:off x="1185909" y="4671997"/>
            <a:ext cx="4732230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3EA4E53-6D62-4EEB-B253-32240F65C5BB}"/>
              </a:ext>
            </a:extLst>
          </p:cNvPr>
          <p:cNvSpPr/>
          <p:nvPr/>
        </p:nvSpPr>
        <p:spPr>
          <a:xfrm>
            <a:off x="1185909" y="2405932"/>
            <a:ext cx="4732230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rgbClr val="00B4A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Hexagon List for PowerPoint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BCD9B17-A92F-4B67-BF06-8AF0C67F402D}"/>
              </a:ext>
            </a:extLst>
          </p:cNvPr>
          <p:cNvSpPr/>
          <p:nvPr/>
        </p:nvSpPr>
        <p:spPr>
          <a:xfrm>
            <a:off x="6400909" y="4903257"/>
            <a:ext cx="492409" cy="795428"/>
          </a:xfrm>
          <a:custGeom>
            <a:avLst/>
            <a:gdLst>
              <a:gd name="connsiteX0" fmla="*/ 184653 w 492409"/>
              <a:gd name="connsiteY0" fmla="*/ 738612 h 795428"/>
              <a:gd name="connsiteX1" fmla="*/ 307756 w 492409"/>
              <a:gd name="connsiteY1" fmla="*/ 738612 h 795428"/>
              <a:gd name="connsiteX2" fmla="*/ 246205 w 492409"/>
              <a:gd name="connsiteY2" fmla="*/ 795428 h 795428"/>
              <a:gd name="connsiteX3" fmla="*/ 184653 w 492409"/>
              <a:gd name="connsiteY3" fmla="*/ 738612 h 795428"/>
              <a:gd name="connsiteX4" fmla="*/ 151510 w 492409"/>
              <a:gd name="connsiteY4" fmla="*/ 643918 h 795428"/>
              <a:gd name="connsiteX5" fmla="*/ 340899 w 492409"/>
              <a:gd name="connsiteY5" fmla="*/ 643918 h 795428"/>
              <a:gd name="connsiteX6" fmla="*/ 369307 w 492409"/>
              <a:gd name="connsiteY6" fmla="*/ 672326 h 795428"/>
              <a:gd name="connsiteX7" fmla="*/ 340899 w 492409"/>
              <a:gd name="connsiteY7" fmla="*/ 700734 h 795428"/>
              <a:gd name="connsiteX8" fmla="*/ 151510 w 492409"/>
              <a:gd name="connsiteY8" fmla="*/ 700734 h 795428"/>
              <a:gd name="connsiteX9" fmla="*/ 123102 w 492409"/>
              <a:gd name="connsiteY9" fmla="*/ 672326 h 795428"/>
              <a:gd name="connsiteX10" fmla="*/ 151510 w 492409"/>
              <a:gd name="connsiteY10" fmla="*/ 643918 h 795428"/>
              <a:gd name="connsiteX11" fmla="*/ 151510 w 492409"/>
              <a:gd name="connsiteY11" fmla="*/ 549224 h 795428"/>
              <a:gd name="connsiteX12" fmla="*/ 340899 w 492409"/>
              <a:gd name="connsiteY12" fmla="*/ 549224 h 795428"/>
              <a:gd name="connsiteX13" fmla="*/ 369307 w 492409"/>
              <a:gd name="connsiteY13" fmla="*/ 577632 h 795428"/>
              <a:gd name="connsiteX14" fmla="*/ 340899 w 492409"/>
              <a:gd name="connsiteY14" fmla="*/ 606040 h 795428"/>
              <a:gd name="connsiteX15" fmla="*/ 151510 w 492409"/>
              <a:gd name="connsiteY15" fmla="*/ 606040 h 795428"/>
              <a:gd name="connsiteX16" fmla="*/ 123102 w 492409"/>
              <a:gd name="connsiteY16" fmla="*/ 577632 h 795428"/>
              <a:gd name="connsiteX17" fmla="*/ 151510 w 492409"/>
              <a:gd name="connsiteY17" fmla="*/ 549224 h 795428"/>
              <a:gd name="connsiteX18" fmla="*/ 247152 w 492409"/>
              <a:gd name="connsiteY18" fmla="*/ 55869 h 795428"/>
              <a:gd name="connsiteX19" fmla="*/ 57763 w 492409"/>
              <a:gd name="connsiteY19" fmla="*/ 243363 h 795428"/>
              <a:gd name="connsiteX20" fmla="*/ 57763 w 492409"/>
              <a:gd name="connsiteY20" fmla="*/ 250938 h 795428"/>
              <a:gd name="connsiteX21" fmla="*/ 71020 w 492409"/>
              <a:gd name="connsiteY21" fmla="*/ 317224 h 795428"/>
              <a:gd name="connsiteX22" fmla="*/ 103216 w 492409"/>
              <a:gd name="connsiteY22" fmla="*/ 369306 h 795428"/>
              <a:gd name="connsiteX23" fmla="*/ 158140 w 492409"/>
              <a:gd name="connsiteY23" fmla="*/ 454530 h 795428"/>
              <a:gd name="connsiteX24" fmla="*/ 246205 w 492409"/>
              <a:gd name="connsiteY24" fmla="*/ 454530 h 795428"/>
              <a:gd name="connsiteX25" fmla="*/ 335217 w 492409"/>
              <a:gd name="connsiteY25" fmla="*/ 454530 h 795428"/>
              <a:gd name="connsiteX26" fmla="*/ 390139 w 492409"/>
              <a:gd name="connsiteY26" fmla="*/ 369306 h 795428"/>
              <a:gd name="connsiteX27" fmla="*/ 422335 w 492409"/>
              <a:gd name="connsiteY27" fmla="*/ 317224 h 795428"/>
              <a:gd name="connsiteX28" fmla="*/ 435592 w 492409"/>
              <a:gd name="connsiteY28" fmla="*/ 250938 h 795428"/>
              <a:gd name="connsiteX29" fmla="*/ 436539 w 492409"/>
              <a:gd name="connsiteY29" fmla="*/ 250938 h 795428"/>
              <a:gd name="connsiteX30" fmla="*/ 436539 w 492409"/>
              <a:gd name="connsiteY30" fmla="*/ 243363 h 795428"/>
              <a:gd name="connsiteX31" fmla="*/ 247152 w 492409"/>
              <a:gd name="connsiteY31" fmla="*/ 55869 h 795428"/>
              <a:gd name="connsiteX32" fmla="*/ 246205 w 492409"/>
              <a:gd name="connsiteY32" fmla="*/ 0 h 795428"/>
              <a:gd name="connsiteX33" fmla="*/ 492409 w 492409"/>
              <a:gd name="connsiteY33" fmla="*/ 243363 h 795428"/>
              <a:gd name="connsiteX34" fmla="*/ 492409 w 492409"/>
              <a:gd name="connsiteY34" fmla="*/ 251885 h 795428"/>
              <a:gd name="connsiteX35" fmla="*/ 475364 w 492409"/>
              <a:gd name="connsiteY35" fmla="*/ 337110 h 795428"/>
              <a:gd name="connsiteX36" fmla="*/ 432751 w 492409"/>
              <a:gd name="connsiteY36" fmla="*/ 407183 h 795428"/>
              <a:gd name="connsiteX37" fmla="*/ 374988 w 492409"/>
              <a:gd name="connsiteY37" fmla="*/ 500930 h 795428"/>
              <a:gd name="connsiteX38" fmla="*/ 357943 w 492409"/>
              <a:gd name="connsiteY38" fmla="*/ 511346 h 795428"/>
              <a:gd name="connsiteX39" fmla="*/ 134466 w 492409"/>
              <a:gd name="connsiteY39" fmla="*/ 511346 h 795428"/>
              <a:gd name="connsiteX40" fmla="*/ 117420 w 492409"/>
              <a:gd name="connsiteY40" fmla="*/ 500930 h 795428"/>
              <a:gd name="connsiteX41" fmla="*/ 59657 w 492409"/>
              <a:gd name="connsiteY41" fmla="*/ 407183 h 795428"/>
              <a:gd name="connsiteX42" fmla="*/ 17045 w 492409"/>
              <a:gd name="connsiteY42" fmla="*/ 337110 h 795428"/>
              <a:gd name="connsiteX43" fmla="*/ 0 w 492409"/>
              <a:gd name="connsiteY43" fmla="*/ 251885 h 795428"/>
              <a:gd name="connsiteX44" fmla="*/ 0 w 492409"/>
              <a:gd name="connsiteY44" fmla="*/ 243363 h 795428"/>
              <a:gd name="connsiteX45" fmla="*/ 246205 w 492409"/>
              <a:gd name="connsiteY45" fmla="*/ 0 h 79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2409" h="795428">
                <a:moveTo>
                  <a:pt x="184653" y="738612"/>
                </a:moveTo>
                <a:lnTo>
                  <a:pt x="307756" y="738612"/>
                </a:lnTo>
                <a:cubicBezTo>
                  <a:pt x="304915" y="770808"/>
                  <a:pt x="278401" y="795428"/>
                  <a:pt x="246205" y="795428"/>
                </a:cubicBezTo>
                <a:cubicBezTo>
                  <a:pt x="214008" y="795428"/>
                  <a:pt x="187494" y="770808"/>
                  <a:pt x="184653" y="738612"/>
                </a:cubicBezTo>
                <a:close/>
                <a:moveTo>
                  <a:pt x="151510" y="643918"/>
                </a:moveTo>
                <a:lnTo>
                  <a:pt x="340899" y="643918"/>
                </a:lnTo>
                <a:cubicBezTo>
                  <a:pt x="356997" y="643918"/>
                  <a:pt x="369307" y="656228"/>
                  <a:pt x="369307" y="672326"/>
                </a:cubicBezTo>
                <a:cubicBezTo>
                  <a:pt x="369307" y="688424"/>
                  <a:pt x="356997" y="700734"/>
                  <a:pt x="340899" y="700734"/>
                </a:cubicBezTo>
                <a:lnTo>
                  <a:pt x="151510" y="700734"/>
                </a:lnTo>
                <a:cubicBezTo>
                  <a:pt x="135412" y="700734"/>
                  <a:pt x="123102" y="688424"/>
                  <a:pt x="123102" y="672326"/>
                </a:cubicBezTo>
                <a:cubicBezTo>
                  <a:pt x="123102" y="656228"/>
                  <a:pt x="135412" y="643918"/>
                  <a:pt x="151510" y="643918"/>
                </a:cubicBezTo>
                <a:close/>
                <a:moveTo>
                  <a:pt x="151510" y="549224"/>
                </a:moveTo>
                <a:lnTo>
                  <a:pt x="340899" y="549224"/>
                </a:lnTo>
                <a:cubicBezTo>
                  <a:pt x="356997" y="549224"/>
                  <a:pt x="369307" y="561534"/>
                  <a:pt x="369307" y="577632"/>
                </a:cubicBezTo>
                <a:cubicBezTo>
                  <a:pt x="369307" y="593730"/>
                  <a:pt x="356997" y="606040"/>
                  <a:pt x="340899" y="606040"/>
                </a:cubicBezTo>
                <a:lnTo>
                  <a:pt x="151510" y="606040"/>
                </a:lnTo>
                <a:cubicBezTo>
                  <a:pt x="135412" y="606040"/>
                  <a:pt x="123102" y="593730"/>
                  <a:pt x="123102" y="577632"/>
                </a:cubicBezTo>
                <a:cubicBezTo>
                  <a:pt x="123102" y="561534"/>
                  <a:pt x="135412" y="549224"/>
                  <a:pt x="151510" y="549224"/>
                </a:cubicBezTo>
                <a:close/>
                <a:moveTo>
                  <a:pt x="247152" y="55869"/>
                </a:moveTo>
                <a:cubicBezTo>
                  <a:pt x="143936" y="56816"/>
                  <a:pt x="59657" y="140147"/>
                  <a:pt x="57763" y="243363"/>
                </a:cubicBezTo>
                <a:lnTo>
                  <a:pt x="57763" y="250938"/>
                </a:lnTo>
                <a:cubicBezTo>
                  <a:pt x="58710" y="273665"/>
                  <a:pt x="62498" y="296391"/>
                  <a:pt x="71020" y="317224"/>
                </a:cubicBezTo>
                <a:cubicBezTo>
                  <a:pt x="78596" y="336163"/>
                  <a:pt x="89959" y="354155"/>
                  <a:pt x="103216" y="369306"/>
                </a:cubicBezTo>
                <a:cubicBezTo>
                  <a:pt x="124049" y="395820"/>
                  <a:pt x="142989" y="424228"/>
                  <a:pt x="158140" y="454530"/>
                </a:cubicBezTo>
                <a:lnTo>
                  <a:pt x="246205" y="454530"/>
                </a:lnTo>
                <a:lnTo>
                  <a:pt x="335217" y="454530"/>
                </a:lnTo>
                <a:cubicBezTo>
                  <a:pt x="349421" y="424228"/>
                  <a:pt x="368360" y="395820"/>
                  <a:pt x="390139" y="369306"/>
                </a:cubicBezTo>
                <a:cubicBezTo>
                  <a:pt x="404343" y="354155"/>
                  <a:pt x="414760" y="336163"/>
                  <a:pt x="422335" y="317224"/>
                </a:cubicBezTo>
                <a:cubicBezTo>
                  <a:pt x="429911" y="296391"/>
                  <a:pt x="434645" y="273665"/>
                  <a:pt x="435592" y="250938"/>
                </a:cubicBezTo>
                <a:lnTo>
                  <a:pt x="436539" y="250938"/>
                </a:lnTo>
                <a:lnTo>
                  <a:pt x="436539" y="243363"/>
                </a:lnTo>
                <a:cubicBezTo>
                  <a:pt x="434645" y="139200"/>
                  <a:pt x="350368" y="56816"/>
                  <a:pt x="247152" y="55869"/>
                </a:cubicBezTo>
                <a:close/>
                <a:moveTo>
                  <a:pt x="246205" y="0"/>
                </a:moveTo>
                <a:cubicBezTo>
                  <a:pt x="380670" y="947"/>
                  <a:pt x="489568" y="108898"/>
                  <a:pt x="492409" y="243363"/>
                </a:cubicBezTo>
                <a:lnTo>
                  <a:pt x="492409" y="251885"/>
                </a:lnTo>
                <a:cubicBezTo>
                  <a:pt x="491462" y="281240"/>
                  <a:pt x="485780" y="309649"/>
                  <a:pt x="475364" y="337110"/>
                </a:cubicBezTo>
                <a:cubicBezTo>
                  <a:pt x="465894" y="362677"/>
                  <a:pt x="450743" y="386351"/>
                  <a:pt x="432751" y="407183"/>
                </a:cubicBezTo>
                <a:cubicBezTo>
                  <a:pt x="410025" y="431804"/>
                  <a:pt x="385405" y="480097"/>
                  <a:pt x="374988" y="500930"/>
                </a:cubicBezTo>
                <a:cubicBezTo>
                  <a:pt x="372147" y="507559"/>
                  <a:pt x="365519" y="511346"/>
                  <a:pt x="357943" y="511346"/>
                </a:cubicBezTo>
                <a:lnTo>
                  <a:pt x="134466" y="511346"/>
                </a:lnTo>
                <a:cubicBezTo>
                  <a:pt x="126891" y="511346"/>
                  <a:pt x="120261" y="507559"/>
                  <a:pt x="117420" y="500930"/>
                </a:cubicBezTo>
                <a:cubicBezTo>
                  <a:pt x="107004" y="480097"/>
                  <a:pt x="82384" y="431804"/>
                  <a:pt x="59657" y="407183"/>
                </a:cubicBezTo>
                <a:cubicBezTo>
                  <a:pt x="41665" y="386351"/>
                  <a:pt x="27461" y="362677"/>
                  <a:pt x="17045" y="337110"/>
                </a:cubicBezTo>
                <a:cubicBezTo>
                  <a:pt x="6629" y="309649"/>
                  <a:pt x="947" y="281240"/>
                  <a:pt x="0" y="251885"/>
                </a:cubicBezTo>
                <a:lnTo>
                  <a:pt x="0" y="243363"/>
                </a:lnTo>
                <a:cubicBezTo>
                  <a:pt x="2841" y="108898"/>
                  <a:pt x="111739" y="947"/>
                  <a:pt x="24620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7" descr="Puzzle">
            <a:extLst>
              <a:ext uri="{FF2B5EF4-FFF2-40B4-BE49-F238E27FC236}">
                <a16:creationId xmlns:a16="http://schemas.microsoft.com/office/drawing/2014/main" id="{520C90DD-6121-480B-ADF6-2D56BA2E0A0D}"/>
              </a:ext>
            </a:extLst>
          </p:cNvPr>
          <p:cNvSpPr/>
          <p:nvPr/>
        </p:nvSpPr>
        <p:spPr>
          <a:xfrm>
            <a:off x="5170347" y="3804230"/>
            <a:ext cx="757550" cy="757550"/>
          </a:xfrm>
          <a:custGeom>
            <a:avLst/>
            <a:gdLst>
              <a:gd name="connsiteX0" fmla="*/ 489567 w 757550"/>
              <a:gd name="connsiteY0" fmla="*/ 574791 h 757550"/>
              <a:gd name="connsiteX1" fmla="*/ 448848 w 757550"/>
              <a:gd name="connsiteY1" fmla="*/ 449795 h 757550"/>
              <a:gd name="connsiteX2" fmla="*/ 455477 w 757550"/>
              <a:gd name="connsiteY2" fmla="*/ 443167 h 757550"/>
              <a:gd name="connsiteX3" fmla="*/ 582367 w 757550"/>
              <a:gd name="connsiteY3" fmla="*/ 481991 h 757550"/>
              <a:gd name="connsiteX4" fmla="*/ 649599 w 757550"/>
              <a:gd name="connsiteY4" fmla="*/ 535967 h 757550"/>
              <a:gd name="connsiteX5" fmla="*/ 757550 w 757550"/>
              <a:gd name="connsiteY5" fmla="*/ 428016 h 757550"/>
              <a:gd name="connsiteX6" fmla="*/ 596571 w 757550"/>
              <a:gd name="connsiteY6" fmla="*/ 267036 h 757550"/>
              <a:gd name="connsiteX7" fmla="*/ 650546 w 757550"/>
              <a:gd name="connsiteY7" fmla="*/ 199804 h 757550"/>
              <a:gd name="connsiteX8" fmla="*/ 689371 w 757550"/>
              <a:gd name="connsiteY8" fmla="*/ 72914 h 757550"/>
              <a:gd name="connsiteX9" fmla="*/ 682742 w 757550"/>
              <a:gd name="connsiteY9" fmla="*/ 66286 h 757550"/>
              <a:gd name="connsiteX10" fmla="*/ 557746 w 757550"/>
              <a:gd name="connsiteY10" fmla="*/ 107004 h 757550"/>
              <a:gd name="connsiteX11" fmla="*/ 490514 w 757550"/>
              <a:gd name="connsiteY11" fmla="*/ 160979 h 757550"/>
              <a:gd name="connsiteX12" fmla="*/ 329534 w 757550"/>
              <a:gd name="connsiteY12" fmla="*/ 0 h 757550"/>
              <a:gd name="connsiteX13" fmla="*/ 220636 w 757550"/>
              <a:gd name="connsiteY13" fmla="*/ 107951 h 757550"/>
              <a:gd name="connsiteX14" fmla="*/ 274612 w 757550"/>
              <a:gd name="connsiteY14" fmla="*/ 175183 h 757550"/>
              <a:gd name="connsiteX15" fmla="*/ 315330 w 757550"/>
              <a:gd name="connsiteY15" fmla="*/ 300179 h 757550"/>
              <a:gd name="connsiteX16" fmla="*/ 308702 w 757550"/>
              <a:gd name="connsiteY16" fmla="*/ 306808 h 757550"/>
              <a:gd name="connsiteX17" fmla="*/ 181812 w 757550"/>
              <a:gd name="connsiteY17" fmla="*/ 267983 h 757550"/>
              <a:gd name="connsiteX18" fmla="*/ 114579 w 757550"/>
              <a:gd name="connsiteY18" fmla="*/ 214008 h 757550"/>
              <a:gd name="connsiteX19" fmla="*/ 0 w 757550"/>
              <a:gd name="connsiteY19" fmla="*/ 329534 h 757550"/>
              <a:gd name="connsiteX20" fmla="*/ 160979 w 757550"/>
              <a:gd name="connsiteY20" fmla="*/ 490514 h 757550"/>
              <a:gd name="connsiteX21" fmla="*/ 107004 w 757550"/>
              <a:gd name="connsiteY21" fmla="*/ 557746 h 757550"/>
              <a:gd name="connsiteX22" fmla="*/ 68180 w 757550"/>
              <a:gd name="connsiteY22" fmla="*/ 684636 h 757550"/>
              <a:gd name="connsiteX23" fmla="*/ 74808 w 757550"/>
              <a:gd name="connsiteY23" fmla="*/ 691264 h 757550"/>
              <a:gd name="connsiteX24" fmla="*/ 199804 w 757550"/>
              <a:gd name="connsiteY24" fmla="*/ 650546 h 757550"/>
              <a:gd name="connsiteX25" fmla="*/ 267036 w 757550"/>
              <a:gd name="connsiteY25" fmla="*/ 596571 h 757550"/>
              <a:gd name="connsiteX26" fmla="*/ 428016 w 757550"/>
              <a:gd name="connsiteY26" fmla="*/ 757550 h 757550"/>
              <a:gd name="connsiteX27" fmla="*/ 543542 w 757550"/>
              <a:gd name="connsiteY27" fmla="*/ 642024 h 757550"/>
              <a:gd name="connsiteX28" fmla="*/ 489567 w 757550"/>
              <a:gd name="connsiteY28" fmla="*/ 574791 h 7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7550" h="757550">
                <a:moveTo>
                  <a:pt x="489567" y="574791"/>
                </a:moveTo>
                <a:cubicBezTo>
                  <a:pt x="427069" y="576685"/>
                  <a:pt x="404342" y="496195"/>
                  <a:pt x="448848" y="449795"/>
                </a:cubicBezTo>
                <a:lnTo>
                  <a:pt x="455477" y="443167"/>
                </a:lnTo>
                <a:cubicBezTo>
                  <a:pt x="501877" y="398661"/>
                  <a:pt x="584260" y="419493"/>
                  <a:pt x="582367" y="481991"/>
                </a:cubicBezTo>
                <a:cubicBezTo>
                  <a:pt x="581420" y="517975"/>
                  <a:pt x="624032" y="561534"/>
                  <a:pt x="649599" y="535967"/>
                </a:cubicBezTo>
                <a:lnTo>
                  <a:pt x="757550" y="428016"/>
                </a:lnTo>
                <a:lnTo>
                  <a:pt x="596571" y="267036"/>
                </a:lnTo>
                <a:cubicBezTo>
                  <a:pt x="571003" y="241469"/>
                  <a:pt x="614562" y="198857"/>
                  <a:pt x="650546" y="199804"/>
                </a:cubicBezTo>
                <a:cubicBezTo>
                  <a:pt x="713044" y="201698"/>
                  <a:pt x="733877" y="119314"/>
                  <a:pt x="689371" y="72914"/>
                </a:cubicBezTo>
                <a:lnTo>
                  <a:pt x="682742" y="66286"/>
                </a:lnTo>
                <a:cubicBezTo>
                  <a:pt x="636342" y="21780"/>
                  <a:pt x="555852" y="44506"/>
                  <a:pt x="557746" y="107004"/>
                </a:cubicBezTo>
                <a:cubicBezTo>
                  <a:pt x="558693" y="142988"/>
                  <a:pt x="516081" y="186547"/>
                  <a:pt x="490514" y="160979"/>
                </a:cubicBezTo>
                <a:lnTo>
                  <a:pt x="329534" y="0"/>
                </a:lnTo>
                <a:lnTo>
                  <a:pt x="220636" y="107951"/>
                </a:lnTo>
                <a:cubicBezTo>
                  <a:pt x="195069" y="133518"/>
                  <a:pt x="238628" y="176130"/>
                  <a:pt x="274612" y="175183"/>
                </a:cubicBezTo>
                <a:cubicBezTo>
                  <a:pt x="337110" y="173290"/>
                  <a:pt x="359836" y="253779"/>
                  <a:pt x="315330" y="300179"/>
                </a:cubicBezTo>
                <a:lnTo>
                  <a:pt x="308702" y="306808"/>
                </a:lnTo>
                <a:cubicBezTo>
                  <a:pt x="262302" y="351314"/>
                  <a:pt x="179918" y="330481"/>
                  <a:pt x="181812" y="267983"/>
                </a:cubicBezTo>
                <a:cubicBezTo>
                  <a:pt x="182759" y="232000"/>
                  <a:pt x="140147" y="188441"/>
                  <a:pt x="114579" y="214008"/>
                </a:cubicBezTo>
                <a:lnTo>
                  <a:pt x="0" y="329534"/>
                </a:lnTo>
                <a:lnTo>
                  <a:pt x="160979" y="490514"/>
                </a:lnTo>
                <a:cubicBezTo>
                  <a:pt x="186547" y="516081"/>
                  <a:pt x="142988" y="558693"/>
                  <a:pt x="107004" y="557746"/>
                </a:cubicBezTo>
                <a:cubicBezTo>
                  <a:pt x="44506" y="555852"/>
                  <a:pt x="23673" y="638236"/>
                  <a:pt x="68180" y="684636"/>
                </a:cubicBezTo>
                <a:lnTo>
                  <a:pt x="74808" y="691264"/>
                </a:lnTo>
                <a:cubicBezTo>
                  <a:pt x="121208" y="735770"/>
                  <a:pt x="201698" y="713044"/>
                  <a:pt x="199804" y="650546"/>
                </a:cubicBezTo>
                <a:cubicBezTo>
                  <a:pt x="198857" y="614562"/>
                  <a:pt x="241469" y="571003"/>
                  <a:pt x="267036" y="596571"/>
                </a:cubicBezTo>
                <a:lnTo>
                  <a:pt x="428016" y="757550"/>
                </a:lnTo>
                <a:lnTo>
                  <a:pt x="543542" y="642024"/>
                </a:lnTo>
                <a:cubicBezTo>
                  <a:pt x="569109" y="616456"/>
                  <a:pt x="526497" y="573844"/>
                  <a:pt x="489567" y="5747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F3C7302-A626-46F3-A6D6-0C91F28901B0}"/>
              </a:ext>
            </a:extLst>
          </p:cNvPr>
          <p:cNvSpPr/>
          <p:nvPr/>
        </p:nvSpPr>
        <p:spPr>
          <a:xfrm>
            <a:off x="6265560" y="2671551"/>
            <a:ext cx="762658" cy="760073"/>
          </a:xfrm>
          <a:custGeom>
            <a:avLst/>
            <a:gdLst>
              <a:gd name="connsiteX0" fmla="*/ 182367 w 762658"/>
              <a:gd name="connsiteY0" fmla="*/ 528853 h 760073"/>
              <a:gd name="connsiteX1" fmla="*/ 200687 w 762658"/>
              <a:gd name="connsiteY1" fmla="*/ 552341 h 760073"/>
              <a:gd name="connsiteX2" fmla="*/ 210157 w 762658"/>
              <a:gd name="connsiteY2" fmla="*/ 596847 h 760073"/>
              <a:gd name="connsiteX3" fmla="*/ 92736 w 762658"/>
              <a:gd name="connsiteY3" fmla="*/ 660292 h 760073"/>
              <a:gd name="connsiteX4" fmla="*/ 156181 w 762658"/>
              <a:gd name="connsiteY4" fmla="*/ 542872 h 760073"/>
              <a:gd name="connsiteX5" fmla="*/ 174188 w 762658"/>
              <a:gd name="connsiteY5" fmla="*/ 529038 h 760073"/>
              <a:gd name="connsiteX6" fmla="*/ 182367 w 762658"/>
              <a:gd name="connsiteY6" fmla="*/ 528853 h 760073"/>
              <a:gd name="connsiteX7" fmla="*/ 481928 w 762658"/>
              <a:gd name="connsiteY7" fmla="*/ 522040 h 760073"/>
              <a:gd name="connsiteX8" fmla="*/ 497079 w 762658"/>
              <a:gd name="connsiteY8" fmla="*/ 560864 h 760073"/>
              <a:gd name="connsiteX9" fmla="*/ 489504 w 762658"/>
              <a:gd name="connsiteY9" fmla="*/ 598742 h 760073"/>
              <a:gd name="connsiteX10" fmla="*/ 338940 w 762658"/>
              <a:gd name="connsiteY10" fmla="*/ 749305 h 760073"/>
              <a:gd name="connsiteX11" fmla="*/ 279282 w 762658"/>
              <a:gd name="connsiteY11" fmla="*/ 717109 h 760073"/>
              <a:gd name="connsiteX12" fmla="*/ 308637 w 762658"/>
              <a:gd name="connsiteY12" fmla="*/ 582644 h 760073"/>
              <a:gd name="connsiteX13" fmla="*/ 481928 w 762658"/>
              <a:gd name="connsiteY13" fmla="*/ 522040 h 760073"/>
              <a:gd name="connsiteX14" fmla="*/ 178789 w 762658"/>
              <a:gd name="connsiteY14" fmla="*/ 261040 h 760073"/>
              <a:gd name="connsiteX15" fmla="*/ 198793 w 762658"/>
              <a:gd name="connsiteY15" fmla="*/ 262579 h 760073"/>
              <a:gd name="connsiteX16" fmla="*/ 230989 w 762658"/>
              <a:gd name="connsiteY16" fmla="*/ 274889 h 760073"/>
              <a:gd name="connsiteX17" fmla="*/ 168491 w 762658"/>
              <a:gd name="connsiteY17" fmla="*/ 451968 h 760073"/>
              <a:gd name="connsiteX18" fmla="*/ 42548 w 762658"/>
              <a:gd name="connsiteY18" fmla="*/ 480376 h 760073"/>
              <a:gd name="connsiteX19" fmla="*/ 10352 w 762658"/>
              <a:gd name="connsiteY19" fmla="*/ 420719 h 760073"/>
              <a:gd name="connsiteX20" fmla="*/ 160915 w 762658"/>
              <a:gd name="connsiteY20" fmla="*/ 270155 h 760073"/>
              <a:gd name="connsiteX21" fmla="*/ 178789 w 762658"/>
              <a:gd name="connsiteY21" fmla="*/ 261040 h 760073"/>
              <a:gd name="connsiteX22" fmla="*/ 545492 w 762658"/>
              <a:gd name="connsiteY22" fmla="*/ 150603 h 760073"/>
              <a:gd name="connsiteX23" fmla="*/ 505602 w 762658"/>
              <a:gd name="connsiteY23" fmla="*/ 166938 h 760073"/>
              <a:gd name="connsiteX24" fmla="*/ 505602 w 762658"/>
              <a:gd name="connsiteY24" fmla="*/ 247428 h 760073"/>
              <a:gd name="connsiteX25" fmla="*/ 586092 w 762658"/>
              <a:gd name="connsiteY25" fmla="*/ 247428 h 760073"/>
              <a:gd name="connsiteX26" fmla="*/ 586092 w 762658"/>
              <a:gd name="connsiteY26" fmla="*/ 166938 h 760073"/>
              <a:gd name="connsiteX27" fmla="*/ 545492 w 762658"/>
              <a:gd name="connsiteY27" fmla="*/ 150603 h 760073"/>
              <a:gd name="connsiteX28" fmla="*/ 537798 w 762658"/>
              <a:gd name="connsiteY28" fmla="*/ 42889 h 760073"/>
              <a:gd name="connsiteX29" fmla="*/ 639120 w 762658"/>
              <a:gd name="connsiteY29" fmla="*/ 112962 h 760073"/>
              <a:gd name="connsiteX30" fmla="*/ 711087 w 762658"/>
              <a:gd name="connsiteY30" fmla="*/ 217126 h 760073"/>
              <a:gd name="connsiteX31" fmla="*/ 587986 w 762658"/>
              <a:gd name="connsiteY31" fmla="*/ 397045 h 760073"/>
              <a:gd name="connsiteX32" fmla="*/ 260344 w 762658"/>
              <a:gd name="connsiteY32" fmla="*/ 551395 h 760073"/>
              <a:gd name="connsiteX33" fmla="*/ 201634 w 762658"/>
              <a:gd name="connsiteY33" fmla="*/ 492685 h 760073"/>
              <a:gd name="connsiteX34" fmla="*/ 356933 w 762658"/>
              <a:gd name="connsiteY34" fmla="*/ 165991 h 760073"/>
              <a:gd name="connsiteX35" fmla="*/ 537798 w 762658"/>
              <a:gd name="connsiteY35" fmla="*/ 42889 h 760073"/>
              <a:gd name="connsiteX36" fmla="*/ 736344 w 762658"/>
              <a:gd name="connsiteY36" fmla="*/ 11 h 760073"/>
              <a:gd name="connsiteX37" fmla="*/ 758434 w 762658"/>
              <a:gd name="connsiteY37" fmla="*/ 5012 h 760073"/>
              <a:gd name="connsiteX38" fmla="*/ 729079 w 762658"/>
              <a:gd name="connsiteY38" fmla="*/ 166938 h 760073"/>
              <a:gd name="connsiteX39" fmla="*/ 666581 w 762658"/>
              <a:gd name="connsiteY39" fmla="*/ 87395 h 760073"/>
              <a:gd name="connsiteX40" fmla="*/ 588931 w 762658"/>
              <a:gd name="connsiteY40" fmla="*/ 25845 h 760073"/>
              <a:gd name="connsiteX41" fmla="*/ 736344 w 762658"/>
              <a:gd name="connsiteY41" fmla="*/ 11 h 7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2658" h="760073">
                <a:moveTo>
                  <a:pt x="182367" y="528853"/>
                </a:moveTo>
                <a:cubicBezTo>
                  <a:pt x="189036" y="532001"/>
                  <a:pt x="192165" y="543819"/>
                  <a:pt x="200687" y="552341"/>
                </a:cubicBezTo>
                <a:cubicBezTo>
                  <a:pt x="215838" y="566545"/>
                  <a:pt x="241406" y="564651"/>
                  <a:pt x="210157" y="596847"/>
                </a:cubicBezTo>
                <a:cubicBezTo>
                  <a:pt x="178908" y="628096"/>
                  <a:pt x="107887" y="675443"/>
                  <a:pt x="92736" y="660292"/>
                </a:cubicBezTo>
                <a:cubicBezTo>
                  <a:pt x="78532" y="645141"/>
                  <a:pt x="124932" y="574121"/>
                  <a:pt x="156181" y="542872"/>
                </a:cubicBezTo>
                <a:cubicBezTo>
                  <a:pt x="163994" y="535060"/>
                  <a:pt x="169734" y="530799"/>
                  <a:pt x="174188" y="529038"/>
                </a:cubicBezTo>
                <a:cubicBezTo>
                  <a:pt x="177528" y="527717"/>
                  <a:pt x="180144" y="527803"/>
                  <a:pt x="182367" y="528853"/>
                </a:cubicBezTo>
                <a:close/>
                <a:moveTo>
                  <a:pt x="481928" y="522040"/>
                </a:moveTo>
                <a:lnTo>
                  <a:pt x="497079" y="560864"/>
                </a:lnTo>
                <a:cubicBezTo>
                  <a:pt x="502761" y="574122"/>
                  <a:pt x="498973" y="589273"/>
                  <a:pt x="489504" y="598742"/>
                </a:cubicBezTo>
                <a:lnTo>
                  <a:pt x="338940" y="749305"/>
                </a:lnTo>
                <a:cubicBezTo>
                  <a:pt x="313372" y="774872"/>
                  <a:pt x="271707" y="751199"/>
                  <a:pt x="279282" y="717109"/>
                </a:cubicBezTo>
                <a:lnTo>
                  <a:pt x="308637" y="582644"/>
                </a:lnTo>
                <a:cubicBezTo>
                  <a:pt x="357879" y="573175"/>
                  <a:pt x="418483" y="555183"/>
                  <a:pt x="481928" y="522040"/>
                </a:cubicBezTo>
                <a:close/>
                <a:moveTo>
                  <a:pt x="178789" y="261040"/>
                </a:moveTo>
                <a:cubicBezTo>
                  <a:pt x="185300" y="259738"/>
                  <a:pt x="192165" y="260211"/>
                  <a:pt x="198793" y="262579"/>
                </a:cubicBezTo>
                <a:lnTo>
                  <a:pt x="230989" y="274889"/>
                </a:lnTo>
                <a:cubicBezTo>
                  <a:pt x="195952" y="341175"/>
                  <a:pt x="178907" y="404621"/>
                  <a:pt x="168491" y="451968"/>
                </a:cubicBezTo>
                <a:lnTo>
                  <a:pt x="42548" y="480376"/>
                </a:lnTo>
                <a:cubicBezTo>
                  <a:pt x="8459" y="487951"/>
                  <a:pt x="-14268" y="445339"/>
                  <a:pt x="10352" y="420719"/>
                </a:cubicBezTo>
                <a:lnTo>
                  <a:pt x="160915" y="270155"/>
                </a:lnTo>
                <a:cubicBezTo>
                  <a:pt x="166124" y="265420"/>
                  <a:pt x="172279" y="262342"/>
                  <a:pt x="178789" y="261040"/>
                </a:cubicBezTo>
                <a:close/>
                <a:moveTo>
                  <a:pt x="545492" y="150603"/>
                </a:moveTo>
                <a:cubicBezTo>
                  <a:pt x="530932" y="150603"/>
                  <a:pt x="516492" y="156048"/>
                  <a:pt x="505602" y="166938"/>
                </a:cubicBezTo>
                <a:cubicBezTo>
                  <a:pt x="483822" y="189664"/>
                  <a:pt x="483822" y="225648"/>
                  <a:pt x="505602" y="247428"/>
                </a:cubicBezTo>
                <a:cubicBezTo>
                  <a:pt x="528328" y="269207"/>
                  <a:pt x="564312" y="269207"/>
                  <a:pt x="586092" y="247428"/>
                </a:cubicBezTo>
                <a:cubicBezTo>
                  <a:pt x="607871" y="225648"/>
                  <a:pt x="607871" y="189664"/>
                  <a:pt x="586092" y="166938"/>
                </a:cubicBezTo>
                <a:cubicBezTo>
                  <a:pt x="574728" y="156048"/>
                  <a:pt x="560051" y="150603"/>
                  <a:pt x="545492" y="150603"/>
                </a:cubicBezTo>
                <a:close/>
                <a:moveTo>
                  <a:pt x="537798" y="42889"/>
                </a:moveTo>
                <a:cubicBezTo>
                  <a:pt x="569047" y="55199"/>
                  <a:pt x="605030" y="79820"/>
                  <a:pt x="639120" y="112962"/>
                </a:cubicBezTo>
                <a:cubicBezTo>
                  <a:pt x="674157" y="148946"/>
                  <a:pt x="698777" y="185877"/>
                  <a:pt x="711087" y="217126"/>
                </a:cubicBezTo>
                <a:cubicBezTo>
                  <a:pt x="688361" y="272995"/>
                  <a:pt x="649536" y="335493"/>
                  <a:pt x="587986" y="397045"/>
                </a:cubicBezTo>
                <a:cubicBezTo>
                  <a:pt x="475300" y="509730"/>
                  <a:pt x="337994" y="541926"/>
                  <a:pt x="260344" y="551395"/>
                </a:cubicBezTo>
                <a:lnTo>
                  <a:pt x="201634" y="492685"/>
                </a:lnTo>
                <a:cubicBezTo>
                  <a:pt x="211103" y="415036"/>
                  <a:pt x="244246" y="278676"/>
                  <a:pt x="356933" y="165991"/>
                </a:cubicBezTo>
                <a:cubicBezTo>
                  <a:pt x="418484" y="104440"/>
                  <a:pt x="481929" y="65616"/>
                  <a:pt x="537798" y="42889"/>
                </a:cubicBezTo>
                <a:close/>
                <a:moveTo>
                  <a:pt x="736344" y="11"/>
                </a:moveTo>
                <a:cubicBezTo>
                  <a:pt x="747308" y="159"/>
                  <a:pt x="755120" y="1698"/>
                  <a:pt x="758434" y="5012"/>
                </a:cubicBezTo>
                <a:cubicBezTo>
                  <a:pt x="772638" y="18269"/>
                  <a:pt x="748017" y="94024"/>
                  <a:pt x="729079" y="166938"/>
                </a:cubicBezTo>
                <a:cubicBezTo>
                  <a:pt x="713928" y="140424"/>
                  <a:pt x="693095" y="113910"/>
                  <a:pt x="666581" y="87395"/>
                </a:cubicBezTo>
                <a:cubicBezTo>
                  <a:pt x="641014" y="61828"/>
                  <a:pt x="614498" y="40996"/>
                  <a:pt x="588931" y="25845"/>
                </a:cubicBezTo>
                <a:cubicBezTo>
                  <a:pt x="642197" y="11641"/>
                  <a:pt x="703452" y="-433"/>
                  <a:pt x="736344" y="11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7AE5348-6BE3-4E9C-A606-3BCFD84DF48F}"/>
              </a:ext>
            </a:extLst>
          </p:cNvPr>
          <p:cNvSpPr/>
          <p:nvPr/>
        </p:nvSpPr>
        <p:spPr>
          <a:xfrm>
            <a:off x="5151408" y="1667850"/>
            <a:ext cx="795428" cy="496196"/>
          </a:xfrm>
          <a:custGeom>
            <a:avLst/>
            <a:gdLst>
              <a:gd name="connsiteX0" fmla="*/ 397715 w 795428"/>
              <a:gd name="connsiteY0" fmla="*/ 325747 h 496196"/>
              <a:gd name="connsiteX1" fmla="*/ 467788 w 795428"/>
              <a:gd name="connsiteY1" fmla="*/ 337110 h 496196"/>
              <a:gd name="connsiteX2" fmla="*/ 551119 w 795428"/>
              <a:gd name="connsiteY2" fmla="*/ 376882 h 496196"/>
              <a:gd name="connsiteX3" fmla="*/ 568164 w 795428"/>
              <a:gd name="connsiteY3" fmla="*/ 410971 h 496196"/>
              <a:gd name="connsiteX4" fmla="*/ 568164 w 795428"/>
              <a:gd name="connsiteY4" fmla="*/ 496196 h 496196"/>
              <a:gd name="connsiteX5" fmla="*/ 227265 w 795428"/>
              <a:gd name="connsiteY5" fmla="*/ 496196 h 496196"/>
              <a:gd name="connsiteX6" fmla="*/ 227265 w 795428"/>
              <a:gd name="connsiteY6" fmla="*/ 410971 h 496196"/>
              <a:gd name="connsiteX7" fmla="*/ 244310 w 795428"/>
              <a:gd name="connsiteY7" fmla="*/ 376882 h 496196"/>
              <a:gd name="connsiteX8" fmla="*/ 327641 w 795428"/>
              <a:gd name="connsiteY8" fmla="*/ 337110 h 496196"/>
              <a:gd name="connsiteX9" fmla="*/ 397715 w 795428"/>
              <a:gd name="connsiteY9" fmla="*/ 325747 h 496196"/>
              <a:gd name="connsiteX10" fmla="*/ 624979 w 795428"/>
              <a:gd name="connsiteY10" fmla="*/ 193176 h 496196"/>
              <a:gd name="connsiteX11" fmla="*/ 695052 w 795428"/>
              <a:gd name="connsiteY11" fmla="*/ 204539 h 496196"/>
              <a:gd name="connsiteX12" fmla="*/ 778383 w 795428"/>
              <a:gd name="connsiteY12" fmla="*/ 244311 h 496196"/>
              <a:gd name="connsiteX13" fmla="*/ 795428 w 795428"/>
              <a:gd name="connsiteY13" fmla="*/ 278401 h 496196"/>
              <a:gd name="connsiteX14" fmla="*/ 795428 w 795428"/>
              <a:gd name="connsiteY14" fmla="*/ 363626 h 496196"/>
              <a:gd name="connsiteX15" fmla="*/ 588995 w 795428"/>
              <a:gd name="connsiteY15" fmla="*/ 363626 h 496196"/>
              <a:gd name="connsiteX16" fmla="*/ 573844 w 795428"/>
              <a:gd name="connsiteY16" fmla="*/ 346581 h 496196"/>
              <a:gd name="connsiteX17" fmla="*/ 486726 w 795428"/>
              <a:gd name="connsiteY17" fmla="*/ 303022 h 496196"/>
              <a:gd name="connsiteX18" fmla="*/ 520816 w 795428"/>
              <a:gd name="connsiteY18" fmla="*/ 219690 h 496196"/>
              <a:gd name="connsiteX19" fmla="*/ 520816 w 795428"/>
              <a:gd name="connsiteY19" fmla="*/ 217796 h 496196"/>
              <a:gd name="connsiteX20" fmla="*/ 554905 w 795428"/>
              <a:gd name="connsiteY20" fmla="*/ 204539 h 496196"/>
              <a:gd name="connsiteX21" fmla="*/ 624979 w 795428"/>
              <a:gd name="connsiteY21" fmla="*/ 193176 h 496196"/>
              <a:gd name="connsiteX22" fmla="*/ 170449 w 795428"/>
              <a:gd name="connsiteY22" fmla="*/ 193176 h 496196"/>
              <a:gd name="connsiteX23" fmla="*/ 240522 w 795428"/>
              <a:gd name="connsiteY23" fmla="*/ 204539 h 496196"/>
              <a:gd name="connsiteX24" fmla="*/ 274612 w 795428"/>
              <a:gd name="connsiteY24" fmla="*/ 215902 h 496196"/>
              <a:gd name="connsiteX25" fmla="*/ 274612 w 795428"/>
              <a:gd name="connsiteY25" fmla="*/ 219690 h 496196"/>
              <a:gd name="connsiteX26" fmla="*/ 308702 w 795428"/>
              <a:gd name="connsiteY26" fmla="*/ 303022 h 496196"/>
              <a:gd name="connsiteX27" fmla="*/ 221583 w 795428"/>
              <a:gd name="connsiteY27" fmla="*/ 346581 h 496196"/>
              <a:gd name="connsiteX28" fmla="*/ 204539 w 795428"/>
              <a:gd name="connsiteY28" fmla="*/ 363626 h 496196"/>
              <a:gd name="connsiteX29" fmla="*/ 0 w 795428"/>
              <a:gd name="connsiteY29" fmla="*/ 363626 h 496196"/>
              <a:gd name="connsiteX30" fmla="*/ 0 w 795428"/>
              <a:gd name="connsiteY30" fmla="*/ 278401 h 496196"/>
              <a:gd name="connsiteX31" fmla="*/ 17045 w 795428"/>
              <a:gd name="connsiteY31" fmla="*/ 244311 h 496196"/>
              <a:gd name="connsiteX32" fmla="*/ 100375 w 795428"/>
              <a:gd name="connsiteY32" fmla="*/ 204539 h 496196"/>
              <a:gd name="connsiteX33" fmla="*/ 170449 w 795428"/>
              <a:gd name="connsiteY33" fmla="*/ 193176 h 496196"/>
              <a:gd name="connsiteX34" fmla="*/ 397715 w 795428"/>
              <a:gd name="connsiteY34" fmla="*/ 132572 h 496196"/>
              <a:gd name="connsiteX35" fmla="*/ 482940 w 795428"/>
              <a:gd name="connsiteY35" fmla="*/ 217797 h 496196"/>
              <a:gd name="connsiteX36" fmla="*/ 397715 w 795428"/>
              <a:gd name="connsiteY36" fmla="*/ 303022 h 496196"/>
              <a:gd name="connsiteX37" fmla="*/ 312490 w 795428"/>
              <a:gd name="connsiteY37" fmla="*/ 217797 h 496196"/>
              <a:gd name="connsiteX38" fmla="*/ 397715 w 795428"/>
              <a:gd name="connsiteY38" fmla="*/ 132572 h 496196"/>
              <a:gd name="connsiteX39" fmla="*/ 624980 w 795428"/>
              <a:gd name="connsiteY39" fmla="*/ 0 h 496196"/>
              <a:gd name="connsiteX40" fmla="*/ 710205 w 795428"/>
              <a:gd name="connsiteY40" fmla="*/ 85224 h 496196"/>
              <a:gd name="connsiteX41" fmla="*/ 624980 w 795428"/>
              <a:gd name="connsiteY41" fmla="*/ 170449 h 496196"/>
              <a:gd name="connsiteX42" fmla="*/ 539755 w 795428"/>
              <a:gd name="connsiteY42" fmla="*/ 85224 h 496196"/>
              <a:gd name="connsiteX43" fmla="*/ 624980 w 795428"/>
              <a:gd name="connsiteY43" fmla="*/ 0 h 496196"/>
              <a:gd name="connsiteX44" fmla="*/ 170450 w 795428"/>
              <a:gd name="connsiteY44" fmla="*/ 0 h 496196"/>
              <a:gd name="connsiteX45" fmla="*/ 255675 w 795428"/>
              <a:gd name="connsiteY45" fmla="*/ 85224 h 496196"/>
              <a:gd name="connsiteX46" fmla="*/ 170450 w 795428"/>
              <a:gd name="connsiteY46" fmla="*/ 170449 h 496196"/>
              <a:gd name="connsiteX47" fmla="*/ 85225 w 795428"/>
              <a:gd name="connsiteY47" fmla="*/ 85224 h 496196"/>
              <a:gd name="connsiteX48" fmla="*/ 170450 w 795428"/>
              <a:gd name="connsiteY48" fmla="*/ 0 h 49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95428" h="496196">
                <a:moveTo>
                  <a:pt x="397715" y="325747"/>
                </a:moveTo>
                <a:cubicBezTo>
                  <a:pt x="422335" y="325747"/>
                  <a:pt x="446956" y="331429"/>
                  <a:pt x="467788" y="337110"/>
                </a:cubicBezTo>
                <a:cubicBezTo>
                  <a:pt x="498090" y="344686"/>
                  <a:pt x="528392" y="357943"/>
                  <a:pt x="551119" y="376882"/>
                </a:cubicBezTo>
                <a:cubicBezTo>
                  <a:pt x="562482" y="384457"/>
                  <a:pt x="568164" y="397714"/>
                  <a:pt x="568164" y="410971"/>
                </a:cubicBezTo>
                <a:lnTo>
                  <a:pt x="568164" y="496196"/>
                </a:lnTo>
                <a:lnTo>
                  <a:pt x="227265" y="496196"/>
                </a:lnTo>
                <a:lnTo>
                  <a:pt x="227265" y="410971"/>
                </a:lnTo>
                <a:cubicBezTo>
                  <a:pt x="227265" y="397714"/>
                  <a:pt x="232947" y="386351"/>
                  <a:pt x="244310" y="376882"/>
                </a:cubicBezTo>
                <a:cubicBezTo>
                  <a:pt x="268930" y="359837"/>
                  <a:pt x="297338" y="344686"/>
                  <a:pt x="327641" y="337110"/>
                </a:cubicBezTo>
                <a:cubicBezTo>
                  <a:pt x="350368" y="329535"/>
                  <a:pt x="374988" y="325747"/>
                  <a:pt x="397715" y="325747"/>
                </a:cubicBezTo>
                <a:close/>
                <a:moveTo>
                  <a:pt x="624979" y="193176"/>
                </a:moveTo>
                <a:cubicBezTo>
                  <a:pt x="649599" y="193176"/>
                  <a:pt x="674220" y="198858"/>
                  <a:pt x="695052" y="204539"/>
                </a:cubicBezTo>
                <a:cubicBezTo>
                  <a:pt x="725354" y="212115"/>
                  <a:pt x="755656" y="225372"/>
                  <a:pt x="778383" y="244311"/>
                </a:cubicBezTo>
                <a:cubicBezTo>
                  <a:pt x="789746" y="251886"/>
                  <a:pt x="795428" y="265143"/>
                  <a:pt x="795428" y="278401"/>
                </a:cubicBezTo>
                <a:lnTo>
                  <a:pt x="795428" y="363626"/>
                </a:lnTo>
                <a:lnTo>
                  <a:pt x="588995" y="363626"/>
                </a:lnTo>
                <a:cubicBezTo>
                  <a:pt x="585208" y="356050"/>
                  <a:pt x="579526" y="352263"/>
                  <a:pt x="573844" y="346581"/>
                </a:cubicBezTo>
                <a:cubicBezTo>
                  <a:pt x="551118" y="329536"/>
                  <a:pt x="522710" y="314385"/>
                  <a:pt x="486726" y="303022"/>
                </a:cubicBezTo>
                <a:cubicBezTo>
                  <a:pt x="507559" y="282189"/>
                  <a:pt x="520816" y="251886"/>
                  <a:pt x="520816" y="219690"/>
                </a:cubicBezTo>
                <a:lnTo>
                  <a:pt x="520816" y="217796"/>
                </a:lnTo>
                <a:cubicBezTo>
                  <a:pt x="532179" y="212115"/>
                  <a:pt x="543542" y="208327"/>
                  <a:pt x="554905" y="204539"/>
                </a:cubicBezTo>
                <a:cubicBezTo>
                  <a:pt x="577632" y="196964"/>
                  <a:pt x="602252" y="193176"/>
                  <a:pt x="624979" y="193176"/>
                </a:cubicBezTo>
                <a:close/>
                <a:moveTo>
                  <a:pt x="170449" y="193176"/>
                </a:moveTo>
                <a:cubicBezTo>
                  <a:pt x="195069" y="193176"/>
                  <a:pt x="219690" y="198858"/>
                  <a:pt x="240522" y="204539"/>
                </a:cubicBezTo>
                <a:cubicBezTo>
                  <a:pt x="251885" y="206433"/>
                  <a:pt x="263249" y="212115"/>
                  <a:pt x="274612" y="215902"/>
                </a:cubicBezTo>
                <a:cubicBezTo>
                  <a:pt x="274612" y="217796"/>
                  <a:pt x="274612" y="217796"/>
                  <a:pt x="274612" y="219690"/>
                </a:cubicBezTo>
                <a:cubicBezTo>
                  <a:pt x="274612" y="251886"/>
                  <a:pt x="287869" y="280295"/>
                  <a:pt x="308702" y="303022"/>
                </a:cubicBezTo>
                <a:cubicBezTo>
                  <a:pt x="278400" y="312491"/>
                  <a:pt x="248098" y="327642"/>
                  <a:pt x="221583" y="346581"/>
                </a:cubicBezTo>
                <a:cubicBezTo>
                  <a:pt x="214008" y="352263"/>
                  <a:pt x="210220" y="356050"/>
                  <a:pt x="204539" y="363626"/>
                </a:cubicBezTo>
                <a:lnTo>
                  <a:pt x="0" y="363626"/>
                </a:lnTo>
                <a:lnTo>
                  <a:pt x="0" y="278401"/>
                </a:lnTo>
                <a:cubicBezTo>
                  <a:pt x="0" y="265143"/>
                  <a:pt x="5682" y="251886"/>
                  <a:pt x="17045" y="244311"/>
                </a:cubicBezTo>
                <a:cubicBezTo>
                  <a:pt x="41665" y="227266"/>
                  <a:pt x="70073" y="214009"/>
                  <a:pt x="100375" y="204539"/>
                </a:cubicBezTo>
                <a:cubicBezTo>
                  <a:pt x="123102" y="196964"/>
                  <a:pt x="147722" y="193176"/>
                  <a:pt x="170449" y="193176"/>
                </a:cubicBezTo>
                <a:close/>
                <a:moveTo>
                  <a:pt x="397715" y="132572"/>
                </a:moveTo>
                <a:cubicBezTo>
                  <a:pt x="444783" y="132572"/>
                  <a:pt x="482940" y="170728"/>
                  <a:pt x="482940" y="217797"/>
                </a:cubicBezTo>
                <a:cubicBezTo>
                  <a:pt x="482940" y="264865"/>
                  <a:pt x="444783" y="303022"/>
                  <a:pt x="397715" y="303022"/>
                </a:cubicBezTo>
                <a:cubicBezTo>
                  <a:pt x="350646" y="303022"/>
                  <a:pt x="312490" y="264865"/>
                  <a:pt x="312490" y="217797"/>
                </a:cubicBezTo>
                <a:cubicBezTo>
                  <a:pt x="312490" y="170728"/>
                  <a:pt x="350646" y="132572"/>
                  <a:pt x="397715" y="132572"/>
                </a:cubicBezTo>
                <a:close/>
                <a:moveTo>
                  <a:pt x="624980" y="0"/>
                </a:moveTo>
                <a:cubicBezTo>
                  <a:pt x="672049" y="0"/>
                  <a:pt x="710205" y="38156"/>
                  <a:pt x="710205" y="85224"/>
                </a:cubicBezTo>
                <a:cubicBezTo>
                  <a:pt x="710205" y="132292"/>
                  <a:pt x="672049" y="170449"/>
                  <a:pt x="624980" y="170449"/>
                </a:cubicBezTo>
                <a:cubicBezTo>
                  <a:pt x="577911" y="170449"/>
                  <a:pt x="539755" y="132292"/>
                  <a:pt x="539755" y="85224"/>
                </a:cubicBezTo>
                <a:cubicBezTo>
                  <a:pt x="539755" y="38156"/>
                  <a:pt x="577911" y="0"/>
                  <a:pt x="624980" y="0"/>
                </a:cubicBezTo>
                <a:close/>
                <a:moveTo>
                  <a:pt x="170450" y="0"/>
                </a:moveTo>
                <a:cubicBezTo>
                  <a:pt x="217518" y="0"/>
                  <a:pt x="255675" y="38156"/>
                  <a:pt x="255675" y="85224"/>
                </a:cubicBezTo>
                <a:cubicBezTo>
                  <a:pt x="255675" y="132292"/>
                  <a:pt x="217518" y="170449"/>
                  <a:pt x="170450" y="170449"/>
                </a:cubicBezTo>
                <a:cubicBezTo>
                  <a:pt x="123381" y="170449"/>
                  <a:pt x="85225" y="132292"/>
                  <a:pt x="85225" y="85224"/>
                </a:cubicBezTo>
                <a:cubicBezTo>
                  <a:pt x="85225" y="38156"/>
                  <a:pt x="123381" y="0"/>
                  <a:pt x="170450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C125F61-F82C-424D-89D1-16AF1447D7DE}"/>
              </a:ext>
            </a:extLst>
          </p:cNvPr>
          <p:cNvGrpSpPr/>
          <p:nvPr/>
        </p:nvGrpSpPr>
        <p:grpSpPr>
          <a:xfrm>
            <a:off x="1513116" y="2390958"/>
            <a:ext cx="2937088" cy="1239353"/>
            <a:chOff x="332936" y="2678566"/>
            <a:chExt cx="2937088" cy="12393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1D21A0-7920-418B-8068-F52219A4AC9B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DB2F77C-0204-46FD-96A1-A7C2EC1542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F033A-EB11-412A-A5E1-5A29E4178AA7}"/>
              </a:ext>
            </a:extLst>
          </p:cNvPr>
          <p:cNvGrpSpPr/>
          <p:nvPr/>
        </p:nvGrpSpPr>
        <p:grpSpPr>
          <a:xfrm>
            <a:off x="1513116" y="4671997"/>
            <a:ext cx="2937088" cy="1239353"/>
            <a:chOff x="332936" y="2678566"/>
            <a:chExt cx="2937088" cy="12393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92E6D76-A962-4B68-B1B1-D0F13B68E33E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46F84FF-8241-4888-B448-F033AF803CA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1B7C3C-73BB-4C7B-B12F-BF27C1BD6AD2}"/>
              </a:ext>
            </a:extLst>
          </p:cNvPr>
          <p:cNvGrpSpPr/>
          <p:nvPr/>
        </p:nvGrpSpPr>
        <p:grpSpPr>
          <a:xfrm>
            <a:off x="7741796" y="1250439"/>
            <a:ext cx="2937088" cy="1239353"/>
            <a:chOff x="332936" y="2678566"/>
            <a:chExt cx="2937088" cy="12393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CCD5C5A-5215-4795-826C-AF34B087A5DF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0BBDC30-33A4-4543-9AAB-E72967E0071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254590-11CE-43BC-98E7-919A5AF9C0AA}"/>
              </a:ext>
            </a:extLst>
          </p:cNvPr>
          <p:cNvGrpSpPr/>
          <p:nvPr/>
        </p:nvGrpSpPr>
        <p:grpSpPr>
          <a:xfrm>
            <a:off x="7741796" y="3531477"/>
            <a:ext cx="2937088" cy="1239353"/>
            <a:chOff x="332936" y="2678566"/>
            <a:chExt cx="2937088" cy="12393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3F4FE88-1A92-4CE2-AEB9-24C22DBE9395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457259F-EBBD-417E-97F0-94DFE3D227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705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66374A73-74E2-4BAA-8B5E-F3AAB8EB4593}"/>
              </a:ext>
            </a:extLst>
          </p:cNvPr>
          <p:cNvSpPr/>
          <p:nvPr/>
        </p:nvSpPr>
        <p:spPr>
          <a:xfrm>
            <a:off x="4948434" y="1251522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E9DF896F-2EC5-4B68-9BB9-2A3BFCB72CBC}"/>
              </a:ext>
            </a:extLst>
          </p:cNvPr>
          <p:cNvSpPr/>
          <p:nvPr/>
        </p:nvSpPr>
        <p:spPr>
          <a:xfrm>
            <a:off x="6060088" y="2363176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9CEF071F-8D34-46D8-B712-3D4E7A9C505F}"/>
              </a:ext>
            </a:extLst>
          </p:cNvPr>
          <p:cNvSpPr/>
          <p:nvPr/>
        </p:nvSpPr>
        <p:spPr>
          <a:xfrm>
            <a:off x="4948434" y="3517586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15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96431F43-1774-4524-9F5F-B261174B9CD5}"/>
              </a:ext>
            </a:extLst>
          </p:cNvPr>
          <p:cNvSpPr/>
          <p:nvPr/>
        </p:nvSpPr>
        <p:spPr>
          <a:xfrm>
            <a:off x="6060088" y="4629241"/>
            <a:ext cx="1212562" cy="1328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71" extrusionOk="0">
                <a:moveTo>
                  <a:pt x="21600" y="14113"/>
                </a:moveTo>
                <a:lnTo>
                  <a:pt x="21600" y="7159"/>
                </a:lnTo>
                <a:cubicBezTo>
                  <a:pt x="21600" y="5845"/>
                  <a:pt x="20815" y="4627"/>
                  <a:pt x="19551" y="3970"/>
                </a:cubicBezTo>
                <a:lnTo>
                  <a:pt x="12849" y="493"/>
                </a:lnTo>
                <a:cubicBezTo>
                  <a:pt x="11577" y="-164"/>
                  <a:pt x="10016" y="-164"/>
                  <a:pt x="8751" y="493"/>
                </a:cubicBezTo>
                <a:lnTo>
                  <a:pt x="2049" y="3970"/>
                </a:lnTo>
                <a:cubicBezTo>
                  <a:pt x="777" y="4627"/>
                  <a:pt x="0" y="5845"/>
                  <a:pt x="0" y="7159"/>
                </a:cubicBezTo>
                <a:lnTo>
                  <a:pt x="0" y="14113"/>
                </a:lnTo>
                <a:cubicBezTo>
                  <a:pt x="0" y="15427"/>
                  <a:pt x="785" y="16645"/>
                  <a:pt x="2049" y="17302"/>
                </a:cubicBezTo>
                <a:lnTo>
                  <a:pt x="8751" y="20779"/>
                </a:lnTo>
                <a:cubicBezTo>
                  <a:pt x="10023" y="21436"/>
                  <a:pt x="11584" y="21436"/>
                  <a:pt x="12849" y="20779"/>
                </a:cubicBezTo>
                <a:lnTo>
                  <a:pt x="19551" y="17302"/>
                </a:lnTo>
                <a:cubicBezTo>
                  <a:pt x="20823" y="16645"/>
                  <a:pt x="21600" y="15427"/>
                  <a:pt x="21600" y="1411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9499D586-F536-4582-984E-7D876324FD70}"/>
              </a:ext>
            </a:extLst>
          </p:cNvPr>
          <p:cNvSpPr/>
          <p:nvPr/>
        </p:nvSpPr>
        <p:spPr>
          <a:xfrm>
            <a:off x="4777410" y="1037742"/>
            <a:ext cx="2687210" cy="51163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38" extrusionOk="0">
                <a:moveTo>
                  <a:pt x="15204" y="21538"/>
                </a:moveTo>
                <a:cubicBezTo>
                  <a:pt x="14775" y="21538"/>
                  <a:pt x="14345" y="21480"/>
                  <a:pt x="13964" y="21365"/>
                </a:cubicBezTo>
                <a:lnTo>
                  <a:pt x="10046" y="20181"/>
                </a:lnTo>
                <a:cubicBezTo>
                  <a:pt x="9279" y="19949"/>
                  <a:pt x="8805" y="19519"/>
                  <a:pt x="8805" y="19056"/>
                </a:cubicBezTo>
                <a:cubicBezTo>
                  <a:pt x="8805" y="18975"/>
                  <a:pt x="8929" y="18910"/>
                  <a:pt x="9083" y="18910"/>
                </a:cubicBezTo>
                <a:cubicBezTo>
                  <a:pt x="9238" y="18910"/>
                  <a:pt x="9362" y="18975"/>
                  <a:pt x="9362" y="19056"/>
                </a:cubicBezTo>
                <a:cubicBezTo>
                  <a:pt x="9362" y="19414"/>
                  <a:pt x="9729" y="19749"/>
                  <a:pt x="10324" y="19927"/>
                </a:cubicBezTo>
                <a:lnTo>
                  <a:pt x="14242" y="21111"/>
                </a:lnTo>
                <a:cubicBezTo>
                  <a:pt x="14836" y="21291"/>
                  <a:pt x="15572" y="21290"/>
                  <a:pt x="16163" y="21111"/>
                </a:cubicBezTo>
                <a:lnTo>
                  <a:pt x="20081" y="19927"/>
                </a:lnTo>
                <a:cubicBezTo>
                  <a:pt x="20676" y="19747"/>
                  <a:pt x="21043" y="19414"/>
                  <a:pt x="21043" y="19056"/>
                </a:cubicBezTo>
                <a:lnTo>
                  <a:pt x="21043" y="16687"/>
                </a:lnTo>
                <a:cubicBezTo>
                  <a:pt x="21043" y="16329"/>
                  <a:pt x="20676" y="15994"/>
                  <a:pt x="20081" y="15816"/>
                </a:cubicBezTo>
                <a:lnTo>
                  <a:pt x="16163" y="14632"/>
                </a:lnTo>
                <a:cubicBezTo>
                  <a:pt x="15569" y="14452"/>
                  <a:pt x="14833" y="14452"/>
                  <a:pt x="14238" y="14632"/>
                </a:cubicBezTo>
                <a:lnTo>
                  <a:pt x="7643" y="16632"/>
                </a:lnTo>
                <a:cubicBezTo>
                  <a:pt x="6877" y="16864"/>
                  <a:pt x="5925" y="16864"/>
                  <a:pt x="5159" y="16632"/>
                </a:cubicBezTo>
                <a:lnTo>
                  <a:pt x="1241" y="15447"/>
                </a:lnTo>
                <a:cubicBezTo>
                  <a:pt x="474" y="15215"/>
                  <a:pt x="0" y="14785"/>
                  <a:pt x="0" y="14322"/>
                </a:cubicBezTo>
                <a:lnTo>
                  <a:pt x="0" y="11954"/>
                </a:lnTo>
                <a:cubicBezTo>
                  <a:pt x="0" y="11491"/>
                  <a:pt x="474" y="11059"/>
                  <a:pt x="1241" y="10829"/>
                </a:cubicBezTo>
                <a:lnTo>
                  <a:pt x="5162" y="9643"/>
                </a:lnTo>
                <a:cubicBezTo>
                  <a:pt x="5925" y="9412"/>
                  <a:pt x="6877" y="9411"/>
                  <a:pt x="7640" y="9641"/>
                </a:cubicBezTo>
                <a:lnTo>
                  <a:pt x="14238" y="11628"/>
                </a:lnTo>
                <a:cubicBezTo>
                  <a:pt x="14830" y="11806"/>
                  <a:pt x="15565" y="11806"/>
                  <a:pt x="16156" y="11626"/>
                </a:cubicBezTo>
                <a:lnTo>
                  <a:pt x="20078" y="10440"/>
                </a:lnTo>
                <a:cubicBezTo>
                  <a:pt x="20672" y="10260"/>
                  <a:pt x="21040" y="9927"/>
                  <a:pt x="21040" y="9569"/>
                </a:cubicBezTo>
                <a:lnTo>
                  <a:pt x="21040" y="7195"/>
                </a:lnTo>
                <a:cubicBezTo>
                  <a:pt x="21040" y="6837"/>
                  <a:pt x="20672" y="6502"/>
                  <a:pt x="20078" y="6324"/>
                </a:cubicBezTo>
                <a:lnTo>
                  <a:pt x="16163" y="5140"/>
                </a:lnTo>
                <a:cubicBezTo>
                  <a:pt x="15569" y="4960"/>
                  <a:pt x="14830" y="4960"/>
                  <a:pt x="14238" y="5141"/>
                </a:cubicBezTo>
                <a:lnTo>
                  <a:pt x="7664" y="7139"/>
                </a:lnTo>
                <a:cubicBezTo>
                  <a:pt x="6884" y="7377"/>
                  <a:pt x="5918" y="7373"/>
                  <a:pt x="5141" y="7130"/>
                </a:cubicBezTo>
                <a:lnTo>
                  <a:pt x="1206" y="5896"/>
                </a:lnTo>
                <a:cubicBezTo>
                  <a:pt x="461" y="5662"/>
                  <a:pt x="0" y="5235"/>
                  <a:pt x="0" y="4780"/>
                </a:cubicBezTo>
                <a:lnTo>
                  <a:pt x="0" y="2542"/>
                </a:lnTo>
                <a:cubicBezTo>
                  <a:pt x="0" y="2089"/>
                  <a:pt x="461" y="1660"/>
                  <a:pt x="1206" y="1428"/>
                </a:cubicBezTo>
                <a:lnTo>
                  <a:pt x="5165" y="185"/>
                </a:lnTo>
                <a:cubicBezTo>
                  <a:pt x="5925" y="-53"/>
                  <a:pt x="6874" y="-62"/>
                  <a:pt x="7647" y="163"/>
                </a:cubicBezTo>
                <a:lnTo>
                  <a:pt x="11523" y="1291"/>
                </a:lnTo>
                <a:cubicBezTo>
                  <a:pt x="12310" y="1520"/>
                  <a:pt x="12798" y="1956"/>
                  <a:pt x="12798" y="2427"/>
                </a:cubicBezTo>
                <a:cubicBezTo>
                  <a:pt x="12798" y="2508"/>
                  <a:pt x="12675" y="2573"/>
                  <a:pt x="12520" y="2573"/>
                </a:cubicBezTo>
                <a:cubicBezTo>
                  <a:pt x="12365" y="2573"/>
                  <a:pt x="12242" y="2508"/>
                  <a:pt x="12242" y="2427"/>
                </a:cubicBezTo>
                <a:cubicBezTo>
                  <a:pt x="12242" y="2062"/>
                  <a:pt x="11864" y="1725"/>
                  <a:pt x="11252" y="1547"/>
                </a:cubicBezTo>
                <a:lnTo>
                  <a:pt x="7375" y="419"/>
                </a:lnTo>
                <a:cubicBezTo>
                  <a:pt x="6777" y="244"/>
                  <a:pt x="6038" y="251"/>
                  <a:pt x="5451" y="435"/>
                </a:cubicBezTo>
                <a:lnTo>
                  <a:pt x="1492" y="1678"/>
                </a:lnTo>
                <a:cubicBezTo>
                  <a:pt x="914" y="1860"/>
                  <a:pt x="557" y="2190"/>
                  <a:pt x="557" y="2542"/>
                </a:cubicBezTo>
                <a:lnTo>
                  <a:pt x="557" y="4780"/>
                </a:lnTo>
                <a:cubicBezTo>
                  <a:pt x="557" y="5132"/>
                  <a:pt x="914" y="5462"/>
                  <a:pt x="1492" y="5644"/>
                </a:cubicBezTo>
                <a:lnTo>
                  <a:pt x="5427" y="6878"/>
                </a:lnTo>
                <a:cubicBezTo>
                  <a:pt x="6028" y="7065"/>
                  <a:pt x="6774" y="7069"/>
                  <a:pt x="7379" y="6885"/>
                </a:cubicBezTo>
                <a:lnTo>
                  <a:pt x="13953" y="4888"/>
                </a:lnTo>
                <a:cubicBezTo>
                  <a:pt x="14720" y="4655"/>
                  <a:pt x="15672" y="4654"/>
                  <a:pt x="16441" y="4886"/>
                </a:cubicBezTo>
                <a:lnTo>
                  <a:pt x="20356" y="6070"/>
                </a:lnTo>
                <a:cubicBezTo>
                  <a:pt x="21122" y="6302"/>
                  <a:pt x="21597" y="6732"/>
                  <a:pt x="21597" y="7195"/>
                </a:cubicBezTo>
                <a:lnTo>
                  <a:pt x="21597" y="9564"/>
                </a:lnTo>
                <a:cubicBezTo>
                  <a:pt x="21597" y="10026"/>
                  <a:pt x="21122" y="10458"/>
                  <a:pt x="20356" y="10688"/>
                </a:cubicBezTo>
                <a:lnTo>
                  <a:pt x="16435" y="11875"/>
                </a:lnTo>
                <a:cubicBezTo>
                  <a:pt x="15672" y="12105"/>
                  <a:pt x="14720" y="12107"/>
                  <a:pt x="13957" y="11876"/>
                </a:cubicBezTo>
                <a:lnTo>
                  <a:pt x="7358" y="9889"/>
                </a:lnTo>
                <a:cubicBezTo>
                  <a:pt x="6767" y="9711"/>
                  <a:pt x="6032" y="9711"/>
                  <a:pt x="5440" y="9891"/>
                </a:cubicBezTo>
                <a:lnTo>
                  <a:pt x="1519" y="11077"/>
                </a:lnTo>
                <a:cubicBezTo>
                  <a:pt x="925" y="11257"/>
                  <a:pt x="557" y="11590"/>
                  <a:pt x="557" y="11948"/>
                </a:cubicBezTo>
                <a:lnTo>
                  <a:pt x="557" y="14317"/>
                </a:lnTo>
                <a:cubicBezTo>
                  <a:pt x="557" y="14675"/>
                  <a:pt x="925" y="15010"/>
                  <a:pt x="1519" y="15188"/>
                </a:cubicBezTo>
                <a:lnTo>
                  <a:pt x="5437" y="16372"/>
                </a:lnTo>
                <a:cubicBezTo>
                  <a:pt x="6032" y="16552"/>
                  <a:pt x="6767" y="16552"/>
                  <a:pt x="7362" y="16372"/>
                </a:cubicBezTo>
                <a:lnTo>
                  <a:pt x="13957" y="14373"/>
                </a:lnTo>
                <a:cubicBezTo>
                  <a:pt x="14723" y="14141"/>
                  <a:pt x="15675" y="14141"/>
                  <a:pt x="16441" y="14373"/>
                </a:cubicBezTo>
                <a:lnTo>
                  <a:pt x="20359" y="15557"/>
                </a:lnTo>
                <a:cubicBezTo>
                  <a:pt x="21126" y="15789"/>
                  <a:pt x="21600" y="16219"/>
                  <a:pt x="21600" y="16682"/>
                </a:cubicBezTo>
                <a:lnTo>
                  <a:pt x="21600" y="19051"/>
                </a:lnTo>
                <a:cubicBezTo>
                  <a:pt x="21600" y="19513"/>
                  <a:pt x="21126" y="19945"/>
                  <a:pt x="20359" y="20176"/>
                </a:cubicBezTo>
                <a:lnTo>
                  <a:pt x="16441" y="21360"/>
                </a:lnTo>
                <a:cubicBezTo>
                  <a:pt x="16063" y="21480"/>
                  <a:pt x="15634" y="21538"/>
                  <a:pt x="15204" y="21538"/>
                </a:cubicBezTo>
                <a:close/>
              </a:path>
            </a:pathLst>
          </a:custGeom>
          <a:solidFill>
            <a:srgbClr val="C8CACB">
              <a:alpha val="52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3365DCF-9CD4-4869-96BF-0605CF4795C2}"/>
              </a:ext>
            </a:extLst>
          </p:cNvPr>
          <p:cNvSpPr/>
          <p:nvPr/>
        </p:nvSpPr>
        <p:spPr>
          <a:xfrm>
            <a:off x="6273868" y="3517586"/>
            <a:ext cx="4732223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84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34593D84-F76B-466A-8F52-61A919482173}"/>
              </a:ext>
            </a:extLst>
          </p:cNvPr>
          <p:cNvSpPr/>
          <p:nvPr/>
        </p:nvSpPr>
        <p:spPr>
          <a:xfrm>
            <a:off x="6273868" y="1251522"/>
            <a:ext cx="4732223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09" y="0"/>
                </a:moveTo>
                <a:lnTo>
                  <a:pt x="6571" y="0"/>
                </a:lnTo>
                <a:cubicBezTo>
                  <a:pt x="6263" y="0"/>
                  <a:pt x="5962" y="293"/>
                  <a:pt x="5695" y="858"/>
                </a:cubicBezTo>
                <a:lnTo>
                  <a:pt x="4190" y="4041"/>
                </a:lnTo>
                <a:cubicBezTo>
                  <a:pt x="4161" y="4105"/>
                  <a:pt x="4131" y="4177"/>
                  <a:pt x="4104" y="4248"/>
                </a:cubicBezTo>
                <a:lnTo>
                  <a:pt x="2385" y="7946"/>
                </a:lnTo>
                <a:cubicBezTo>
                  <a:pt x="1965" y="8847"/>
                  <a:pt x="1444" y="8869"/>
                  <a:pt x="1019" y="7996"/>
                </a:cubicBezTo>
                <a:lnTo>
                  <a:pt x="1019" y="7996"/>
                </a:lnTo>
                <a:cubicBezTo>
                  <a:pt x="564" y="7059"/>
                  <a:pt x="0" y="8261"/>
                  <a:pt x="0" y="10178"/>
                </a:cubicBezTo>
                <a:lnTo>
                  <a:pt x="0" y="11386"/>
                </a:lnTo>
                <a:cubicBezTo>
                  <a:pt x="0" y="13332"/>
                  <a:pt x="566" y="14576"/>
                  <a:pt x="1034" y="13654"/>
                </a:cubicBezTo>
                <a:lnTo>
                  <a:pt x="1034" y="13654"/>
                </a:lnTo>
                <a:cubicBezTo>
                  <a:pt x="1452" y="12831"/>
                  <a:pt x="1955" y="12860"/>
                  <a:pt x="2365" y="13725"/>
                </a:cubicBezTo>
                <a:lnTo>
                  <a:pt x="4920" y="19104"/>
                </a:lnTo>
                <a:lnTo>
                  <a:pt x="5695" y="20742"/>
                </a:lnTo>
                <a:cubicBezTo>
                  <a:pt x="5960" y="21307"/>
                  <a:pt x="6263" y="21600"/>
                  <a:pt x="6571" y="21600"/>
                </a:cubicBezTo>
                <a:lnTo>
                  <a:pt x="20509" y="21600"/>
                </a:lnTo>
                <a:cubicBezTo>
                  <a:pt x="21112" y="21600"/>
                  <a:pt x="21600" y="19812"/>
                  <a:pt x="21600" y="17602"/>
                </a:cubicBezTo>
                <a:lnTo>
                  <a:pt x="21600" y="3998"/>
                </a:lnTo>
                <a:cubicBezTo>
                  <a:pt x="21598" y="1795"/>
                  <a:pt x="21110" y="0"/>
                  <a:pt x="2050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578A5479-2B98-4BD7-BCA8-0ED497C3D18B}"/>
              </a:ext>
            </a:extLst>
          </p:cNvPr>
          <p:cNvSpPr/>
          <p:nvPr/>
        </p:nvSpPr>
        <p:spPr>
          <a:xfrm>
            <a:off x="1185909" y="4671997"/>
            <a:ext cx="4732230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3EA4E53-6D62-4EEB-B253-32240F65C5BB}"/>
              </a:ext>
            </a:extLst>
          </p:cNvPr>
          <p:cNvSpPr/>
          <p:nvPr/>
        </p:nvSpPr>
        <p:spPr>
          <a:xfrm>
            <a:off x="1185909" y="2405932"/>
            <a:ext cx="4732230" cy="12912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1" y="0"/>
                </a:moveTo>
                <a:lnTo>
                  <a:pt x="15029" y="0"/>
                </a:lnTo>
                <a:cubicBezTo>
                  <a:pt x="15337" y="0"/>
                  <a:pt x="15638" y="293"/>
                  <a:pt x="15905" y="858"/>
                </a:cubicBezTo>
                <a:lnTo>
                  <a:pt x="17410" y="4041"/>
                </a:lnTo>
                <a:cubicBezTo>
                  <a:pt x="17439" y="4105"/>
                  <a:pt x="17469" y="4177"/>
                  <a:pt x="17496" y="4248"/>
                </a:cubicBezTo>
                <a:lnTo>
                  <a:pt x="19215" y="7946"/>
                </a:lnTo>
                <a:cubicBezTo>
                  <a:pt x="19635" y="8847"/>
                  <a:pt x="20156" y="8869"/>
                  <a:pt x="20581" y="7996"/>
                </a:cubicBezTo>
                <a:lnTo>
                  <a:pt x="20581" y="7996"/>
                </a:lnTo>
                <a:cubicBezTo>
                  <a:pt x="21036" y="7059"/>
                  <a:pt x="21600" y="8261"/>
                  <a:pt x="21600" y="10178"/>
                </a:cubicBezTo>
                <a:lnTo>
                  <a:pt x="21600" y="11386"/>
                </a:lnTo>
                <a:cubicBezTo>
                  <a:pt x="21600" y="13332"/>
                  <a:pt x="21034" y="14576"/>
                  <a:pt x="20566" y="13654"/>
                </a:cubicBezTo>
                <a:lnTo>
                  <a:pt x="20566" y="13654"/>
                </a:lnTo>
                <a:cubicBezTo>
                  <a:pt x="20148" y="12831"/>
                  <a:pt x="19645" y="12860"/>
                  <a:pt x="19235" y="13725"/>
                </a:cubicBezTo>
                <a:lnTo>
                  <a:pt x="16680" y="19104"/>
                </a:lnTo>
                <a:lnTo>
                  <a:pt x="15905" y="20742"/>
                </a:lnTo>
                <a:cubicBezTo>
                  <a:pt x="15640" y="21307"/>
                  <a:pt x="15337" y="21600"/>
                  <a:pt x="15029" y="21600"/>
                </a:cubicBezTo>
                <a:lnTo>
                  <a:pt x="1091" y="21600"/>
                </a:lnTo>
                <a:cubicBezTo>
                  <a:pt x="488" y="21600"/>
                  <a:pt x="0" y="19812"/>
                  <a:pt x="0" y="17602"/>
                </a:cubicBezTo>
                <a:lnTo>
                  <a:pt x="0" y="3984"/>
                </a:lnTo>
                <a:cubicBezTo>
                  <a:pt x="0" y="1788"/>
                  <a:pt x="488" y="0"/>
                  <a:pt x="1091" y="0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Hexagon List for PowerPoint</a:t>
            </a: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ABCD9B17-A92F-4B67-BF06-8AF0C67F402D}"/>
              </a:ext>
            </a:extLst>
          </p:cNvPr>
          <p:cNvSpPr/>
          <p:nvPr/>
        </p:nvSpPr>
        <p:spPr>
          <a:xfrm>
            <a:off x="6400909" y="4903257"/>
            <a:ext cx="492409" cy="795428"/>
          </a:xfrm>
          <a:custGeom>
            <a:avLst/>
            <a:gdLst>
              <a:gd name="connsiteX0" fmla="*/ 184653 w 492409"/>
              <a:gd name="connsiteY0" fmla="*/ 738612 h 795428"/>
              <a:gd name="connsiteX1" fmla="*/ 307756 w 492409"/>
              <a:gd name="connsiteY1" fmla="*/ 738612 h 795428"/>
              <a:gd name="connsiteX2" fmla="*/ 246205 w 492409"/>
              <a:gd name="connsiteY2" fmla="*/ 795428 h 795428"/>
              <a:gd name="connsiteX3" fmla="*/ 184653 w 492409"/>
              <a:gd name="connsiteY3" fmla="*/ 738612 h 795428"/>
              <a:gd name="connsiteX4" fmla="*/ 151510 w 492409"/>
              <a:gd name="connsiteY4" fmla="*/ 643918 h 795428"/>
              <a:gd name="connsiteX5" fmla="*/ 340899 w 492409"/>
              <a:gd name="connsiteY5" fmla="*/ 643918 h 795428"/>
              <a:gd name="connsiteX6" fmla="*/ 369307 w 492409"/>
              <a:gd name="connsiteY6" fmla="*/ 672326 h 795428"/>
              <a:gd name="connsiteX7" fmla="*/ 340899 w 492409"/>
              <a:gd name="connsiteY7" fmla="*/ 700734 h 795428"/>
              <a:gd name="connsiteX8" fmla="*/ 151510 w 492409"/>
              <a:gd name="connsiteY8" fmla="*/ 700734 h 795428"/>
              <a:gd name="connsiteX9" fmla="*/ 123102 w 492409"/>
              <a:gd name="connsiteY9" fmla="*/ 672326 h 795428"/>
              <a:gd name="connsiteX10" fmla="*/ 151510 w 492409"/>
              <a:gd name="connsiteY10" fmla="*/ 643918 h 795428"/>
              <a:gd name="connsiteX11" fmla="*/ 151510 w 492409"/>
              <a:gd name="connsiteY11" fmla="*/ 549224 h 795428"/>
              <a:gd name="connsiteX12" fmla="*/ 340899 w 492409"/>
              <a:gd name="connsiteY12" fmla="*/ 549224 h 795428"/>
              <a:gd name="connsiteX13" fmla="*/ 369307 w 492409"/>
              <a:gd name="connsiteY13" fmla="*/ 577632 h 795428"/>
              <a:gd name="connsiteX14" fmla="*/ 340899 w 492409"/>
              <a:gd name="connsiteY14" fmla="*/ 606040 h 795428"/>
              <a:gd name="connsiteX15" fmla="*/ 151510 w 492409"/>
              <a:gd name="connsiteY15" fmla="*/ 606040 h 795428"/>
              <a:gd name="connsiteX16" fmla="*/ 123102 w 492409"/>
              <a:gd name="connsiteY16" fmla="*/ 577632 h 795428"/>
              <a:gd name="connsiteX17" fmla="*/ 151510 w 492409"/>
              <a:gd name="connsiteY17" fmla="*/ 549224 h 795428"/>
              <a:gd name="connsiteX18" fmla="*/ 247152 w 492409"/>
              <a:gd name="connsiteY18" fmla="*/ 55869 h 795428"/>
              <a:gd name="connsiteX19" fmla="*/ 57763 w 492409"/>
              <a:gd name="connsiteY19" fmla="*/ 243363 h 795428"/>
              <a:gd name="connsiteX20" fmla="*/ 57763 w 492409"/>
              <a:gd name="connsiteY20" fmla="*/ 250938 h 795428"/>
              <a:gd name="connsiteX21" fmla="*/ 71020 w 492409"/>
              <a:gd name="connsiteY21" fmla="*/ 317224 h 795428"/>
              <a:gd name="connsiteX22" fmla="*/ 103216 w 492409"/>
              <a:gd name="connsiteY22" fmla="*/ 369306 h 795428"/>
              <a:gd name="connsiteX23" fmla="*/ 158140 w 492409"/>
              <a:gd name="connsiteY23" fmla="*/ 454530 h 795428"/>
              <a:gd name="connsiteX24" fmla="*/ 246205 w 492409"/>
              <a:gd name="connsiteY24" fmla="*/ 454530 h 795428"/>
              <a:gd name="connsiteX25" fmla="*/ 335217 w 492409"/>
              <a:gd name="connsiteY25" fmla="*/ 454530 h 795428"/>
              <a:gd name="connsiteX26" fmla="*/ 390139 w 492409"/>
              <a:gd name="connsiteY26" fmla="*/ 369306 h 795428"/>
              <a:gd name="connsiteX27" fmla="*/ 422335 w 492409"/>
              <a:gd name="connsiteY27" fmla="*/ 317224 h 795428"/>
              <a:gd name="connsiteX28" fmla="*/ 435592 w 492409"/>
              <a:gd name="connsiteY28" fmla="*/ 250938 h 795428"/>
              <a:gd name="connsiteX29" fmla="*/ 436539 w 492409"/>
              <a:gd name="connsiteY29" fmla="*/ 250938 h 795428"/>
              <a:gd name="connsiteX30" fmla="*/ 436539 w 492409"/>
              <a:gd name="connsiteY30" fmla="*/ 243363 h 795428"/>
              <a:gd name="connsiteX31" fmla="*/ 247152 w 492409"/>
              <a:gd name="connsiteY31" fmla="*/ 55869 h 795428"/>
              <a:gd name="connsiteX32" fmla="*/ 246205 w 492409"/>
              <a:gd name="connsiteY32" fmla="*/ 0 h 795428"/>
              <a:gd name="connsiteX33" fmla="*/ 492409 w 492409"/>
              <a:gd name="connsiteY33" fmla="*/ 243363 h 795428"/>
              <a:gd name="connsiteX34" fmla="*/ 492409 w 492409"/>
              <a:gd name="connsiteY34" fmla="*/ 251885 h 795428"/>
              <a:gd name="connsiteX35" fmla="*/ 475364 w 492409"/>
              <a:gd name="connsiteY35" fmla="*/ 337110 h 795428"/>
              <a:gd name="connsiteX36" fmla="*/ 432751 w 492409"/>
              <a:gd name="connsiteY36" fmla="*/ 407183 h 795428"/>
              <a:gd name="connsiteX37" fmla="*/ 374988 w 492409"/>
              <a:gd name="connsiteY37" fmla="*/ 500930 h 795428"/>
              <a:gd name="connsiteX38" fmla="*/ 357943 w 492409"/>
              <a:gd name="connsiteY38" fmla="*/ 511346 h 795428"/>
              <a:gd name="connsiteX39" fmla="*/ 134466 w 492409"/>
              <a:gd name="connsiteY39" fmla="*/ 511346 h 795428"/>
              <a:gd name="connsiteX40" fmla="*/ 117420 w 492409"/>
              <a:gd name="connsiteY40" fmla="*/ 500930 h 795428"/>
              <a:gd name="connsiteX41" fmla="*/ 59657 w 492409"/>
              <a:gd name="connsiteY41" fmla="*/ 407183 h 795428"/>
              <a:gd name="connsiteX42" fmla="*/ 17045 w 492409"/>
              <a:gd name="connsiteY42" fmla="*/ 337110 h 795428"/>
              <a:gd name="connsiteX43" fmla="*/ 0 w 492409"/>
              <a:gd name="connsiteY43" fmla="*/ 251885 h 795428"/>
              <a:gd name="connsiteX44" fmla="*/ 0 w 492409"/>
              <a:gd name="connsiteY44" fmla="*/ 243363 h 795428"/>
              <a:gd name="connsiteX45" fmla="*/ 246205 w 492409"/>
              <a:gd name="connsiteY45" fmla="*/ 0 h 79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2409" h="795428">
                <a:moveTo>
                  <a:pt x="184653" y="738612"/>
                </a:moveTo>
                <a:lnTo>
                  <a:pt x="307756" y="738612"/>
                </a:lnTo>
                <a:cubicBezTo>
                  <a:pt x="304915" y="770808"/>
                  <a:pt x="278401" y="795428"/>
                  <a:pt x="246205" y="795428"/>
                </a:cubicBezTo>
                <a:cubicBezTo>
                  <a:pt x="214008" y="795428"/>
                  <a:pt x="187494" y="770808"/>
                  <a:pt x="184653" y="738612"/>
                </a:cubicBezTo>
                <a:close/>
                <a:moveTo>
                  <a:pt x="151510" y="643918"/>
                </a:moveTo>
                <a:lnTo>
                  <a:pt x="340899" y="643918"/>
                </a:lnTo>
                <a:cubicBezTo>
                  <a:pt x="356997" y="643918"/>
                  <a:pt x="369307" y="656228"/>
                  <a:pt x="369307" y="672326"/>
                </a:cubicBezTo>
                <a:cubicBezTo>
                  <a:pt x="369307" y="688424"/>
                  <a:pt x="356997" y="700734"/>
                  <a:pt x="340899" y="700734"/>
                </a:cubicBezTo>
                <a:lnTo>
                  <a:pt x="151510" y="700734"/>
                </a:lnTo>
                <a:cubicBezTo>
                  <a:pt x="135412" y="700734"/>
                  <a:pt x="123102" y="688424"/>
                  <a:pt x="123102" y="672326"/>
                </a:cubicBezTo>
                <a:cubicBezTo>
                  <a:pt x="123102" y="656228"/>
                  <a:pt x="135412" y="643918"/>
                  <a:pt x="151510" y="643918"/>
                </a:cubicBezTo>
                <a:close/>
                <a:moveTo>
                  <a:pt x="151510" y="549224"/>
                </a:moveTo>
                <a:lnTo>
                  <a:pt x="340899" y="549224"/>
                </a:lnTo>
                <a:cubicBezTo>
                  <a:pt x="356997" y="549224"/>
                  <a:pt x="369307" y="561534"/>
                  <a:pt x="369307" y="577632"/>
                </a:cubicBezTo>
                <a:cubicBezTo>
                  <a:pt x="369307" y="593730"/>
                  <a:pt x="356997" y="606040"/>
                  <a:pt x="340899" y="606040"/>
                </a:cubicBezTo>
                <a:lnTo>
                  <a:pt x="151510" y="606040"/>
                </a:lnTo>
                <a:cubicBezTo>
                  <a:pt x="135412" y="606040"/>
                  <a:pt x="123102" y="593730"/>
                  <a:pt x="123102" y="577632"/>
                </a:cubicBezTo>
                <a:cubicBezTo>
                  <a:pt x="123102" y="561534"/>
                  <a:pt x="135412" y="549224"/>
                  <a:pt x="151510" y="549224"/>
                </a:cubicBezTo>
                <a:close/>
                <a:moveTo>
                  <a:pt x="247152" y="55869"/>
                </a:moveTo>
                <a:cubicBezTo>
                  <a:pt x="143936" y="56816"/>
                  <a:pt x="59657" y="140147"/>
                  <a:pt x="57763" y="243363"/>
                </a:cubicBezTo>
                <a:lnTo>
                  <a:pt x="57763" y="250938"/>
                </a:lnTo>
                <a:cubicBezTo>
                  <a:pt x="58710" y="273665"/>
                  <a:pt x="62498" y="296391"/>
                  <a:pt x="71020" y="317224"/>
                </a:cubicBezTo>
                <a:cubicBezTo>
                  <a:pt x="78596" y="336163"/>
                  <a:pt x="89959" y="354155"/>
                  <a:pt x="103216" y="369306"/>
                </a:cubicBezTo>
                <a:cubicBezTo>
                  <a:pt x="124049" y="395820"/>
                  <a:pt x="142989" y="424228"/>
                  <a:pt x="158140" y="454530"/>
                </a:cubicBezTo>
                <a:lnTo>
                  <a:pt x="246205" y="454530"/>
                </a:lnTo>
                <a:lnTo>
                  <a:pt x="335217" y="454530"/>
                </a:lnTo>
                <a:cubicBezTo>
                  <a:pt x="349421" y="424228"/>
                  <a:pt x="368360" y="395820"/>
                  <a:pt x="390139" y="369306"/>
                </a:cubicBezTo>
                <a:cubicBezTo>
                  <a:pt x="404343" y="354155"/>
                  <a:pt x="414760" y="336163"/>
                  <a:pt x="422335" y="317224"/>
                </a:cubicBezTo>
                <a:cubicBezTo>
                  <a:pt x="429911" y="296391"/>
                  <a:pt x="434645" y="273665"/>
                  <a:pt x="435592" y="250938"/>
                </a:cubicBezTo>
                <a:lnTo>
                  <a:pt x="436539" y="250938"/>
                </a:lnTo>
                <a:lnTo>
                  <a:pt x="436539" y="243363"/>
                </a:lnTo>
                <a:cubicBezTo>
                  <a:pt x="434645" y="139200"/>
                  <a:pt x="350368" y="56816"/>
                  <a:pt x="247152" y="55869"/>
                </a:cubicBezTo>
                <a:close/>
                <a:moveTo>
                  <a:pt x="246205" y="0"/>
                </a:moveTo>
                <a:cubicBezTo>
                  <a:pt x="380670" y="947"/>
                  <a:pt x="489568" y="108898"/>
                  <a:pt x="492409" y="243363"/>
                </a:cubicBezTo>
                <a:lnTo>
                  <a:pt x="492409" y="251885"/>
                </a:lnTo>
                <a:cubicBezTo>
                  <a:pt x="491462" y="281240"/>
                  <a:pt x="485780" y="309649"/>
                  <a:pt x="475364" y="337110"/>
                </a:cubicBezTo>
                <a:cubicBezTo>
                  <a:pt x="465894" y="362677"/>
                  <a:pt x="450743" y="386351"/>
                  <a:pt x="432751" y="407183"/>
                </a:cubicBezTo>
                <a:cubicBezTo>
                  <a:pt x="410025" y="431804"/>
                  <a:pt x="385405" y="480097"/>
                  <a:pt x="374988" y="500930"/>
                </a:cubicBezTo>
                <a:cubicBezTo>
                  <a:pt x="372147" y="507559"/>
                  <a:pt x="365519" y="511346"/>
                  <a:pt x="357943" y="511346"/>
                </a:cubicBezTo>
                <a:lnTo>
                  <a:pt x="134466" y="511346"/>
                </a:lnTo>
                <a:cubicBezTo>
                  <a:pt x="126891" y="511346"/>
                  <a:pt x="120261" y="507559"/>
                  <a:pt x="117420" y="500930"/>
                </a:cubicBezTo>
                <a:cubicBezTo>
                  <a:pt x="107004" y="480097"/>
                  <a:pt x="82384" y="431804"/>
                  <a:pt x="59657" y="407183"/>
                </a:cubicBezTo>
                <a:cubicBezTo>
                  <a:pt x="41665" y="386351"/>
                  <a:pt x="27461" y="362677"/>
                  <a:pt x="17045" y="337110"/>
                </a:cubicBezTo>
                <a:cubicBezTo>
                  <a:pt x="6629" y="309649"/>
                  <a:pt x="947" y="281240"/>
                  <a:pt x="0" y="251885"/>
                </a:cubicBezTo>
                <a:lnTo>
                  <a:pt x="0" y="243363"/>
                </a:lnTo>
                <a:cubicBezTo>
                  <a:pt x="2841" y="108898"/>
                  <a:pt x="111739" y="947"/>
                  <a:pt x="246205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7" descr="Puzzle">
            <a:extLst>
              <a:ext uri="{FF2B5EF4-FFF2-40B4-BE49-F238E27FC236}">
                <a16:creationId xmlns:a16="http://schemas.microsoft.com/office/drawing/2014/main" id="{520C90DD-6121-480B-ADF6-2D56BA2E0A0D}"/>
              </a:ext>
            </a:extLst>
          </p:cNvPr>
          <p:cNvSpPr/>
          <p:nvPr/>
        </p:nvSpPr>
        <p:spPr>
          <a:xfrm>
            <a:off x="5170347" y="3804230"/>
            <a:ext cx="757550" cy="757550"/>
          </a:xfrm>
          <a:custGeom>
            <a:avLst/>
            <a:gdLst>
              <a:gd name="connsiteX0" fmla="*/ 489567 w 757550"/>
              <a:gd name="connsiteY0" fmla="*/ 574791 h 757550"/>
              <a:gd name="connsiteX1" fmla="*/ 448848 w 757550"/>
              <a:gd name="connsiteY1" fmla="*/ 449795 h 757550"/>
              <a:gd name="connsiteX2" fmla="*/ 455477 w 757550"/>
              <a:gd name="connsiteY2" fmla="*/ 443167 h 757550"/>
              <a:gd name="connsiteX3" fmla="*/ 582367 w 757550"/>
              <a:gd name="connsiteY3" fmla="*/ 481991 h 757550"/>
              <a:gd name="connsiteX4" fmla="*/ 649599 w 757550"/>
              <a:gd name="connsiteY4" fmla="*/ 535967 h 757550"/>
              <a:gd name="connsiteX5" fmla="*/ 757550 w 757550"/>
              <a:gd name="connsiteY5" fmla="*/ 428016 h 757550"/>
              <a:gd name="connsiteX6" fmla="*/ 596571 w 757550"/>
              <a:gd name="connsiteY6" fmla="*/ 267036 h 757550"/>
              <a:gd name="connsiteX7" fmla="*/ 650546 w 757550"/>
              <a:gd name="connsiteY7" fmla="*/ 199804 h 757550"/>
              <a:gd name="connsiteX8" fmla="*/ 689371 w 757550"/>
              <a:gd name="connsiteY8" fmla="*/ 72914 h 757550"/>
              <a:gd name="connsiteX9" fmla="*/ 682742 w 757550"/>
              <a:gd name="connsiteY9" fmla="*/ 66286 h 757550"/>
              <a:gd name="connsiteX10" fmla="*/ 557746 w 757550"/>
              <a:gd name="connsiteY10" fmla="*/ 107004 h 757550"/>
              <a:gd name="connsiteX11" fmla="*/ 490514 w 757550"/>
              <a:gd name="connsiteY11" fmla="*/ 160979 h 757550"/>
              <a:gd name="connsiteX12" fmla="*/ 329534 w 757550"/>
              <a:gd name="connsiteY12" fmla="*/ 0 h 757550"/>
              <a:gd name="connsiteX13" fmla="*/ 220636 w 757550"/>
              <a:gd name="connsiteY13" fmla="*/ 107951 h 757550"/>
              <a:gd name="connsiteX14" fmla="*/ 274612 w 757550"/>
              <a:gd name="connsiteY14" fmla="*/ 175183 h 757550"/>
              <a:gd name="connsiteX15" fmla="*/ 315330 w 757550"/>
              <a:gd name="connsiteY15" fmla="*/ 300179 h 757550"/>
              <a:gd name="connsiteX16" fmla="*/ 308702 w 757550"/>
              <a:gd name="connsiteY16" fmla="*/ 306808 h 757550"/>
              <a:gd name="connsiteX17" fmla="*/ 181812 w 757550"/>
              <a:gd name="connsiteY17" fmla="*/ 267983 h 757550"/>
              <a:gd name="connsiteX18" fmla="*/ 114579 w 757550"/>
              <a:gd name="connsiteY18" fmla="*/ 214008 h 757550"/>
              <a:gd name="connsiteX19" fmla="*/ 0 w 757550"/>
              <a:gd name="connsiteY19" fmla="*/ 329534 h 757550"/>
              <a:gd name="connsiteX20" fmla="*/ 160979 w 757550"/>
              <a:gd name="connsiteY20" fmla="*/ 490514 h 757550"/>
              <a:gd name="connsiteX21" fmla="*/ 107004 w 757550"/>
              <a:gd name="connsiteY21" fmla="*/ 557746 h 757550"/>
              <a:gd name="connsiteX22" fmla="*/ 68180 w 757550"/>
              <a:gd name="connsiteY22" fmla="*/ 684636 h 757550"/>
              <a:gd name="connsiteX23" fmla="*/ 74808 w 757550"/>
              <a:gd name="connsiteY23" fmla="*/ 691264 h 757550"/>
              <a:gd name="connsiteX24" fmla="*/ 199804 w 757550"/>
              <a:gd name="connsiteY24" fmla="*/ 650546 h 757550"/>
              <a:gd name="connsiteX25" fmla="*/ 267036 w 757550"/>
              <a:gd name="connsiteY25" fmla="*/ 596571 h 757550"/>
              <a:gd name="connsiteX26" fmla="*/ 428016 w 757550"/>
              <a:gd name="connsiteY26" fmla="*/ 757550 h 757550"/>
              <a:gd name="connsiteX27" fmla="*/ 543542 w 757550"/>
              <a:gd name="connsiteY27" fmla="*/ 642024 h 757550"/>
              <a:gd name="connsiteX28" fmla="*/ 489567 w 757550"/>
              <a:gd name="connsiteY28" fmla="*/ 574791 h 75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57550" h="757550">
                <a:moveTo>
                  <a:pt x="489567" y="574791"/>
                </a:moveTo>
                <a:cubicBezTo>
                  <a:pt x="427069" y="576685"/>
                  <a:pt x="404342" y="496195"/>
                  <a:pt x="448848" y="449795"/>
                </a:cubicBezTo>
                <a:lnTo>
                  <a:pt x="455477" y="443167"/>
                </a:lnTo>
                <a:cubicBezTo>
                  <a:pt x="501877" y="398661"/>
                  <a:pt x="584260" y="419493"/>
                  <a:pt x="582367" y="481991"/>
                </a:cubicBezTo>
                <a:cubicBezTo>
                  <a:pt x="581420" y="517975"/>
                  <a:pt x="624032" y="561534"/>
                  <a:pt x="649599" y="535967"/>
                </a:cubicBezTo>
                <a:lnTo>
                  <a:pt x="757550" y="428016"/>
                </a:lnTo>
                <a:lnTo>
                  <a:pt x="596571" y="267036"/>
                </a:lnTo>
                <a:cubicBezTo>
                  <a:pt x="571003" y="241469"/>
                  <a:pt x="614562" y="198857"/>
                  <a:pt x="650546" y="199804"/>
                </a:cubicBezTo>
                <a:cubicBezTo>
                  <a:pt x="713044" y="201698"/>
                  <a:pt x="733877" y="119314"/>
                  <a:pt x="689371" y="72914"/>
                </a:cubicBezTo>
                <a:lnTo>
                  <a:pt x="682742" y="66286"/>
                </a:lnTo>
                <a:cubicBezTo>
                  <a:pt x="636342" y="21780"/>
                  <a:pt x="555852" y="44506"/>
                  <a:pt x="557746" y="107004"/>
                </a:cubicBezTo>
                <a:cubicBezTo>
                  <a:pt x="558693" y="142988"/>
                  <a:pt x="516081" y="186547"/>
                  <a:pt x="490514" y="160979"/>
                </a:cubicBezTo>
                <a:lnTo>
                  <a:pt x="329534" y="0"/>
                </a:lnTo>
                <a:lnTo>
                  <a:pt x="220636" y="107951"/>
                </a:lnTo>
                <a:cubicBezTo>
                  <a:pt x="195069" y="133518"/>
                  <a:pt x="238628" y="176130"/>
                  <a:pt x="274612" y="175183"/>
                </a:cubicBezTo>
                <a:cubicBezTo>
                  <a:pt x="337110" y="173290"/>
                  <a:pt x="359836" y="253779"/>
                  <a:pt x="315330" y="300179"/>
                </a:cubicBezTo>
                <a:lnTo>
                  <a:pt x="308702" y="306808"/>
                </a:lnTo>
                <a:cubicBezTo>
                  <a:pt x="262302" y="351314"/>
                  <a:pt x="179918" y="330481"/>
                  <a:pt x="181812" y="267983"/>
                </a:cubicBezTo>
                <a:cubicBezTo>
                  <a:pt x="182759" y="232000"/>
                  <a:pt x="140147" y="188441"/>
                  <a:pt x="114579" y="214008"/>
                </a:cubicBezTo>
                <a:lnTo>
                  <a:pt x="0" y="329534"/>
                </a:lnTo>
                <a:lnTo>
                  <a:pt x="160979" y="490514"/>
                </a:lnTo>
                <a:cubicBezTo>
                  <a:pt x="186547" y="516081"/>
                  <a:pt x="142988" y="558693"/>
                  <a:pt x="107004" y="557746"/>
                </a:cubicBezTo>
                <a:cubicBezTo>
                  <a:pt x="44506" y="555852"/>
                  <a:pt x="23673" y="638236"/>
                  <a:pt x="68180" y="684636"/>
                </a:cubicBezTo>
                <a:lnTo>
                  <a:pt x="74808" y="691264"/>
                </a:lnTo>
                <a:cubicBezTo>
                  <a:pt x="121208" y="735770"/>
                  <a:pt x="201698" y="713044"/>
                  <a:pt x="199804" y="650546"/>
                </a:cubicBezTo>
                <a:cubicBezTo>
                  <a:pt x="198857" y="614562"/>
                  <a:pt x="241469" y="571003"/>
                  <a:pt x="267036" y="596571"/>
                </a:cubicBezTo>
                <a:lnTo>
                  <a:pt x="428016" y="757550"/>
                </a:lnTo>
                <a:lnTo>
                  <a:pt x="543542" y="642024"/>
                </a:lnTo>
                <a:cubicBezTo>
                  <a:pt x="569109" y="616456"/>
                  <a:pt x="526497" y="573844"/>
                  <a:pt x="489567" y="57479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1F3C7302-A626-46F3-A6D6-0C91F28901B0}"/>
              </a:ext>
            </a:extLst>
          </p:cNvPr>
          <p:cNvSpPr/>
          <p:nvPr/>
        </p:nvSpPr>
        <p:spPr>
          <a:xfrm>
            <a:off x="6265560" y="2671551"/>
            <a:ext cx="762658" cy="760073"/>
          </a:xfrm>
          <a:custGeom>
            <a:avLst/>
            <a:gdLst>
              <a:gd name="connsiteX0" fmla="*/ 182367 w 762658"/>
              <a:gd name="connsiteY0" fmla="*/ 528853 h 760073"/>
              <a:gd name="connsiteX1" fmla="*/ 200687 w 762658"/>
              <a:gd name="connsiteY1" fmla="*/ 552341 h 760073"/>
              <a:gd name="connsiteX2" fmla="*/ 210157 w 762658"/>
              <a:gd name="connsiteY2" fmla="*/ 596847 h 760073"/>
              <a:gd name="connsiteX3" fmla="*/ 92736 w 762658"/>
              <a:gd name="connsiteY3" fmla="*/ 660292 h 760073"/>
              <a:gd name="connsiteX4" fmla="*/ 156181 w 762658"/>
              <a:gd name="connsiteY4" fmla="*/ 542872 h 760073"/>
              <a:gd name="connsiteX5" fmla="*/ 174188 w 762658"/>
              <a:gd name="connsiteY5" fmla="*/ 529038 h 760073"/>
              <a:gd name="connsiteX6" fmla="*/ 182367 w 762658"/>
              <a:gd name="connsiteY6" fmla="*/ 528853 h 760073"/>
              <a:gd name="connsiteX7" fmla="*/ 481928 w 762658"/>
              <a:gd name="connsiteY7" fmla="*/ 522040 h 760073"/>
              <a:gd name="connsiteX8" fmla="*/ 497079 w 762658"/>
              <a:gd name="connsiteY8" fmla="*/ 560864 h 760073"/>
              <a:gd name="connsiteX9" fmla="*/ 489504 w 762658"/>
              <a:gd name="connsiteY9" fmla="*/ 598742 h 760073"/>
              <a:gd name="connsiteX10" fmla="*/ 338940 w 762658"/>
              <a:gd name="connsiteY10" fmla="*/ 749305 h 760073"/>
              <a:gd name="connsiteX11" fmla="*/ 279282 w 762658"/>
              <a:gd name="connsiteY11" fmla="*/ 717109 h 760073"/>
              <a:gd name="connsiteX12" fmla="*/ 308637 w 762658"/>
              <a:gd name="connsiteY12" fmla="*/ 582644 h 760073"/>
              <a:gd name="connsiteX13" fmla="*/ 481928 w 762658"/>
              <a:gd name="connsiteY13" fmla="*/ 522040 h 760073"/>
              <a:gd name="connsiteX14" fmla="*/ 178789 w 762658"/>
              <a:gd name="connsiteY14" fmla="*/ 261040 h 760073"/>
              <a:gd name="connsiteX15" fmla="*/ 198793 w 762658"/>
              <a:gd name="connsiteY15" fmla="*/ 262579 h 760073"/>
              <a:gd name="connsiteX16" fmla="*/ 230989 w 762658"/>
              <a:gd name="connsiteY16" fmla="*/ 274889 h 760073"/>
              <a:gd name="connsiteX17" fmla="*/ 168491 w 762658"/>
              <a:gd name="connsiteY17" fmla="*/ 451968 h 760073"/>
              <a:gd name="connsiteX18" fmla="*/ 42548 w 762658"/>
              <a:gd name="connsiteY18" fmla="*/ 480376 h 760073"/>
              <a:gd name="connsiteX19" fmla="*/ 10352 w 762658"/>
              <a:gd name="connsiteY19" fmla="*/ 420719 h 760073"/>
              <a:gd name="connsiteX20" fmla="*/ 160915 w 762658"/>
              <a:gd name="connsiteY20" fmla="*/ 270155 h 760073"/>
              <a:gd name="connsiteX21" fmla="*/ 178789 w 762658"/>
              <a:gd name="connsiteY21" fmla="*/ 261040 h 760073"/>
              <a:gd name="connsiteX22" fmla="*/ 545492 w 762658"/>
              <a:gd name="connsiteY22" fmla="*/ 150603 h 760073"/>
              <a:gd name="connsiteX23" fmla="*/ 505602 w 762658"/>
              <a:gd name="connsiteY23" fmla="*/ 166938 h 760073"/>
              <a:gd name="connsiteX24" fmla="*/ 505602 w 762658"/>
              <a:gd name="connsiteY24" fmla="*/ 247428 h 760073"/>
              <a:gd name="connsiteX25" fmla="*/ 586092 w 762658"/>
              <a:gd name="connsiteY25" fmla="*/ 247428 h 760073"/>
              <a:gd name="connsiteX26" fmla="*/ 586092 w 762658"/>
              <a:gd name="connsiteY26" fmla="*/ 166938 h 760073"/>
              <a:gd name="connsiteX27" fmla="*/ 545492 w 762658"/>
              <a:gd name="connsiteY27" fmla="*/ 150603 h 760073"/>
              <a:gd name="connsiteX28" fmla="*/ 537798 w 762658"/>
              <a:gd name="connsiteY28" fmla="*/ 42889 h 760073"/>
              <a:gd name="connsiteX29" fmla="*/ 639120 w 762658"/>
              <a:gd name="connsiteY29" fmla="*/ 112962 h 760073"/>
              <a:gd name="connsiteX30" fmla="*/ 711087 w 762658"/>
              <a:gd name="connsiteY30" fmla="*/ 217126 h 760073"/>
              <a:gd name="connsiteX31" fmla="*/ 587986 w 762658"/>
              <a:gd name="connsiteY31" fmla="*/ 397045 h 760073"/>
              <a:gd name="connsiteX32" fmla="*/ 260344 w 762658"/>
              <a:gd name="connsiteY32" fmla="*/ 551395 h 760073"/>
              <a:gd name="connsiteX33" fmla="*/ 201634 w 762658"/>
              <a:gd name="connsiteY33" fmla="*/ 492685 h 760073"/>
              <a:gd name="connsiteX34" fmla="*/ 356933 w 762658"/>
              <a:gd name="connsiteY34" fmla="*/ 165991 h 760073"/>
              <a:gd name="connsiteX35" fmla="*/ 537798 w 762658"/>
              <a:gd name="connsiteY35" fmla="*/ 42889 h 760073"/>
              <a:gd name="connsiteX36" fmla="*/ 736344 w 762658"/>
              <a:gd name="connsiteY36" fmla="*/ 11 h 760073"/>
              <a:gd name="connsiteX37" fmla="*/ 758434 w 762658"/>
              <a:gd name="connsiteY37" fmla="*/ 5012 h 760073"/>
              <a:gd name="connsiteX38" fmla="*/ 729079 w 762658"/>
              <a:gd name="connsiteY38" fmla="*/ 166938 h 760073"/>
              <a:gd name="connsiteX39" fmla="*/ 666581 w 762658"/>
              <a:gd name="connsiteY39" fmla="*/ 87395 h 760073"/>
              <a:gd name="connsiteX40" fmla="*/ 588931 w 762658"/>
              <a:gd name="connsiteY40" fmla="*/ 25845 h 760073"/>
              <a:gd name="connsiteX41" fmla="*/ 736344 w 762658"/>
              <a:gd name="connsiteY41" fmla="*/ 11 h 7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2658" h="760073">
                <a:moveTo>
                  <a:pt x="182367" y="528853"/>
                </a:moveTo>
                <a:cubicBezTo>
                  <a:pt x="189036" y="532001"/>
                  <a:pt x="192165" y="543819"/>
                  <a:pt x="200687" y="552341"/>
                </a:cubicBezTo>
                <a:cubicBezTo>
                  <a:pt x="215838" y="566545"/>
                  <a:pt x="241406" y="564651"/>
                  <a:pt x="210157" y="596847"/>
                </a:cubicBezTo>
                <a:cubicBezTo>
                  <a:pt x="178908" y="628096"/>
                  <a:pt x="107887" y="675443"/>
                  <a:pt x="92736" y="660292"/>
                </a:cubicBezTo>
                <a:cubicBezTo>
                  <a:pt x="78532" y="645141"/>
                  <a:pt x="124932" y="574121"/>
                  <a:pt x="156181" y="542872"/>
                </a:cubicBezTo>
                <a:cubicBezTo>
                  <a:pt x="163994" y="535060"/>
                  <a:pt x="169734" y="530799"/>
                  <a:pt x="174188" y="529038"/>
                </a:cubicBezTo>
                <a:cubicBezTo>
                  <a:pt x="177528" y="527717"/>
                  <a:pt x="180144" y="527803"/>
                  <a:pt x="182367" y="528853"/>
                </a:cubicBezTo>
                <a:close/>
                <a:moveTo>
                  <a:pt x="481928" y="522040"/>
                </a:moveTo>
                <a:lnTo>
                  <a:pt x="497079" y="560864"/>
                </a:lnTo>
                <a:cubicBezTo>
                  <a:pt x="502761" y="574122"/>
                  <a:pt x="498973" y="589273"/>
                  <a:pt x="489504" y="598742"/>
                </a:cubicBezTo>
                <a:lnTo>
                  <a:pt x="338940" y="749305"/>
                </a:lnTo>
                <a:cubicBezTo>
                  <a:pt x="313372" y="774872"/>
                  <a:pt x="271707" y="751199"/>
                  <a:pt x="279282" y="717109"/>
                </a:cubicBezTo>
                <a:lnTo>
                  <a:pt x="308637" y="582644"/>
                </a:lnTo>
                <a:cubicBezTo>
                  <a:pt x="357879" y="573175"/>
                  <a:pt x="418483" y="555183"/>
                  <a:pt x="481928" y="522040"/>
                </a:cubicBezTo>
                <a:close/>
                <a:moveTo>
                  <a:pt x="178789" y="261040"/>
                </a:moveTo>
                <a:cubicBezTo>
                  <a:pt x="185300" y="259738"/>
                  <a:pt x="192165" y="260211"/>
                  <a:pt x="198793" y="262579"/>
                </a:cubicBezTo>
                <a:lnTo>
                  <a:pt x="230989" y="274889"/>
                </a:lnTo>
                <a:cubicBezTo>
                  <a:pt x="195952" y="341175"/>
                  <a:pt x="178907" y="404621"/>
                  <a:pt x="168491" y="451968"/>
                </a:cubicBezTo>
                <a:lnTo>
                  <a:pt x="42548" y="480376"/>
                </a:lnTo>
                <a:cubicBezTo>
                  <a:pt x="8459" y="487951"/>
                  <a:pt x="-14268" y="445339"/>
                  <a:pt x="10352" y="420719"/>
                </a:cubicBezTo>
                <a:lnTo>
                  <a:pt x="160915" y="270155"/>
                </a:lnTo>
                <a:cubicBezTo>
                  <a:pt x="166124" y="265420"/>
                  <a:pt x="172279" y="262342"/>
                  <a:pt x="178789" y="261040"/>
                </a:cubicBezTo>
                <a:close/>
                <a:moveTo>
                  <a:pt x="545492" y="150603"/>
                </a:moveTo>
                <a:cubicBezTo>
                  <a:pt x="530932" y="150603"/>
                  <a:pt x="516492" y="156048"/>
                  <a:pt x="505602" y="166938"/>
                </a:cubicBezTo>
                <a:cubicBezTo>
                  <a:pt x="483822" y="189664"/>
                  <a:pt x="483822" y="225648"/>
                  <a:pt x="505602" y="247428"/>
                </a:cubicBezTo>
                <a:cubicBezTo>
                  <a:pt x="528328" y="269207"/>
                  <a:pt x="564312" y="269207"/>
                  <a:pt x="586092" y="247428"/>
                </a:cubicBezTo>
                <a:cubicBezTo>
                  <a:pt x="607871" y="225648"/>
                  <a:pt x="607871" y="189664"/>
                  <a:pt x="586092" y="166938"/>
                </a:cubicBezTo>
                <a:cubicBezTo>
                  <a:pt x="574728" y="156048"/>
                  <a:pt x="560051" y="150603"/>
                  <a:pt x="545492" y="150603"/>
                </a:cubicBezTo>
                <a:close/>
                <a:moveTo>
                  <a:pt x="537798" y="42889"/>
                </a:moveTo>
                <a:cubicBezTo>
                  <a:pt x="569047" y="55199"/>
                  <a:pt x="605030" y="79820"/>
                  <a:pt x="639120" y="112962"/>
                </a:cubicBezTo>
                <a:cubicBezTo>
                  <a:pt x="674157" y="148946"/>
                  <a:pt x="698777" y="185877"/>
                  <a:pt x="711087" y="217126"/>
                </a:cubicBezTo>
                <a:cubicBezTo>
                  <a:pt x="688361" y="272995"/>
                  <a:pt x="649536" y="335493"/>
                  <a:pt x="587986" y="397045"/>
                </a:cubicBezTo>
                <a:cubicBezTo>
                  <a:pt x="475300" y="509730"/>
                  <a:pt x="337994" y="541926"/>
                  <a:pt x="260344" y="551395"/>
                </a:cubicBezTo>
                <a:lnTo>
                  <a:pt x="201634" y="492685"/>
                </a:lnTo>
                <a:cubicBezTo>
                  <a:pt x="211103" y="415036"/>
                  <a:pt x="244246" y="278676"/>
                  <a:pt x="356933" y="165991"/>
                </a:cubicBezTo>
                <a:cubicBezTo>
                  <a:pt x="418484" y="104440"/>
                  <a:pt x="481929" y="65616"/>
                  <a:pt x="537798" y="42889"/>
                </a:cubicBezTo>
                <a:close/>
                <a:moveTo>
                  <a:pt x="736344" y="11"/>
                </a:moveTo>
                <a:cubicBezTo>
                  <a:pt x="747308" y="159"/>
                  <a:pt x="755120" y="1698"/>
                  <a:pt x="758434" y="5012"/>
                </a:cubicBezTo>
                <a:cubicBezTo>
                  <a:pt x="772638" y="18269"/>
                  <a:pt x="748017" y="94024"/>
                  <a:pt x="729079" y="166938"/>
                </a:cubicBezTo>
                <a:cubicBezTo>
                  <a:pt x="713928" y="140424"/>
                  <a:pt x="693095" y="113910"/>
                  <a:pt x="666581" y="87395"/>
                </a:cubicBezTo>
                <a:cubicBezTo>
                  <a:pt x="641014" y="61828"/>
                  <a:pt x="614498" y="40996"/>
                  <a:pt x="588931" y="25845"/>
                </a:cubicBezTo>
                <a:cubicBezTo>
                  <a:pt x="642197" y="11641"/>
                  <a:pt x="703452" y="-433"/>
                  <a:pt x="736344" y="11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7AE5348-6BE3-4E9C-A606-3BCFD84DF48F}"/>
              </a:ext>
            </a:extLst>
          </p:cNvPr>
          <p:cNvSpPr/>
          <p:nvPr/>
        </p:nvSpPr>
        <p:spPr>
          <a:xfrm>
            <a:off x="5151408" y="1667850"/>
            <a:ext cx="795428" cy="496196"/>
          </a:xfrm>
          <a:custGeom>
            <a:avLst/>
            <a:gdLst>
              <a:gd name="connsiteX0" fmla="*/ 397715 w 795428"/>
              <a:gd name="connsiteY0" fmla="*/ 325747 h 496196"/>
              <a:gd name="connsiteX1" fmla="*/ 467788 w 795428"/>
              <a:gd name="connsiteY1" fmla="*/ 337110 h 496196"/>
              <a:gd name="connsiteX2" fmla="*/ 551119 w 795428"/>
              <a:gd name="connsiteY2" fmla="*/ 376882 h 496196"/>
              <a:gd name="connsiteX3" fmla="*/ 568164 w 795428"/>
              <a:gd name="connsiteY3" fmla="*/ 410971 h 496196"/>
              <a:gd name="connsiteX4" fmla="*/ 568164 w 795428"/>
              <a:gd name="connsiteY4" fmla="*/ 496196 h 496196"/>
              <a:gd name="connsiteX5" fmla="*/ 227265 w 795428"/>
              <a:gd name="connsiteY5" fmla="*/ 496196 h 496196"/>
              <a:gd name="connsiteX6" fmla="*/ 227265 w 795428"/>
              <a:gd name="connsiteY6" fmla="*/ 410971 h 496196"/>
              <a:gd name="connsiteX7" fmla="*/ 244310 w 795428"/>
              <a:gd name="connsiteY7" fmla="*/ 376882 h 496196"/>
              <a:gd name="connsiteX8" fmla="*/ 327641 w 795428"/>
              <a:gd name="connsiteY8" fmla="*/ 337110 h 496196"/>
              <a:gd name="connsiteX9" fmla="*/ 397715 w 795428"/>
              <a:gd name="connsiteY9" fmla="*/ 325747 h 496196"/>
              <a:gd name="connsiteX10" fmla="*/ 624979 w 795428"/>
              <a:gd name="connsiteY10" fmla="*/ 193176 h 496196"/>
              <a:gd name="connsiteX11" fmla="*/ 695052 w 795428"/>
              <a:gd name="connsiteY11" fmla="*/ 204539 h 496196"/>
              <a:gd name="connsiteX12" fmla="*/ 778383 w 795428"/>
              <a:gd name="connsiteY12" fmla="*/ 244311 h 496196"/>
              <a:gd name="connsiteX13" fmla="*/ 795428 w 795428"/>
              <a:gd name="connsiteY13" fmla="*/ 278401 h 496196"/>
              <a:gd name="connsiteX14" fmla="*/ 795428 w 795428"/>
              <a:gd name="connsiteY14" fmla="*/ 363626 h 496196"/>
              <a:gd name="connsiteX15" fmla="*/ 588995 w 795428"/>
              <a:gd name="connsiteY15" fmla="*/ 363626 h 496196"/>
              <a:gd name="connsiteX16" fmla="*/ 573844 w 795428"/>
              <a:gd name="connsiteY16" fmla="*/ 346581 h 496196"/>
              <a:gd name="connsiteX17" fmla="*/ 486726 w 795428"/>
              <a:gd name="connsiteY17" fmla="*/ 303022 h 496196"/>
              <a:gd name="connsiteX18" fmla="*/ 520816 w 795428"/>
              <a:gd name="connsiteY18" fmla="*/ 219690 h 496196"/>
              <a:gd name="connsiteX19" fmla="*/ 520816 w 795428"/>
              <a:gd name="connsiteY19" fmla="*/ 217796 h 496196"/>
              <a:gd name="connsiteX20" fmla="*/ 554905 w 795428"/>
              <a:gd name="connsiteY20" fmla="*/ 204539 h 496196"/>
              <a:gd name="connsiteX21" fmla="*/ 624979 w 795428"/>
              <a:gd name="connsiteY21" fmla="*/ 193176 h 496196"/>
              <a:gd name="connsiteX22" fmla="*/ 170449 w 795428"/>
              <a:gd name="connsiteY22" fmla="*/ 193176 h 496196"/>
              <a:gd name="connsiteX23" fmla="*/ 240522 w 795428"/>
              <a:gd name="connsiteY23" fmla="*/ 204539 h 496196"/>
              <a:gd name="connsiteX24" fmla="*/ 274612 w 795428"/>
              <a:gd name="connsiteY24" fmla="*/ 215902 h 496196"/>
              <a:gd name="connsiteX25" fmla="*/ 274612 w 795428"/>
              <a:gd name="connsiteY25" fmla="*/ 219690 h 496196"/>
              <a:gd name="connsiteX26" fmla="*/ 308702 w 795428"/>
              <a:gd name="connsiteY26" fmla="*/ 303022 h 496196"/>
              <a:gd name="connsiteX27" fmla="*/ 221583 w 795428"/>
              <a:gd name="connsiteY27" fmla="*/ 346581 h 496196"/>
              <a:gd name="connsiteX28" fmla="*/ 204539 w 795428"/>
              <a:gd name="connsiteY28" fmla="*/ 363626 h 496196"/>
              <a:gd name="connsiteX29" fmla="*/ 0 w 795428"/>
              <a:gd name="connsiteY29" fmla="*/ 363626 h 496196"/>
              <a:gd name="connsiteX30" fmla="*/ 0 w 795428"/>
              <a:gd name="connsiteY30" fmla="*/ 278401 h 496196"/>
              <a:gd name="connsiteX31" fmla="*/ 17045 w 795428"/>
              <a:gd name="connsiteY31" fmla="*/ 244311 h 496196"/>
              <a:gd name="connsiteX32" fmla="*/ 100375 w 795428"/>
              <a:gd name="connsiteY32" fmla="*/ 204539 h 496196"/>
              <a:gd name="connsiteX33" fmla="*/ 170449 w 795428"/>
              <a:gd name="connsiteY33" fmla="*/ 193176 h 496196"/>
              <a:gd name="connsiteX34" fmla="*/ 397715 w 795428"/>
              <a:gd name="connsiteY34" fmla="*/ 132572 h 496196"/>
              <a:gd name="connsiteX35" fmla="*/ 482940 w 795428"/>
              <a:gd name="connsiteY35" fmla="*/ 217797 h 496196"/>
              <a:gd name="connsiteX36" fmla="*/ 397715 w 795428"/>
              <a:gd name="connsiteY36" fmla="*/ 303022 h 496196"/>
              <a:gd name="connsiteX37" fmla="*/ 312490 w 795428"/>
              <a:gd name="connsiteY37" fmla="*/ 217797 h 496196"/>
              <a:gd name="connsiteX38" fmla="*/ 397715 w 795428"/>
              <a:gd name="connsiteY38" fmla="*/ 132572 h 496196"/>
              <a:gd name="connsiteX39" fmla="*/ 624980 w 795428"/>
              <a:gd name="connsiteY39" fmla="*/ 0 h 496196"/>
              <a:gd name="connsiteX40" fmla="*/ 710205 w 795428"/>
              <a:gd name="connsiteY40" fmla="*/ 85224 h 496196"/>
              <a:gd name="connsiteX41" fmla="*/ 624980 w 795428"/>
              <a:gd name="connsiteY41" fmla="*/ 170449 h 496196"/>
              <a:gd name="connsiteX42" fmla="*/ 539755 w 795428"/>
              <a:gd name="connsiteY42" fmla="*/ 85224 h 496196"/>
              <a:gd name="connsiteX43" fmla="*/ 624980 w 795428"/>
              <a:gd name="connsiteY43" fmla="*/ 0 h 496196"/>
              <a:gd name="connsiteX44" fmla="*/ 170450 w 795428"/>
              <a:gd name="connsiteY44" fmla="*/ 0 h 496196"/>
              <a:gd name="connsiteX45" fmla="*/ 255675 w 795428"/>
              <a:gd name="connsiteY45" fmla="*/ 85224 h 496196"/>
              <a:gd name="connsiteX46" fmla="*/ 170450 w 795428"/>
              <a:gd name="connsiteY46" fmla="*/ 170449 h 496196"/>
              <a:gd name="connsiteX47" fmla="*/ 85225 w 795428"/>
              <a:gd name="connsiteY47" fmla="*/ 85224 h 496196"/>
              <a:gd name="connsiteX48" fmla="*/ 170450 w 795428"/>
              <a:gd name="connsiteY48" fmla="*/ 0 h 49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95428" h="496196">
                <a:moveTo>
                  <a:pt x="397715" y="325747"/>
                </a:moveTo>
                <a:cubicBezTo>
                  <a:pt x="422335" y="325747"/>
                  <a:pt x="446956" y="331429"/>
                  <a:pt x="467788" y="337110"/>
                </a:cubicBezTo>
                <a:cubicBezTo>
                  <a:pt x="498090" y="344686"/>
                  <a:pt x="528392" y="357943"/>
                  <a:pt x="551119" y="376882"/>
                </a:cubicBezTo>
                <a:cubicBezTo>
                  <a:pt x="562482" y="384457"/>
                  <a:pt x="568164" y="397714"/>
                  <a:pt x="568164" y="410971"/>
                </a:cubicBezTo>
                <a:lnTo>
                  <a:pt x="568164" y="496196"/>
                </a:lnTo>
                <a:lnTo>
                  <a:pt x="227265" y="496196"/>
                </a:lnTo>
                <a:lnTo>
                  <a:pt x="227265" y="410971"/>
                </a:lnTo>
                <a:cubicBezTo>
                  <a:pt x="227265" y="397714"/>
                  <a:pt x="232947" y="386351"/>
                  <a:pt x="244310" y="376882"/>
                </a:cubicBezTo>
                <a:cubicBezTo>
                  <a:pt x="268930" y="359837"/>
                  <a:pt x="297338" y="344686"/>
                  <a:pt x="327641" y="337110"/>
                </a:cubicBezTo>
                <a:cubicBezTo>
                  <a:pt x="350368" y="329535"/>
                  <a:pt x="374988" y="325747"/>
                  <a:pt x="397715" y="325747"/>
                </a:cubicBezTo>
                <a:close/>
                <a:moveTo>
                  <a:pt x="624979" y="193176"/>
                </a:moveTo>
                <a:cubicBezTo>
                  <a:pt x="649599" y="193176"/>
                  <a:pt x="674220" y="198858"/>
                  <a:pt x="695052" y="204539"/>
                </a:cubicBezTo>
                <a:cubicBezTo>
                  <a:pt x="725354" y="212115"/>
                  <a:pt x="755656" y="225372"/>
                  <a:pt x="778383" y="244311"/>
                </a:cubicBezTo>
                <a:cubicBezTo>
                  <a:pt x="789746" y="251886"/>
                  <a:pt x="795428" y="265143"/>
                  <a:pt x="795428" y="278401"/>
                </a:cubicBezTo>
                <a:lnTo>
                  <a:pt x="795428" y="363626"/>
                </a:lnTo>
                <a:lnTo>
                  <a:pt x="588995" y="363626"/>
                </a:lnTo>
                <a:cubicBezTo>
                  <a:pt x="585208" y="356050"/>
                  <a:pt x="579526" y="352263"/>
                  <a:pt x="573844" y="346581"/>
                </a:cubicBezTo>
                <a:cubicBezTo>
                  <a:pt x="551118" y="329536"/>
                  <a:pt x="522710" y="314385"/>
                  <a:pt x="486726" y="303022"/>
                </a:cubicBezTo>
                <a:cubicBezTo>
                  <a:pt x="507559" y="282189"/>
                  <a:pt x="520816" y="251886"/>
                  <a:pt x="520816" y="219690"/>
                </a:cubicBezTo>
                <a:lnTo>
                  <a:pt x="520816" y="217796"/>
                </a:lnTo>
                <a:cubicBezTo>
                  <a:pt x="532179" y="212115"/>
                  <a:pt x="543542" y="208327"/>
                  <a:pt x="554905" y="204539"/>
                </a:cubicBezTo>
                <a:cubicBezTo>
                  <a:pt x="577632" y="196964"/>
                  <a:pt x="602252" y="193176"/>
                  <a:pt x="624979" y="193176"/>
                </a:cubicBezTo>
                <a:close/>
                <a:moveTo>
                  <a:pt x="170449" y="193176"/>
                </a:moveTo>
                <a:cubicBezTo>
                  <a:pt x="195069" y="193176"/>
                  <a:pt x="219690" y="198858"/>
                  <a:pt x="240522" y="204539"/>
                </a:cubicBezTo>
                <a:cubicBezTo>
                  <a:pt x="251885" y="206433"/>
                  <a:pt x="263249" y="212115"/>
                  <a:pt x="274612" y="215902"/>
                </a:cubicBezTo>
                <a:cubicBezTo>
                  <a:pt x="274612" y="217796"/>
                  <a:pt x="274612" y="217796"/>
                  <a:pt x="274612" y="219690"/>
                </a:cubicBezTo>
                <a:cubicBezTo>
                  <a:pt x="274612" y="251886"/>
                  <a:pt x="287869" y="280295"/>
                  <a:pt x="308702" y="303022"/>
                </a:cubicBezTo>
                <a:cubicBezTo>
                  <a:pt x="278400" y="312491"/>
                  <a:pt x="248098" y="327642"/>
                  <a:pt x="221583" y="346581"/>
                </a:cubicBezTo>
                <a:cubicBezTo>
                  <a:pt x="214008" y="352263"/>
                  <a:pt x="210220" y="356050"/>
                  <a:pt x="204539" y="363626"/>
                </a:cubicBezTo>
                <a:lnTo>
                  <a:pt x="0" y="363626"/>
                </a:lnTo>
                <a:lnTo>
                  <a:pt x="0" y="278401"/>
                </a:lnTo>
                <a:cubicBezTo>
                  <a:pt x="0" y="265143"/>
                  <a:pt x="5682" y="251886"/>
                  <a:pt x="17045" y="244311"/>
                </a:cubicBezTo>
                <a:cubicBezTo>
                  <a:pt x="41665" y="227266"/>
                  <a:pt x="70073" y="214009"/>
                  <a:pt x="100375" y="204539"/>
                </a:cubicBezTo>
                <a:cubicBezTo>
                  <a:pt x="123102" y="196964"/>
                  <a:pt x="147722" y="193176"/>
                  <a:pt x="170449" y="193176"/>
                </a:cubicBezTo>
                <a:close/>
                <a:moveTo>
                  <a:pt x="397715" y="132572"/>
                </a:moveTo>
                <a:cubicBezTo>
                  <a:pt x="444783" y="132572"/>
                  <a:pt x="482940" y="170728"/>
                  <a:pt x="482940" y="217797"/>
                </a:cubicBezTo>
                <a:cubicBezTo>
                  <a:pt x="482940" y="264865"/>
                  <a:pt x="444783" y="303022"/>
                  <a:pt x="397715" y="303022"/>
                </a:cubicBezTo>
                <a:cubicBezTo>
                  <a:pt x="350646" y="303022"/>
                  <a:pt x="312490" y="264865"/>
                  <a:pt x="312490" y="217797"/>
                </a:cubicBezTo>
                <a:cubicBezTo>
                  <a:pt x="312490" y="170728"/>
                  <a:pt x="350646" y="132572"/>
                  <a:pt x="397715" y="132572"/>
                </a:cubicBezTo>
                <a:close/>
                <a:moveTo>
                  <a:pt x="624980" y="0"/>
                </a:moveTo>
                <a:cubicBezTo>
                  <a:pt x="672049" y="0"/>
                  <a:pt x="710205" y="38156"/>
                  <a:pt x="710205" y="85224"/>
                </a:cubicBezTo>
                <a:cubicBezTo>
                  <a:pt x="710205" y="132292"/>
                  <a:pt x="672049" y="170449"/>
                  <a:pt x="624980" y="170449"/>
                </a:cubicBezTo>
                <a:cubicBezTo>
                  <a:pt x="577911" y="170449"/>
                  <a:pt x="539755" y="132292"/>
                  <a:pt x="539755" y="85224"/>
                </a:cubicBezTo>
                <a:cubicBezTo>
                  <a:pt x="539755" y="38156"/>
                  <a:pt x="577911" y="0"/>
                  <a:pt x="624980" y="0"/>
                </a:cubicBezTo>
                <a:close/>
                <a:moveTo>
                  <a:pt x="170450" y="0"/>
                </a:moveTo>
                <a:cubicBezTo>
                  <a:pt x="217518" y="0"/>
                  <a:pt x="255675" y="38156"/>
                  <a:pt x="255675" y="85224"/>
                </a:cubicBezTo>
                <a:cubicBezTo>
                  <a:pt x="255675" y="132292"/>
                  <a:pt x="217518" y="170449"/>
                  <a:pt x="170450" y="170449"/>
                </a:cubicBezTo>
                <a:cubicBezTo>
                  <a:pt x="123381" y="170449"/>
                  <a:pt x="85225" y="132292"/>
                  <a:pt x="85225" y="85224"/>
                </a:cubicBezTo>
                <a:cubicBezTo>
                  <a:pt x="85225" y="38156"/>
                  <a:pt x="123381" y="0"/>
                  <a:pt x="170450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94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C125F61-F82C-424D-89D1-16AF1447D7DE}"/>
              </a:ext>
            </a:extLst>
          </p:cNvPr>
          <p:cNvGrpSpPr/>
          <p:nvPr/>
        </p:nvGrpSpPr>
        <p:grpSpPr>
          <a:xfrm>
            <a:off x="1513116" y="2390958"/>
            <a:ext cx="2937088" cy="1239353"/>
            <a:chOff x="332936" y="2678566"/>
            <a:chExt cx="2937088" cy="12393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1D21A0-7920-418B-8068-F52219A4AC9B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DB2F77C-0204-46FD-96A1-A7C2EC1542D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F033A-EB11-412A-A5E1-5A29E4178AA7}"/>
              </a:ext>
            </a:extLst>
          </p:cNvPr>
          <p:cNvGrpSpPr/>
          <p:nvPr/>
        </p:nvGrpSpPr>
        <p:grpSpPr>
          <a:xfrm>
            <a:off x="1513116" y="4671997"/>
            <a:ext cx="2937088" cy="1239353"/>
            <a:chOff x="332936" y="2678566"/>
            <a:chExt cx="2937088" cy="12393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92E6D76-A962-4B68-B1B1-D0F13B68E33E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46F84FF-8241-4888-B448-F033AF803CA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1B7C3C-73BB-4C7B-B12F-BF27C1BD6AD2}"/>
              </a:ext>
            </a:extLst>
          </p:cNvPr>
          <p:cNvGrpSpPr/>
          <p:nvPr/>
        </p:nvGrpSpPr>
        <p:grpSpPr>
          <a:xfrm>
            <a:off x="7741796" y="1250439"/>
            <a:ext cx="2937088" cy="1239353"/>
            <a:chOff x="332936" y="2678566"/>
            <a:chExt cx="2937088" cy="12393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CCD5C5A-5215-4795-826C-AF34B087A5DF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0BBDC30-33A4-4543-9AAB-E72967E0071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254590-11CE-43BC-98E7-919A5AF9C0AA}"/>
              </a:ext>
            </a:extLst>
          </p:cNvPr>
          <p:cNvGrpSpPr/>
          <p:nvPr/>
        </p:nvGrpSpPr>
        <p:grpSpPr>
          <a:xfrm>
            <a:off x="7741796" y="3531477"/>
            <a:ext cx="2937088" cy="1239353"/>
            <a:chOff x="332936" y="2678566"/>
            <a:chExt cx="2937088" cy="12393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3F4FE88-1A92-4CE2-AEB9-24C22DBE9395}"/>
                </a:ext>
              </a:extLst>
            </p:cNvPr>
            <p:cNvSpPr txBox="1"/>
            <p:nvPr/>
          </p:nvSpPr>
          <p:spPr>
            <a:xfrm>
              <a:off x="332936" y="26785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457259F-EBBD-417E-97F0-94DFE3D227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879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8469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Hexagon List for PowerPoint</vt:lpstr>
      <vt:lpstr>Vertical Hexagon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Hexagon List</dc:title>
  <dc:creator>PresentationGO.com</dc:creator>
  <dc:description>© Copyright PresentationGO.com</dc:description>
  <dcterms:created xsi:type="dcterms:W3CDTF">2014-11-26T05:14:11Z</dcterms:created>
  <dcterms:modified xsi:type="dcterms:W3CDTF">2019-07-25T17:51:07Z</dcterms:modified>
  <cp:category>Text &amp; Tables</cp:category>
</cp:coreProperties>
</file>