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Leaf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CEEE423-0106-4760-90ED-7E983D5DEDD3}"/>
              </a:ext>
            </a:extLst>
          </p:cNvPr>
          <p:cNvSpPr/>
          <p:nvPr/>
        </p:nvSpPr>
        <p:spPr>
          <a:xfrm>
            <a:off x="4628416" y="1647285"/>
            <a:ext cx="2062949" cy="1189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9" h="21600" extrusionOk="0">
                <a:moveTo>
                  <a:pt x="20043" y="0"/>
                </a:moveTo>
                <a:lnTo>
                  <a:pt x="6768" y="0"/>
                </a:lnTo>
                <a:cubicBezTo>
                  <a:pt x="3030" y="0"/>
                  <a:pt x="0" y="5282"/>
                  <a:pt x="0" y="11800"/>
                </a:cubicBezTo>
                <a:lnTo>
                  <a:pt x="0" y="18431"/>
                </a:lnTo>
                <a:cubicBezTo>
                  <a:pt x="0" y="20186"/>
                  <a:pt x="811" y="21600"/>
                  <a:pt x="1818" y="21600"/>
                </a:cubicBezTo>
                <a:lnTo>
                  <a:pt x="12045" y="21600"/>
                </a:lnTo>
                <a:cubicBezTo>
                  <a:pt x="16463" y="21600"/>
                  <a:pt x="20220" y="16025"/>
                  <a:pt x="20938" y="8435"/>
                </a:cubicBezTo>
                <a:lnTo>
                  <a:pt x="21460" y="2893"/>
                </a:lnTo>
                <a:cubicBezTo>
                  <a:pt x="21600" y="1365"/>
                  <a:pt x="20929" y="0"/>
                  <a:pt x="2004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025EC9C-34FA-41E8-A170-E838DC1E9CA7}"/>
              </a:ext>
            </a:extLst>
          </p:cNvPr>
          <p:cNvSpPr/>
          <p:nvPr/>
        </p:nvSpPr>
        <p:spPr>
          <a:xfrm>
            <a:off x="2452892" y="1647285"/>
            <a:ext cx="2062279" cy="1189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600" extrusionOk="0">
                <a:moveTo>
                  <a:pt x="1429" y="0"/>
                </a:moveTo>
                <a:lnTo>
                  <a:pt x="14704" y="0"/>
                </a:lnTo>
                <a:cubicBezTo>
                  <a:pt x="18442" y="0"/>
                  <a:pt x="21472" y="5282"/>
                  <a:pt x="21472" y="11800"/>
                </a:cubicBezTo>
                <a:lnTo>
                  <a:pt x="21472" y="18431"/>
                </a:lnTo>
                <a:cubicBezTo>
                  <a:pt x="21472" y="20186"/>
                  <a:pt x="20661" y="21600"/>
                  <a:pt x="19654" y="21600"/>
                </a:cubicBezTo>
                <a:lnTo>
                  <a:pt x="9437" y="21600"/>
                </a:lnTo>
                <a:cubicBezTo>
                  <a:pt x="5018" y="21600"/>
                  <a:pt x="1261" y="16025"/>
                  <a:pt x="543" y="8435"/>
                </a:cubicBezTo>
                <a:lnTo>
                  <a:pt x="21" y="2893"/>
                </a:lnTo>
                <a:cubicBezTo>
                  <a:pt x="-128" y="1365"/>
                  <a:pt x="543" y="0"/>
                  <a:pt x="142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D50B000-1285-4647-8C83-BC32163E3271}"/>
              </a:ext>
            </a:extLst>
          </p:cNvPr>
          <p:cNvGrpSpPr/>
          <p:nvPr/>
        </p:nvGrpSpPr>
        <p:grpSpPr>
          <a:xfrm>
            <a:off x="7067550" y="1618530"/>
            <a:ext cx="1822620" cy="1260003"/>
            <a:chOff x="8921977" y="1394910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50A7DBA-8549-46D8-B691-647DCC6088D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2359AC3-EB75-4C66-9706-96221AC105B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16FDE09-AD1A-4923-AF43-19CA2182ED61}"/>
              </a:ext>
            </a:extLst>
          </p:cNvPr>
          <p:cNvGrpSpPr/>
          <p:nvPr/>
        </p:nvGrpSpPr>
        <p:grpSpPr>
          <a:xfrm>
            <a:off x="253830" y="1618530"/>
            <a:ext cx="1822620" cy="1260003"/>
            <a:chOff x="332936" y="2555951"/>
            <a:chExt cx="2926080" cy="168000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8311A32-3A8D-43AB-8E40-9E8BEAD6F6C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1FB8B9D-162B-4777-B7CE-8DDBBB0393D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</a:t>
              </a:r>
            </a:p>
          </p:txBody>
        </p:sp>
      </p:grpSp>
      <p:pic>
        <p:nvPicPr>
          <p:cNvPr id="27" name="Graphic 26" descr="Bar graph with downward trend with solid fill">
            <a:extLst>
              <a:ext uri="{FF2B5EF4-FFF2-40B4-BE49-F238E27FC236}">
                <a16:creationId xmlns:a16="http://schemas.microsoft.com/office/drawing/2014/main" id="{3CA175B6-89BB-4A51-B1A0-6FC95B9F88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01503" y="1672306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40C716EA-33B2-4D79-91AE-4BFC6B1D4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93275" y="1695900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747DE9B-D941-4E03-901D-687D244053A4}"/>
              </a:ext>
            </a:extLst>
          </p:cNvPr>
          <p:cNvSpPr txBox="1"/>
          <p:nvPr/>
        </p:nvSpPr>
        <p:spPr>
          <a:xfrm>
            <a:off x="3315729" y="1858950"/>
            <a:ext cx="768802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E6C2EA-535D-45A4-887C-09214E43C6A5}"/>
              </a:ext>
            </a:extLst>
          </p:cNvPr>
          <p:cNvSpPr txBox="1"/>
          <p:nvPr/>
        </p:nvSpPr>
        <p:spPr>
          <a:xfrm>
            <a:off x="5037087" y="1858950"/>
            <a:ext cx="768802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1DFA692-D879-41BF-9BA3-3D96E9DBFDEC}"/>
              </a:ext>
            </a:extLst>
          </p:cNvPr>
          <p:cNvSpPr/>
          <p:nvPr/>
        </p:nvSpPr>
        <p:spPr>
          <a:xfrm>
            <a:off x="4628417" y="4591417"/>
            <a:ext cx="1636820" cy="869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19454" y="0"/>
                </a:moveTo>
                <a:lnTo>
                  <a:pt x="5195" y="0"/>
                </a:lnTo>
                <a:cubicBezTo>
                  <a:pt x="2322" y="0"/>
                  <a:pt x="0" y="4427"/>
                  <a:pt x="0" y="9855"/>
                </a:cubicBezTo>
                <a:lnTo>
                  <a:pt x="0" y="21600"/>
                </a:lnTo>
                <a:lnTo>
                  <a:pt x="10753" y="21600"/>
                </a:lnTo>
                <a:cubicBezTo>
                  <a:pt x="16065" y="21600"/>
                  <a:pt x="20580" y="14281"/>
                  <a:pt x="21412" y="4338"/>
                </a:cubicBezTo>
                <a:lnTo>
                  <a:pt x="21412" y="4338"/>
                </a:lnTo>
                <a:cubicBezTo>
                  <a:pt x="21600" y="2069"/>
                  <a:pt x="20674" y="0"/>
                  <a:pt x="194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3D733C8-5B54-462B-ABB9-A4965826F703}"/>
              </a:ext>
            </a:extLst>
          </p:cNvPr>
          <p:cNvSpPr/>
          <p:nvPr/>
        </p:nvSpPr>
        <p:spPr>
          <a:xfrm>
            <a:off x="2878130" y="4591417"/>
            <a:ext cx="1637040" cy="869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973" y="0"/>
                </a:moveTo>
                <a:lnTo>
                  <a:pt x="16236" y="0"/>
                </a:lnTo>
                <a:cubicBezTo>
                  <a:pt x="19107" y="0"/>
                  <a:pt x="21428" y="4427"/>
                  <a:pt x="21428" y="9855"/>
                </a:cubicBezTo>
                <a:lnTo>
                  <a:pt x="21428" y="21600"/>
                </a:lnTo>
                <a:lnTo>
                  <a:pt x="10681" y="21600"/>
                </a:lnTo>
                <a:cubicBezTo>
                  <a:pt x="5372" y="21600"/>
                  <a:pt x="859" y="14281"/>
                  <a:pt x="27" y="4338"/>
                </a:cubicBezTo>
                <a:lnTo>
                  <a:pt x="27" y="4338"/>
                </a:lnTo>
                <a:cubicBezTo>
                  <a:pt x="-172" y="2069"/>
                  <a:pt x="754" y="0"/>
                  <a:pt x="197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744DEB1-BF63-487C-A7BB-86C89D2027B6}"/>
              </a:ext>
            </a:extLst>
          </p:cNvPr>
          <p:cNvGrpSpPr/>
          <p:nvPr/>
        </p:nvGrpSpPr>
        <p:grpSpPr>
          <a:xfrm>
            <a:off x="6695611" y="4479332"/>
            <a:ext cx="2194560" cy="1106115"/>
            <a:chOff x="8921977" y="4001571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83D7970-DCF5-4F07-A06A-046D40CCDD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26C84D-2016-44F6-A554-CD2F57E5B92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8785715-177A-4246-BBC7-BBADDC5393B9}"/>
              </a:ext>
            </a:extLst>
          </p:cNvPr>
          <p:cNvGrpSpPr/>
          <p:nvPr/>
        </p:nvGrpSpPr>
        <p:grpSpPr>
          <a:xfrm>
            <a:off x="253830" y="4479332"/>
            <a:ext cx="2194560" cy="1106115"/>
            <a:chOff x="332936" y="4580523"/>
            <a:chExt cx="2926080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9FAC59F-1BBB-4F13-9753-551D31DC1E8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67B85C1-C46B-47AE-B32A-46E9A874A6B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pic>
        <p:nvPicPr>
          <p:cNvPr id="29" name="Graphic 28" descr="Bullseye with solid fill">
            <a:extLst>
              <a:ext uri="{FF2B5EF4-FFF2-40B4-BE49-F238E27FC236}">
                <a16:creationId xmlns:a16="http://schemas.microsoft.com/office/drawing/2014/main" id="{1097A5EC-B6EA-4607-B65C-F67AFD3D06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59455" y="4636992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Lightbulb with solid fill">
            <a:extLst>
              <a:ext uri="{FF2B5EF4-FFF2-40B4-BE49-F238E27FC236}">
                <a16:creationId xmlns:a16="http://schemas.microsoft.com/office/drawing/2014/main" id="{989CC4B2-0399-436C-82A0-3845B1D903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62407" y="4636992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C110A42-ED11-4ACF-BE4F-693529089AC5}"/>
              </a:ext>
            </a:extLst>
          </p:cNvPr>
          <p:cNvSpPr txBox="1"/>
          <p:nvPr/>
        </p:nvSpPr>
        <p:spPr>
          <a:xfrm>
            <a:off x="3576224" y="4691735"/>
            <a:ext cx="768802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9674BA-9113-43CB-BF36-5013F709636D}"/>
              </a:ext>
            </a:extLst>
          </p:cNvPr>
          <p:cNvSpPr txBox="1"/>
          <p:nvPr/>
        </p:nvSpPr>
        <p:spPr>
          <a:xfrm>
            <a:off x="4748942" y="4691735"/>
            <a:ext cx="768802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78FD0A2-5FDC-47FB-90D3-89E4A64B965E}"/>
              </a:ext>
            </a:extLst>
          </p:cNvPr>
          <p:cNvSpPr/>
          <p:nvPr/>
        </p:nvSpPr>
        <p:spPr>
          <a:xfrm>
            <a:off x="4628417" y="3142602"/>
            <a:ext cx="1838705" cy="1060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9885" y="0"/>
                </a:moveTo>
                <a:lnTo>
                  <a:pt x="5471" y="0"/>
                </a:lnTo>
                <a:cubicBezTo>
                  <a:pt x="2448" y="0"/>
                  <a:pt x="0" y="4269"/>
                  <a:pt x="0" y="9541"/>
                </a:cubicBezTo>
                <a:lnTo>
                  <a:pt x="0" y="19447"/>
                </a:lnTo>
                <a:cubicBezTo>
                  <a:pt x="0" y="20633"/>
                  <a:pt x="554" y="21600"/>
                  <a:pt x="1234" y="21600"/>
                </a:cubicBezTo>
                <a:lnTo>
                  <a:pt x="11757" y="21600"/>
                </a:lnTo>
                <a:cubicBezTo>
                  <a:pt x="16485" y="21600"/>
                  <a:pt x="20481" y="15525"/>
                  <a:pt x="21129" y="7352"/>
                </a:cubicBezTo>
                <a:lnTo>
                  <a:pt x="21464" y="3174"/>
                </a:lnTo>
                <a:cubicBezTo>
                  <a:pt x="21600" y="1496"/>
                  <a:pt x="20857" y="0"/>
                  <a:pt x="1988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E39FE1-AE5F-45C8-86E8-E55157CD6E31}"/>
              </a:ext>
            </a:extLst>
          </p:cNvPr>
          <p:cNvSpPr/>
          <p:nvPr/>
        </p:nvSpPr>
        <p:spPr>
          <a:xfrm>
            <a:off x="2676481" y="3142602"/>
            <a:ext cx="1838690" cy="1060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606" y="0"/>
                </a:moveTo>
                <a:lnTo>
                  <a:pt x="16009" y="0"/>
                </a:lnTo>
                <a:cubicBezTo>
                  <a:pt x="19032" y="0"/>
                  <a:pt x="21480" y="4269"/>
                  <a:pt x="21480" y="9541"/>
                </a:cubicBezTo>
                <a:lnTo>
                  <a:pt x="21480" y="19447"/>
                </a:lnTo>
                <a:cubicBezTo>
                  <a:pt x="21480" y="20633"/>
                  <a:pt x="20926" y="21600"/>
                  <a:pt x="20246" y="21600"/>
                </a:cubicBezTo>
                <a:lnTo>
                  <a:pt x="9723" y="21600"/>
                </a:lnTo>
                <a:cubicBezTo>
                  <a:pt x="4995" y="21600"/>
                  <a:pt x="999" y="15525"/>
                  <a:pt x="351" y="7352"/>
                </a:cubicBezTo>
                <a:lnTo>
                  <a:pt x="16" y="3174"/>
                </a:lnTo>
                <a:cubicBezTo>
                  <a:pt x="-120" y="1496"/>
                  <a:pt x="633" y="0"/>
                  <a:pt x="160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A904DA-E88D-445B-9B62-29AE8BEABD35}"/>
              </a:ext>
            </a:extLst>
          </p:cNvPr>
          <p:cNvGrpSpPr/>
          <p:nvPr/>
        </p:nvGrpSpPr>
        <p:grpSpPr>
          <a:xfrm>
            <a:off x="6695611" y="3125875"/>
            <a:ext cx="2194560" cy="1106115"/>
            <a:chOff x="8921977" y="1394910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05B3D8C-686B-4B02-BF76-E7B38F21B97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D6431B-53D6-457B-884F-304C3B166B0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A54E479-9747-470D-86B0-BE6A124C0DC7}"/>
              </a:ext>
            </a:extLst>
          </p:cNvPr>
          <p:cNvGrpSpPr/>
          <p:nvPr/>
        </p:nvGrpSpPr>
        <p:grpSpPr>
          <a:xfrm>
            <a:off x="253830" y="3125875"/>
            <a:ext cx="2194560" cy="1106115"/>
            <a:chOff x="332936" y="2555951"/>
            <a:chExt cx="2926080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792581-45D6-494B-AA9D-24F727603A7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525F86-55B0-4052-896F-DF8D974885F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pic>
        <p:nvPicPr>
          <p:cNvPr id="30" name="Graphic 29" descr="Hourglass 90% with solid fill">
            <a:extLst>
              <a:ext uri="{FF2B5EF4-FFF2-40B4-BE49-F238E27FC236}">
                <a16:creationId xmlns:a16="http://schemas.microsoft.com/office/drawing/2014/main" id="{5CF09126-71CA-4E99-9264-59A055EF0C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79932" y="3195360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Stopwatch 75% with solid fill">
            <a:extLst>
              <a:ext uri="{FF2B5EF4-FFF2-40B4-BE49-F238E27FC236}">
                <a16:creationId xmlns:a16="http://schemas.microsoft.com/office/drawing/2014/main" id="{24B4ECC6-7C55-4D52-AEB2-4B0C79FFD5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18157" y="3195360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FD01BFF5-022E-40CB-84E8-338C29F6E9AC}"/>
              </a:ext>
            </a:extLst>
          </p:cNvPr>
          <p:cNvSpPr txBox="1"/>
          <p:nvPr/>
        </p:nvSpPr>
        <p:spPr>
          <a:xfrm>
            <a:off x="3439064" y="3289322"/>
            <a:ext cx="76880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4BC494-E731-4F37-A1AD-8383D234B2C1}"/>
              </a:ext>
            </a:extLst>
          </p:cNvPr>
          <p:cNvSpPr txBox="1"/>
          <p:nvPr/>
        </p:nvSpPr>
        <p:spPr>
          <a:xfrm>
            <a:off x="4893353" y="3289322"/>
            <a:ext cx="76880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Leaf List – Slide Template</a:t>
            </a:r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42692A63-4840-4A98-8CCE-DDCC333757D8}"/>
              </a:ext>
            </a:extLst>
          </p:cNvPr>
          <p:cNvSpPr/>
          <p:nvPr/>
        </p:nvSpPr>
        <p:spPr>
          <a:xfrm>
            <a:off x="4628416" y="1647285"/>
            <a:ext cx="2062949" cy="1189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9" h="21600" extrusionOk="0">
                <a:moveTo>
                  <a:pt x="20043" y="0"/>
                </a:moveTo>
                <a:lnTo>
                  <a:pt x="6768" y="0"/>
                </a:lnTo>
                <a:cubicBezTo>
                  <a:pt x="3030" y="0"/>
                  <a:pt x="0" y="5282"/>
                  <a:pt x="0" y="11800"/>
                </a:cubicBezTo>
                <a:lnTo>
                  <a:pt x="0" y="18431"/>
                </a:lnTo>
                <a:cubicBezTo>
                  <a:pt x="0" y="20186"/>
                  <a:pt x="811" y="21600"/>
                  <a:pt x="1818" y="21600"/>
                </a:cubicBezTo>
                <a:lnTo>
                  <a:pt x="12045" y="21600"/>
                </a:lnTo>
                <a:cubicBezTo>
                  <a:pt x="16463" y="21600"/>
                  <a:pt x="20220" y="16025"/>
                  <a:pt x="20938" y="8435"/>
                </a:cubicBezTo>
                <a:lnTo>
                  <a:pt x="21460" y="2893"/>
                </a:lnTo>
                <a:cubicBezTo>
                  <a:pt x="21600" y="1365"/>
                  <a:pt x="20929" y="0"/>
                  <a:pt x="2004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4C0CC77D-A6F1-4CB8-87F7-873E94AE5527}"/>
              </a:ext>
            </a:extLst>
          </p:cNvPr>
          <p:cNvSpPr/>
          <p:nvPr/>
        </p:nvSpPr>
        <p:spPr>
          <a:xfrm>
            <a:off x="2452892" y="1647285"/>
            <a:ext cx="2062279" cy="1189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600" extrusionOk="0">
                <a:moveTo>
                  <a:pt x="1429" y="0"/>
                </a:moveTo>
                <a:lnTo>
                  <a:pt x="14704" y="0"/>
                </a:lnTo>
                <a:cubicBezTo>
                  <a:pt x="18442" y="0"/>
                  <a:pt x="21472" y="5282"/>
                  <a:pt x="21472" y="11800"/>
                </a:cubicBezTo>
                <a:lnTo>
                  <a:pt x="21472" y="18431"/>
                </a:lnTo>
                <a:cubicBezTo>
                  <a:pt x="21472" y="20186"/>
                  <a:pt x="20661" y="21600"/>
                  <a:pt x="19654" y="21600"/>
                </a:cubicBezTo>
                <a:lnTo>
                  <a:pt x="9437" y="21600"/>
                </a:lnTo>
                <a:cubicBezTo>
                  <a:pt x="5018" y="21600"/>
                  <a:pt x="1261" y="16025"/>
                  <a:pt x="543" y="8435"/>
                </a:cubicBezTo>
                <a:lnTo>
                  <a:pt x="21" y="2893"/>
                </a:lnTo>
                <a:cubicBezTo>
                  <a:pt x="-128" y="1365"/>
                  <a:pt x="543" y="0"/>
                  <a:pt x="142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5" name="Graphic 64" descr="Bar graph with downward trend with solid fill">
            <a:extLst>
              <a:ext uri="{FF2B5EF4-FFF2-40B4-BE49-F238E27FC236}">
                <a16:creationId xmlns:a16="http://schemas.microsoft.com/office/drawing/2014/main" id="{C9420548-E141-4820-9790-B9B4A2CDCA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01503" y="1672306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Bar graph with upward trend with solid fill">
            <a:extLst>
              <a:ext uri="{FF2B5EF4-FFF2-40B4-BE49-F238E27FC236}">
                <a16:creationId xmlns:a16="http://schemas.microsoft.com/office/drawing/2014/main" id="{7C96D726-E33D-4BA9-802A-73F25BA1F0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93275" y="1695900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28697AD0-480D-4F4D-B0A2-53F116118B2B}"/>
              </a:ext>
            </a:extLst>
          </p:cNvPr>
          <p:cNvSpPr txBox="1"/>
          <p:nvPr/>
        </p:nvSpPr>
        <p:spPr>
          <a:xfrm>
            <a:off x="3315729" y="1858950"/>
            <a:ext cx="768802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736C380-FD4B-45A6-9E05-F936330D9ACA}"/>
              </a:ext>
            </a:extLst>
          </p:cNvPr>
          <p:cNvSpPr txBox="1"/>
          <p:nvPr/>
        </p:nvSpPr>
        <p:spPr>
          <a:xfrm>
            <a:off x="5037087" y="1858950"/>
            <a:ext cx="768802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1272DFEA-3F4B-4F1D-B26A-9720DA9E6422}"/>
              </a:ext>
            </a:extLst>
          </p:cNvPr>
          <p:cNvSpPr/>
          <p:nvPr/>
        </p:nvSpPr>
        <p:spPr>
          <a:xfrm>
            <a:off x="4628417" y="4591417"/>
            <a:ext cx="1636820" cy="869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19454" y="0"/>
                </a:moveTo>
                <a:lnTo>
                  <a:pt x="5195" y="0"/>
                </a:lnTo>
                <a:cubicBezTo>
                  <a:pt x="2322" y="0"/>
                  <a:pt x="0" y="4427"/>
                  <a:pt x="0" y="9855"/>
                </a:cubicBezTo>
                <a:lnTo>
                  <a:pt x="0" y="21600"/>
                </a:lnTo>
                <a:lnTo>
                  <a:pt x="10753" y="21600"/>
                </a:lnTo>
                <a:cubicBezTo>
                  <a:pt x="16065" y="21600"/>
                  <a:pt x="20580" y="14281"/>
                  <a:pt x="21412" y="4338"/>
                </a:cubicBezTo>
                <a:lnTo>
                  <a:pt x="21412" y="4338"/>
                </a:lnTo>
                <a:cubicBezTo>
                  <a:pt x="21600" y="2069"/>
                  <a:pt x="20674" y="0"/>
                  <a:pt x="194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7B14ACDE-9801-49ED-9782-4A34057A75CE}"/>
              </a:ext>
            </a:extLst>
          </p:cNvPr>
          <p:cNvSpPr/>
          <p:nvPr/>
        </p:nvSpPr>
        <p:spPr>
          <a:xfrm>
            <a:off x="2878130" y="4591417"/>
            <a:ext cx="1637040" cy="869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973" y="0"/>
                </a:moveTo>
                <a:lnTo>
                  <a:pt x="16236" y="0"/>
                </a:lnTo>
                <a:cubicBezTo>
                  <a:pt x="19107" y="0"/>
                  <a:pt x="21428" y="4427"/>
                  <a:pt x="21428" y="9855"/>
                </a:cubicBezTo>
                <a:lnTo>
                  <a:pt x="21428" y="21600"/>
                </a:lnTo>
                <a:lnTo>
                  <a:pt x="10681" y="21600"/>
                </a:lnTo>
                <a:cubicBezTo>
                  <a:pt x="5372" y="21600"/>
                  <a:pt x="859" y="14281"/>
                  <a:pt x="27" y="4338"/>
                </a:cubicBezTo>
                <a:lnTo>
                  <a:pt x="27" y="4338"/>
                </a:lnTo>
                <a:cubicBezTo>
                  <a:pt x="-172" y="2069"/>
                  <a:pt x="754" y="0"/>
                  <a:pt x="197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7" name="Graphic 76" descr="Bullseye with solid fill">
            <a:extLst>
              <a:ext uri="{FF2B5EF4-FFF2-40B4-BE49-F238E27FC236}">
                <a16:creationId xmlns:a16="http://schemas.microsoft.com/office/drawing/2014/main" id="{CE9BF4A0-1C6D-4B9C-AAB7-B9B5471AAA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59455" y="4636992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Graphic 77" descr="Lightbulb with solid fill">
            <a:extLst>
              <a:ext uri="{FF2B5EF4-FFF2-40B4-BE49-F238E27FC236}">
                <a16:creationId xmlns:a16="http://schemas.microsoft.com/office/drawing/2014/main" id="{53DEA336-5EEA-40CA-88C0-94B2811FD4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62407" y="4636992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F8A0D389-C19D-4921-B112-952E8ADFC419}"/>
              </a:ext>
            </a:extLst>
          </p:cNvPr>
          <p:cNvSpPr txBox="1"/>
          <p:nvPr/>
        </p:nvSpPr>
        <p:spPr>
          <a:xfrm>
            <a:off x="3576224" y="4691735"/>
            <a:ext cx="768802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E46B4EF-8ACA-4813-B53E-F75865D71E96}"/>
              </a:ext>
            </a:extLst>
          </p:cNvPr>
          <p:cNvSpPr txBox="1"/>
          <p:nvPr/>
        </p:nvSpPr>
        <p:spPr>
          <a:xfrm>
            <a:off x="4748942" y="4691735"/>
            <a:ext cx="768802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7D7D2A75-FE66-4E19-AFEF-F15D089A2DFA}"/>
              </a:ext>
            </a:extLst>
          </p:cNvPr>
          <p:cNvSpPr/>
          <p:nvPr/>
        </p:nvSpPr>
        <p:spPr>
          <a:xfrm>
            <a:off x="4628417" y="3142602"/>
            <a:ext cx="1838705" cy="1060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9885" y="0"/>
                </a:moveTo>
                <a:lnTo>
                  <a:pt x="5471" y="0"/>
                </a:lnTo>
                <a:cubicBezTo>
                  <a:pt x="2448" y="0"/>
                  <a:pt x="0" y="4269"/>
                  <a:pt x="0" y="9541"/>
                </a:cubicBezTo>
                <a:lnTo>
                  <a:pt x="0" y="19447"/>
                </a:lnTo>
                <a:cubicBezTo>
                  <a:pt x="0" y="20633"/>
                  <a:pt x="554" y="21600"/>
                  <a:pt x="1234" y="21600"/>
                </a:cubicBezTo>
                <a:lnTo>
                  <a:pt x="11757" y="21600"/>
                </a:lnTo>
                <a:cubicBezTo>
                  <a:pt x="16485" y="21600"/>
                  <a:pt x="20481" y="15525"/>
                  <a:pt x="21129" y="7352"/>
                </a:cubicBezTo>
                <a:lnTo>
                  <a:pt x="21464" y="3174"/>
                </a:lnTo>
                <a:cubicBezTo>
                  <a:pt x="21600" y="1496"/>
                  <a:pt x="20857" y="0"/>
                  <a:pt x="1988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D1E7E2F8-89DE-4B46-AFD3-E0720D4AAEFB}"/>
              </a:ext>
            </a:extLst>
          </p:cNvPr>
          <p:cNvSpPr/>
          <p:nvPr/>
        </p:nvSpPr>
        <p:spPr>
          <a:xfrm>
            <a:off x="2676481" y="3142602"/>
            <a:ext cx="1838690" cy="1060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606" y="0"/>
                </a:moveTo>
                <a:lnTo>
                  <a:pt x="16009" y="0"/>
                </a:lnTo>
                <a:cubicBezTo>
                  <a:pt x="19032" y="0"/>
                  <a:pt x="21480" y="4269"/>
                  <a:pt x="21480" y="9541"/>
                </a:cubicBezTo>
                <a:lnTo>
                  <a:pt x="21480" y="19447"/>
                </a:lnTo>
                <a:cubicBezTo>
                  <a:pt x="21480" y="20633"/>
                  <a:pt x="20926" y="21600"/>
                  <a:pt x="20246" y="21600"/>
                </a:cubicBezTo>
                <a:lnTo>
                  <a:pt x="9723" y="21600"/>
                </a:lnTo>
                <a:cubicBezTo>
                  <a:pt x="4995" y="21600"/>
                  <a:pt x="999" y="15525"/>
                  <a:pt x="351" y="7352"/>
                </a:cubicBezTo>
                <a:lnTo>
                  <a:pt x="16" y="3174"/>
                </a:lnTo>
                <a:cubicBezTo>
                  <a:pt x="-120" y="1496"/>
                  <a:pt x="633" y="0"/>
                  <a:pt x="160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9" name="Graphic 88" descr="Hourglass 90% with solid fill">
            <a:extLst>
              <a:ext uri="{FF2B5EF4-FFF2-40B4-BE49-F238E27FC236}">
                <a16:creationId xmlns:a16="http://schemas.microsoft.com/office/drawing/2014/main" id="{294F614D-AB95-44F8-B4BF-2F276E49EF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79932" y="3195360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0" name="Graphic 89" descr="Stopwatch 75% with solid fill">
            <a:extLst>
              <a:ext uri="{FF2B5EF4-FFF2-40B4-BE49-F238E27FC236}">
                <a16:creationId xmlns:a16="http://schemas.microsoft.com/office/drawing/2014/main" id="{9420228D-DD80-4A33-A219-891AE23201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18157" y="3195360"/>
            <a:ext cx="543924" cy="543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CDC53FD6-EBA9-41A0-A512-717796394346}"/>
              </a:ext>
            </a:extLst>
          </p:cNvPr>
          <p:cNvSpPr txBox="1"/>
          <p:nvPr/>
        </p:nvSpPr>
        <p:spPr>
          <a:xfrm>
            <a:off x="3439064" y="3289322"/>
            <a:ext cx="76880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7891913-2770-41B4-8146-F271E4A8C1DF}"/>
              </a:ext>
            </a:extLst>
          </p:cNvPr>
          <p:cNvSpPr txBox="1"/>
          <p:nvPr/>
        </p:nvSpPr>
        <p:spPr>
          <a:xfrm>
            <a:off x="4893353" y="3289322"/>
            <a:ext cx="76880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CBF0E32-F774-46F3-9278-B9B0D02828D8}"/>
              </a:ext>
            </a:extLst>
          </p:cNvPr>
          <p:cNvGrpSpPr/>
          <p:nvPr/>
        </p:nvGrpSpPr>
        <p:grpSpPr>
          <a:xfrm>
            <a:off x="7067550" y="1618530"/>
            <a:ext cx="1822620" cy="1260003"/>
            <a:chOff x="8921977" y="1394910"/>
            <a:chExt cx="2926080" cy="168000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DBE7E31-2A8F-4473-B81A-BF0501510FE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5DC8F36-395C-437A-84DB-7BDC5A21F63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2B02B2A-426F-4D74-A94D-8A55E2FE8F63}"/>
              </a:ext>
            </a:extLst>
          </p:cNvPr>
          <p:cNvGrpSpPr/>
          <p:nvPr/>
        </p:nvGrpSpPr>
        <p:grpSpPr>
          <a:xfrm>
            <a:off x="253830" y="1618530"/>
            <a:ext cx="1822620" cy="1260003"/>
            <a:chOff x="332936" y="2555951"/>
            <a:chExt cx="2926080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0D82C75-D7CA-4289-B9E4-4EC52C38ADC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AE32D2D-ABEE-47AA-BD26-6943A90CF2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AB96391-9E26-4125-9914-25C246BD2993}"/>
              </a:ext>
            </a:extLst>
          </p:cNvPr>
          <p:cNvGrpSpPr/>
          <p:nvPr/>
        </p:nvGrpSpPr>
        <p:grpSpPr>
          <a:xfrm>
            <a:off x="6695611" y="4479332"/>
            <a:ext cx="2194560" cy="1106115"/>
            <a:chOff x="8921977" y="4001571"/>
            <a:chExt cx="2926080" cy="147481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A1AD66C-254C-40E4-B9BB-985A671EFBE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059F025-589B-4975-B731-E06AE48E647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899022F-48EF-4586-8A7E-B1F5CA0001A1}"/>
              </a:ext>
            </a:extLst>
          </p:cNvPr>
          <p:cNvGrpSpPr/>
          <p:nvPr/>
        </p:nvGrpSpPr>
        <p:grpSpPr>
          <a:xfrm>
            <a:off x="253830" y="4479332"/>
            <a:ext cx="2194560" cy="1106115"/>
            <a:chOff x="332936" y="4580523"/>
            <a:chExt cx="2926080" cy="147481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93023AE-AF8F-46C1-9B02-73F4A5C1A95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344F19D-6190-40E0-B657-33BAD1ADF97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191A8471-5A46-4363-9313-C27E2C8F2DD5}"/>
              </a:ext>
            </a:extLst>
          </p:cNvPr>
          <p:cNvGrpSpPr/>
          <p:nvPr/>
        </p:nvGrpSpPr>
        <p:grpSpPr>
          <a:xfrm>
            <a:off x="6695611" y="3125875"/>
            <a:ext cx="2194560" cy="1106115"/>
            <a:chOff x="8921977" y="1394910"/>
            <a:chExt cx="2926080" cy="147481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E719FE1-A22B-46E1-B160-F10ADC8167E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B43EB7A-A83F-43C3-8C10-1E911CAAF49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53D28EA-02E4-4BD5-BA5F-6F0E7AA8D71A}"/>
              </a:ext>
            </a:extLst>
          </p:cNvPr>
          <p:cNvGrpSpPr/>
          <p:nvPr/>
        </p:nvGrpSpPr>
        <p:grpSpPr>
          <a:xfrm>
            <a:off x="253830" y="3125875"/>
            <a:ext cx="2194560" cy="1106115"/>
            <a:chOff x="332936" y="2555951"/>
            <a:chExt cx="2926080" cy="147481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02ADE64-D1BC-44C4-AFC7-C1CA93B7C30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CC644DE-3830-4F02-95BB-46A7C859487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006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485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Leaf List – Slide Template</vt:lpstr>
      <vt:lpstr>Vertical Leaf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Leaf List</dc:title>
  <dc:creator>PresentationGO.com</dc:creator>
  <dc:description>© Copyright PresentationGO.com</dc:description>
  <dcterms:created xsi:type="dcterms:W3CDTF">2014-11-26T05:14:11Z</dcterms:created>
  <dcterms:modified xsi:type="dcterms:W3CDTF">2021-05-19T22:55:42Z</dcterms:modified>
  <cp:category>Text &amp; Tables</cp:category>
</cp:coreProperties>
</file>