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478FD0A2-5FDC-47FB-90D3-89E4A64B965E}"/>
              </a:ext>
            </a:extLst>
          </p:cNvPr>
          <p:cNvSpPr/>
          <p:nvPr/>
        </p:nvSpPr>
        <p:spPr>
          <a:xfrm>
            <a:off x="6171222" y="3008036"/>
            <a:ext cx="2451607" cy="1413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9885" y="0"/>
                </a:moveTo>
                <a:lnTo>
                  <a:pt x="5471" y="0"/>
                </a:lnTo>
                <a:cubicBezTo>
                  <a:pt x="2448" y="0"/>
                  <a:pt x="0" y="4269"/>
                  <a:pt x="0" y="9541"/>
                </a:cubicBezTo>
                <a:lnTo>
                  <a:pt x="0" y="19447"/>
                </a:lnTo>
                <a:cubicBezTo>
                  <a:pt x="0" y="20633"/>
                  <a:pt x="554" y="21600"/>
                  <a:pt x="1234" y="21600"/>
                </a:cubicBezTo>
                <a:lnTo>
                  <a:pt x="11757" y="21600"/>
                </a:lnTo>
                <a:cubicBezTo>
                  <a:pt x="16485" y="21600"/>
                  <a:pt x="20481" y="15525"/>
                  <a:pt x="21129" y="7352"/>
                </a:cubicBezTo>
                <a:lnTo>
                  <a:pt x="21464" y="3174"/>
                </a:lnTo>
                <a:cubicBezTo>
                  <a:pt x="21600" y="1496"/>
                  <a:pt x="20857" y="0"/>
                  <a:pt x="1988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E39FE1-AE5F-45C8-86E8-E55157CD6E31}"/>
              </a:ext>
            </a:extLst>
          </p:cNvPr>
          <p:cNvSpPr/>
          <p:nvPr/>
        </p:nvSpPr>
        <p:spPr>
          <a:xfrm>
            <a:off x="3568640" y="3008036"/>
            <a:ext cx="2451587" cy="1413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606" y="0"/>
                </a:moveTo>
                <a:lnTo>
                  <a:pt x="16009" y="0"/>
                </a:lnTo>
                <a:cubicBezTo>
                  <a:pt x="19032" y="0"/>
                  <a:pt x="21480" y="4269"/>
                  <a:pt x="21480" y="9541"/>
                </a:cubicBezTo>
                <a:lnTo>
                  <a:pt x="21480" y="19447"/>
                </a:lnTo>
                <a:cubicBezTo>
                  <a:pt x="21480" y="20633"/>
                  <a:pt x="20926" y="21600"/>
                  <a:pt x="20246" y="21600"/>
                </a:cubicBezTo>
                <a:lnTo>
                  <a:pt x="9723" y="21600"/>
                </a:lnTo>
                <a:cubicBezTo>
                  <a:pt x="4995" y="21600"/>
                  <a:pt x="999" y="15525"/>
                  <a:pt x="351" y="7352"/>
                </a:cubicBezTo>
                <a:lnTo>
                  <a:pt x="16" y="3174"/>
                </a:lnTo>
                <a:cubicBezTo>
                  <a:pt x="-120" y="1496"/>
                  <a:pt x="633" y="0"/>
                  <a:pt x="160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A904DA-E88D-445B-9B62-29AE8BEABD35}"/>
              </a:ext>
            </a:extLst>
          </p:cNvPr>
          <p:cNvGrpSpPr/>
          <p:nvPr/>
        </p:nvGrpSpPr>
        <p:grpSpPr>
          <a:xfrm>
            <a:off x="8927481" y="3069716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05B3D8C-686B-4B02-BF76-E7B38F21B9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D6431B-53D6-457B-884F-304C3B166B0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A54E479-9747-470D-86B0-BE6A124C0DC7}"/>
              </a:ext>
            </a:extLst>
          </p:cNvPr>
          <p:cNvGrpSpPr/>
          <p:nvPr/>
        </p:nvGrpSpPr>
        <p:grpSpPr>
          <a:xfrm>
            <a:off x="338440" y="3069716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792581-45D6-494B-AA9D-24F727603A7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525F86-55B0-4052-896F-DF8D974885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A1DFA692-D879-41BF-9BA3-3D96E9DBFDEC}"/>
              </a:ext>
            </a:extLst>
          </p:cNvPr>
          <p:cNvSpPr/>
          <p:nvPr/>
        </p:nvSpPr>
        <p:spPr>
          <a:xfrm>
            <a:off x="6171222" y="4717802"/>
            <a:ext cx="2182427" cy="115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19454" y="0"/>
                </a:moveTo>
                <a:lnTo>
                  <a:pt x="5195" y="0"/>
                </a:lnTo>
                <a:cubicBezTo>
                  <a:pt x="2322" y="0"/>
                  <a:pt x="0" y="4427"/>
                  <a:pt x="0" y="9855"/>
                </a:cubicBezTo>
                <a:lnTo>
                  <a:pt x="0" y="21600"/>
                </a:lnTo>
                <a:lnTo>
                  <a:pt x="10753" y="21600"/>
                </a:lnTo>
                <a:cubicBezTo>
                  <a:pt x="16065" y="21600"/>
                  <a:pt x="20580" y="14281"/>
                  <a:pt x="21412" y="4338"/>
                </a:cubicBezTo>
                <a:lnTo>
                  <a:pt x="21412" y="4338"/>
                </a:lnTo>
                <a:cubicBezTo>
                  <a:pt x="21600" y="2069"/>
                  <a:pt x="20674" y="0"/>
                  <a:pt x="19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3D733C8-5B54-462B-ABB9-A4965826F703}"/>
              </a:ext>
            </a:extLst>
          </p:cNvPr>
          <p:cNvSpPr/>
          <p:nvPr/>
        </p:nvSpPr>
        <p:spPr>
          <a:xfrm>
            <a:off x="3837507" y="4717802"/>
            <a:ext cx="2182720" cy="115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973" y="0"/>
                </a:moveTo>
                <a:lnTo>
                  <a:pt x="16236" y="0"/>
                </a:lnTo>
                <a:cubicBezTo>
                  <a:pt x="19107" y="0"/>
                  <a:pt x="21428" y="4427"/>
                  <a:pt x="21428" y="9855"/>
                </a:cubicBezTo>
                <a:lnTo>
                  <a:pt x="21428" y="21600"/>
                </a:lnTo>
                <a:lnTo>
                  <a:pt x="10681" y="21600"/>
                </a:lnTo>
                <a:cubicBezTo>
                  <a:pt x="5372" y="21600"/>
                  <a:pt x="859" y="14281"/>
                  <a:pt x="27" y="4338"/>
                </a:cubicBezTo>
                <a:lnTo>
                  <a:pt x="27" y="4338"/>
                </a:lnTo>
                <a:cubicBezTo>
                  <a:pt x="-172" y="2069"/>
                  <a:pt x="754" y="0"/>
                  <a:pt x="19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744DEB1-BF63-487C-A7BB-86C89D2027B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83D7970-DCF5-4F07-A06A-046D40CCDD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26C84D-2016-44F6-A554-CD2F57E5B92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8785715-177A-4246-BBC7-BBADDC5393B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9FAC59F-1BBB-4F13-9753-551D31DC1E8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67B85C1-C46B-47AE-B32A-46E9A874A6B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1CEEE423-0106-4760-90ED-7E983D5DEDD3}"/>
              </a:ext>
            </a:extLst>
          </p:cNvPr>
          <p:cNvSpPr/>
          <p:nvPr/>
        </p:nvSpPr>
        <p:spPr>
          <a:xfrm>
            <a:off x="6171222" y="1190625"/>
            <a:ext cx="2750598" cy="1586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9" h="21600" extrusionOk="0">
                <a:moveTo>
                  <a:pt x="20043" y="0"/>
                </a:moveTo>
                <a:lnTo>
                  <a:pt x="6768" y="0"/>
                </a:lnTo>
                <a:cubicBezTo>
                  <a:pt x="3030" y="0"/>
                  <a:pt x="0" y="5282"/>
                  <a:pt x="0" y="11800"/>
                </a:cubicBezTo>
                <a:lnTo>
                  <a:pt x="0" y="18431"/>
                </a:lnTo>
                <a:cubicBezTo>
                  <a:pt x="0" y="20186"/>
                  <a:pt x="811" y="21600"/>
                  <a:pt x="1818" y="21600"/>
                </a:cubicBezTo>
                <a:lnTo>
                  <a:pt x="12045" y="21600"/>
                </a:lnTo>
                <a:cubicBezTo>
                  <a:pt x="16463" y="21600"/>
                  <a:pt x="20220" y="16025"/>
                  <a:pt x="20938" y="8435"/>
                </a:cubicBezTo>
                <a:lnTo>
                  <a:pt x="21460" y="2893"/>
                </a:lnTo>
                <a:cubicBezTo>
                  <a:pt x="21600" y="1365"/>
                  <a:pt x="20929" y="0"/>
                  <a:pt x="2004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025EC9C-34FA-41E8-A170-E838DC1E9CA7}"/>
              </a:ext>
            </a:extLst>
          </p:cNvPr>
          <p:cNvSpPr/>
          <p:nvPr/>
        </p:nvSpPr>
        <p:spPr>
          <a:xfrm>
            <a:off x="3270522" y="1190625"/>
            <a:ext cx="2749705" cy="1586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1429" y="0"/>
                </a:moveTo>
                <a:lnTo>
                  <a:pt x="14704" y="0"/>
                </a:lnTo>
                <a:cubicBezTo>
                  <a:pt x="18442" y="0"/>
                  <a:pt x="21472" y="5282"/>
                  <a:pt x="21472" y="11800"/>
                </a:cubicBezTo>
                <a:lnTo>
                  <a:pt x="21472" y="18431"/>
                </a:lnTo>
                <a:cubicBezTo>
                  <a:pt x="21472" y="20186"/>
                  <a:pt x="20661" y="21600"/>
                  <a:pt x="19654" y="21600"/>
                </a:cubicBezTo>
                <a:lnTo>
                  <a:pt x="9437" y="21600"/>
                </a:lnTo>
                <a:cubicBezTo>
                  <a:pt x="5018" y="21600"/>
                  <a:pt x="1261" y="16025"/>
                  <a:pt x="543" y="8435"/>
                </a:cubicBezTo>
                <a:lnTo>
                  <a:pt x="21" y="2893"/>
                </a:lnTo>
                <a:cubicBezTo>
                  <a:pt x="-128" y="1365"/>
                  <a:pt x="543" y="0"/>
                  <a:pt x="142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D50B000-1285-4647-8C83-BC32163E3271}"/>
              </a:ext>
            </a:extLst>
          </p:cNvPr>
          <p:cNvGrpSpPr/>
          <p:nvPr/>
        </p:nvGrpSpPr>
        <p:grpSpPr>
          <a:xfrm>
            <a:off x="9423400" y="1246526"/>
            <a:ext cx="2430160" cy="1474819"/>
            <a:chOff x="8921977" y="1466725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50A7DBA-8549-46D8-B691-647DCC6088D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2359AC3-EB75-4C66-9706-96221AC105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16FDE09-AD1A-4923-AF43-19CA2182ED61}"/>
              </a:ext>
            </a:extLst>
          </p:cNvPr>
          <p:cNvGrpSpPr/>
          <p:nvPr/>
        </p:nvGrpSpPr>
        <p:grpSpPr>
          <a:xfrm>
            <a:off x="338440" y="1246526"/>
            <a:ext cx="2430160" cy="1474819"/>
            <a:chOff x="332936" y="2627766"/>
            <a:chExt cx="2926080" cy="14748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8311A32-3A8D-43AB-8E40-9E8BEAD6F6C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FB8B9D-162B-4777-B7CE-8DDBBB0393D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Leaf List – Slide Template</a:t>
            </a:r>
          </a:p>
        </p:txBody>
      </p:sp>
      <p:pic>
        <p:nvPicPr>
          <p:cNvPr id="27" name="Graphic 26" descr="Bar graph with downward trend with solid fill">
            <a:extLst>
              <a:ext uri="{FF2B5EF4-FFF2-40B4-BE49-F238E27FC236}">
                <a16:creationId xmlns:a16="http://schemas.microsoft.com/office/drawing/2014/main" id="{3CA175B6-89BB-4A51-B1A0-6FC95B9F88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8670" y="1254763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40C716EA-33B2-4D79-91AE-4BFC6B1D4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91033" y="1286221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1097A5EC-B6EA-4607-B65C-F67AFD3D0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12607" y="476038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Hourglass 90% with solid fill">
            <a:extLst>
              <a:ext uri="{FF2B5EF4-FFF2-40B4-BE49-F238E27FC236}">
                <a16:creationId xmlns:a16="http://schemas.microsoft.com/office/drawing/2014/main" id="{5CF09126-71CA-4E99-9264-59A055EF0C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06576" y="309889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989CC4B2-0399-436C-82A0-3845B1D903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49876" y="476038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Stopwatch 75% with solid fill">
            <a:extLst>
              <a:ext uri="{FF2B5EF4-FFF2-40B4-BE49-F238E27FC236}">
                <a16:creationId xmlns:a16="http://schemas.microsoft.com/office/drawing/2014/main" id="{24B4ECC6-7C55-4D52-AEB2-4B0C79FFD5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57542" y="309889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747DE9B-D941-4E03-901D-687D244053A4}"/>
              </a:ext>
            </a:extLst>
          </p:cNvPr>
          <p:cNvSpPr txBox="1"/>
          <p:nvPr/>
        </p:nvSpPr>
        <p:spPr>
          <a:xfrm>
            <a:off x="4420971" y="1534399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E6C2EA-535D-45A4-887C-09214E43C6A5}"/>
              </a:ext>
            </a:extLst>
          </p:cNvPr>
          <p:cNvSpPr txBox="1"/>
          <p:nvPr/>
        </p:nvSpPr>
        <p:spPr>
          <a:xfrm>
            <a:off x="6716115" y="1534399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110A42-ED11-4ACF-BE4F-693529089AC5}"/>
              </a:ext>
            </a:extLst>
          </p:cNvPr>
          <p:cNvSpPr txBox="1"/>
          <p:nvPr/>
        </p:nvSpPr>
        <p:spPr>
          <a:xfrm>
            <a:off x="4768298" y="4914261"/>
            <a:ext cx="102506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01BFF5-022E-40CB-84E8-338C29F6E9AC}"/>
              </a:ext>
            </a:extLst>
          </p:cNvPr>
          <p:cNvSpPr txBox="1"/>
          <p:nvPr/>
        </p:nvSpPr>
        <p:spPr>
          <a:xfrm>
            <a:off x="4585418" y="3254958"/>
            <a:ext cx="102506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9674BA-9113-43CB-BF36-5013F709636D}"/>
              </a:ext>
            </a:extLst>
          </p:cNvPr>
          <p:cNvSpPr txBox="1"/>
          <p:nvPr/>
        </p:nvSpPr>
        <p:spPr>
          <a:xfrm>
            <a:off x="6331922" y="4914261"/>
            <a:ext cx="102506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4BC494-E731-4F37-A1AD-8383D234B2C1}"/>
              </a:ext>
            </a:extLst>
          </p:cNvPr>
          <p:cNvSpPr txBox="1"/>
          <p:nvPr/>
        </p:nvSpPr>
        <p:spPr>
          <a:xfrm>
            <a:off x="6524470" y="3254958"/>
            <a:ext cx="102506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478FD0A2-5FDC-47FB-90D3-89E4A64B965E}"/>
              </a:ext>
            </a:extLst>
          </p:cNvPr>
          <p:cNvSpPr/>
          <p:nvPr/>
        </p:nvSpPr>
        <p:spPr>
          <a:xfrm>
            <a:off x="6171222" y="3008036"/>
            <a:ext cx="2451607" cy="1413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9885" y="0"/>
                </a:moveTo>
                <a:lnTo>
                  <a:pt x="5471" y="0"/>
                </a:lnTo>
                <a:cubicBezTo>
                  <a:pt x="2448" y="0"/>
                  <a:pt x="0" y="4269"/>
                  <a:pt x="0" y="9541"/>
                </a:cubicBezTo>
                <a:lnTo>
                  <a:pt x="0" y="19447"/>
                </a:lnTo>
                <a:cubicBezTo>
                  <a:pt x="0" y="20633"/>
                  <a:pt x="554" y="21600"/>
                  <a:pt x="1234" y="21600"/>
                </a:cubicBezTo>
                <a:lnTo>
                  <a:pt x="11757" y="21600"/>
                </a:lnTo>
                <a:cubicBezTo>
                  <a:pt x="16485" y="21600"/>
                  <a:pt x="20481" y="15525"/>
                  <a:pt x="21129" y="7352"/>
                </a:cubicBezTo>
                <a:lnTo>
                  <a:pt x="21464" y="3174"/>
                </a:lnTo>
                <a:cubicBezTo>
                  <a:pt x="21600" y="1496"/>
                  <a:pt x="20857" y="0"/>
                  <a:pt x="1988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E39FE1-AE5F-45C8-86E8-E55157CD6E31}"/>
              </a:ext>
            </a:extLst>
          </p:cNvPr>
          <p:cNvSpPr/>
          <p:nvPr/>
        </p:nvSpPr>
        <p:spPr>
          <a:xfrm>
            <a:off x="3568640" y="3008036"/>
            <a:ext cx="2451587" cy="1413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606" y="0"/>
                </a:moveTo>
                <a:lnTo>
                  <a:pt x="16009" y="0"/>
                </a:lnTo>
                <a:cubicBezTo>
                  <a:pt x="19032" y="0"/>
                  <a:pt x="21480" y="4269"/>
                  <a:pt x="21480" y="9541"/>
                </a:cubicBezTo>
                <a:lnTo>
                  <a:pt x="21480" y="19447"/>
                </a:lnTo>
                <a:cubicBezTo>
                  <a:pt x="21480" y="20633"/>
                  <a:pt x="20926" y="21600"/>
                  <a:pt x="20246" y="21600"/>
                </a:cubicBezTo>
                <a:lnTo>
                  <a:pt x="9723" y="21600"/>
                </a:lnTo>
                <a:cubicBezTo>
                  <a:pt x="4995" y="21600"/>
                  <a:pt x="999" y="15525"/>
                  <a:pt x="351" y="7352"/>
                </a:cubicBezTo>
                <a:lnTo>
                  <a:pt x="16" y="3174"/>
                </a:lnTo>
                <a:cubicBezTo>
                  <a:pt x="-120" y="1496"/>
                  <a:pt x="633" y="0"/>
                  <a:pt x="1606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A904DA-E88D-445B-9B62-29AE8BEABD35}"/>
              </a:ext>
            </a:extLst>
          </p:cNvPr>
          <p:cNvGrpSpPr/>
          <p:nvPr/>
        </p:nvGrpSpPr>
        <p:grpSpPr>
          <a:xfrm>
            <a:off x="8927481" y="3069716"/>
            <a:ext cx="2926080" cy="1290153"/>
            <a:chOff x="8921977" y="1466725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05B3D8C-686B-4B02-BF76-E7B38F21B97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9D6431B-53D6-457B-884F-304C3B166B0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A54E479-9747-470D-86B0-BE6A124C0DC7}"/>
              </a:ext>
            </a:extLst>
          </p:cNvPr>
          <p:cNvGrpSpPr/>
          <p:nvPr/>
        </p:nvGrpSpPr>
        <p:grpSpPr>
          <a:xfrm>
            <a:off x="338440" y="3069716"/>
            <a:ext cx="2926080" cy="1290153"/>
            <a:chOff x="332936" y="2627766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792581-45D6-494B-AA9D-24F727603A7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525F86-55B0-4052-896F-DF8D974885F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A1DFA692-D879-41BF-9BA3-3D96E9DBFDEC}"/>
              </a:ext>
            </a:extLst>
          </p:cNvPr>
          <p:cNvSpPr/>
          <p:nvPr/>
        </p:nvSpPr>
        <p:spPr>
          <a:xfrm>
            <a:off x="6171222" y="4717802"/>
            <a:ext cx="2182427" cy="115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600" extrusionOk="0">
                <a:moveTo>
                  <a:pt x="19454" y="0"/>
                </a:moveTo>
                <a:lnTo>
                  <a:pt x="5195" y="0"/>
                </a:lnTo>
                <a:cubicBezTo>
                  <a:pt x="2322" y="0"/>
                  <a:pt x="0" y="4427"/>
                  <a:pt x="0" y="9855"/>
                </a:cubicBezTo>
                <a:lnTo>
                  <a:pt x="0" y="21600"/>
                </a:lnTo>
                <a:lnTo>
                  <a:pt x="10753" y="21600"/>
                </a:lnTo>
                <a:cubicBezTo>
                  <a:pt x="16065" y="21600"/>
                  <a:pt x="20580" y="14281"/>
                  <a:pt x="21412" y="4338"/>
                </a:cubicBezTo>
                <a:lnTo>
                  <a:pt x="21412" y="4338"/>
                </a:lnTo>
                <a:cubicBezTo>
                  <a:pt x="21600" y="2069"/>
                  <a:pt x="20674" y="0"/>
                  <a:pt x="194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3D733C8-5B54-462B-ABB9-A4965826F703}"/>
              </a:ext>
            </a:extLst>
          </p:cNvPr>
          <p:cNvSpPr/>
          <p:nvPr/>
        </p:nvSpPr>
        <p:spPr>
          <a:xfrm>
            <a:off x="3837507" y="4717802"/>
            <a:ext cx="2182720" cy="115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973" y="0"/>
                </a:moveTo>
                <a:lnTo>
                  <a:pt x="16236" y="0"/>
                </a:lnTo>
                <a:cubicBezTo>
                  <a:pt x="19107" y="0"/>
                  <a:pt x="21428" y="4427"/>
                  <a:pt x="21428" y="9855"/>
                </a:cubicBezTo>
                <a:lnTo>
                  <a:pt x="21428" y="21600"/>
                </a:lnTo>
                <a:lnTo>
                  <a:pt x="10681" y="21600"/>
                </a:lnTo>
                <a:cubicBezTo>
                  <a:pt x="5372" y="21600"/>
                  <a:pt x="859" y="14281"/>
                  <a:pt x="27" y="4338"/>
                </a:cubicBezTo>
                <a:lnTo>
                  <a:pt x="27" y="4338"/>
                </a:lnTo>
                <a:cubicBezTo>
                  <a:pt x="-172" y="2069"/>
                  <a:pt x="754" y="0"/>
                  <a:pt x="197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744DEB1-BF63-487C-A7BB-86C89D2027B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83D7970-DCF5-4F07-A06A-046D40CCDD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526C84D-2016-44F6-A554-CD2F57E5B92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8785715-177A-4246-BBC7-BBADDC5393B9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9FAC59F-1BBB-4F13-9753-551D31DC1E8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67B85C1-C46B-47AE-B32A-46E9A874A6B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1CEEE423-0106-4760-90ED-7E983D5DEDD3}"/>
              </a:ext>
            </a:extLst>
          </p:cNvPr>
          <p:cNvSpPr/>
          <p:nvPr/>
        </p:nvSpPr>
        <p:spPr>
          <a:xfrm>
            <a:off x="6171222" y="1190625"/>
            <a:ext cx="2750598" cy="1586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9" h="21600" extrusionOk="0">
                <a:moveTo>
                  <a:pt x="20043" y="0"/>
                </a:moveTo>
                <a:lnTo>
                  <a:pt x="6768" y="0"/>
                </a:lnTo>
                <a:cubicBezTo>
                  <a:pt x="3030" y="0"/>
                  <a:pt x="0" y="5282"/>
                  <a:pt x="0" y="11800"/>
                </a:cubicBezTo>
                <a:lnTo>
                  <a:pt x="0" y="18431"/>
                </a:lnTo>
                <a:cubicBezTo>
                  <a:pt x="0" y="20186"/>
                  <a:pt x="811" y="21600"/>
                  <a:pt x="1818" y="21600"/>
                </a:cubicBezTo>
                <a:lnTo>
                  <a:pt x="12045" y="21600"/>
                </a:lnTo>
                <a:cubicBezTo>
                  <a:pt x="16463" y="21600"/>
                  <a:pt x="20220" y="16025"/>
                  <a:pt x="20938" y="8435"/>
                </a:cubicBezTo>
                <a:lnTo>
                  <a:pt x="21460" y="2893"/>
                </a:lnTo>
                <a:cubicBezTo>
                  <a:pt x="21600" y="1365"/>
                  <a:pt x="20929" y="0"/>
                  <a:pt x="2004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025EC9C-34FA-41E8-A170-E838DC1E9CA7}"/>
              </a:ext>
            </a:extLst>
          </p:cNvPr>
          <p:cNvSpPr/>
          <p:nvPr/>
        </p:nvSpPr>
        <p:spPr>
          <a:xfrm>
            <a:off x="3270522" y="1190625"/>
            <a:ext cx="2749705" cy="15866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2" h="21600" extrusionOk="0">
                <a:moveTo>
                  <a:pt x="1429" y="0"/>
                </a:moveTo>
                <a:lnTo>
                  <a:pt x="14704" y="0"/>
                </a:lnTo>
                <a:cubicBezTo>
                  <a:pt x="18442" y="0"/>
                  <a:pt x="21472" y="5282"/>
                  <a:pt x="21472" y="11800"/>
                </a:cubicBezTo>
                <a:lnTo>
                  <a:pt x="21472" y="18431"/>
                </a:lnTo>
                <a:cubicBezTo>
                  <a:pt x="21472" y="20186"/>
                  <a:pt x="20661" y="21600"/>
                  <a:pt x="19654" y="21600"/>
                </a:cubicBezTo>
                <a:lnTo>
                  <a:pt x="9437" y="21600"/>
                </a:lnTo>
                <a:cubicBezTo>
                  <a:pt x="5018" y="21600"/>
                  <a:pt x="1261" y="16025"/>
                  <a:pt x="543" y="8435"/>
                </a:cubicBezTo>
                <a:lnTo>
                  <a:pt x="21" y="2893"/>
                </a:lnTo>
                <a:cubicBezTo>
                  <a:pt x="-128" y="1365"/>
                  <a:pt x="543" y="0"/>
                  <a:pt x="142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D50B000-1285-4647-8C83-BC32163E3271}"/>
              </a:ext>
            </a:extLst>
          </p:cNvPr>
          <p:cNvGrpSpPr/>
          <p:nvPr/>
        </p:nvGrpSpPr>
        <p:grpSpPr>
          <a:xfrm>
            <a:off x="9423400" y="1246526"/>
            <a:ext cx="2430160" cy="1474819"/>
            <a:chOff x="8921977" y="1466725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50A7DBA-8549-46D8-B691-647DCC6088D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2359AC3-EB75-4C66-9706-96221AC105B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16FDE09-AD1A-4923-AF43-19CA2182ED61}"/>
              </a:ext>
            </a:extLst>
          </p:cNvPr>
          <p:cNvGrpSpPr/>
          <p:nvPr/>
        </p:nvGrpSpPr>
        <p:grpSpPr>
          <a:xfrm>
            <a:off x="338440" y="1246526"/>
            <a:ext cx="2430160" cy="1474819"/>
            <a:chOff x="332936" y="2627766"/>
            <a:chExt cx="2926080" cy="14748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8311A32-3A8D-43AB-8E40-9E8BEAD6F6C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1FB8B9D-162B-4777-B7CE-8DDBBB0393D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Leaf List – Slide Template</a:t>
            </a:r>
          </a:p>
        </p:txBody>
      </p:sp>
      <p:pic>
        <p:nvPicPr>
          <p:cNvPr id="27" name="Graphic 26" descr="Bar graph with downward trend with solid fill">
            <a:extLst>
              <a:ext uri="{FF2B5EF4-FFF2-40B4-BE49-F238E27FC236}">
                <a16:creationId xmlns:a16="http://schemas.microsoft.com/office/drawing/2014/main" id="{3CA175B6-89BB-4A51-B1A0-6FC95B9F88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8670" y="1254763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Bar graph with upward trend with solid fill">
            <a:extLst>
              <a:ext uri="{FF2B5EF4-FFF2-40B4-BE49-F238E27FC236}">
                <a16:creationId xmlns:a16="http://schemas.microsoft.com/office/drawing/2014/main" id="{40C716EA-33B2-4D79-91AE-4BFC6B1D4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91033" y="1286221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1097A5EC-B6EA-4607-B65C-F67AFD3D06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12607" y="476038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Hourglass 90% with solid fill">
            <a:extLst>
              <a:ext uri="{FF2B5EF4-FFF2-40B4-BE49-F238E27FC236}">
                <a16:creationId xmlns:a16="http://schemas.microsoft.com/office/drawing/2014/main" id="{5CF09126-71CA-4E99-9264-59A055EF0C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06576" y="309889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989CC4B2-0399-436C-82A0-3845B1D903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49876" y="476038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Stopwatch 75% with solid fill">
            <a:extLst>
              <a:ext uri="{FF2B5EF4-FFF2-40B4-BE49-F238E27FC236}">
                <a16:creationId xmlns:a16="http://schemas.microsoft.com/office/drawing/2014/main" id="{24B4ECC6-7C55-4D52-AEB2-4B0C79FFD50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57542" y="3098899"/>
            <a:ext cx="725232" cy="7252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4747DE9B-D941-4E03-901D-687D244053A4}"/>
              </a:ext>
            </a:extLst>
          </p:cNvPr>
          <p:cNvSpPr txBox="1"/>
          <p:nvPr/>
        </p:nvSpPr>
        <p:spPr>
          <a:xfrm>
            <a:off x="4420971" y="1534399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E6C2EA-535D-45A4-887C-09214E43C6A5}"/>
              </a:ext>
            </a:extLst>
          </p:cNvPr>
          <p:cNvSpPr txBox="1"/>
          <p:nvPr/>
        </p:nvSpPr>
        <p:spPr>
          <a:xfrm>
            <a:off x="6716115" y="1534399"/>
            <a:ext cx="1025069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110A42-ED11-4ACF-BE4F-693529089AC5}"/>
              </a:ext>
            </a:extLst>
          </p:cNvPr>
          <p:cNvSpPr txBox="1"/>
          <p:nvPr/>
        </p:nvSpPr>
        <p:spPr>
          <a:xfrm>
            <a:off x="4768298" y="4914261"/>
            <a:ext cx="102506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01BFF5-022E-40CB-84E8-338C29F6E9AC}"/>
              </a:ext>
            </a:extLst>
          </p:cNvPr>
          <p:cNvSpPr txBox="1"/>
          <p:nvPr/>
        </p:nvSpPr>
        <p:spPr>
          <a:xfrm>
            <a:off x="4585418" y="3254958"/>
            <a:ext cx="102506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9674BA-9113-43CB-BF36-5013F709636D}"/>
              </a:ext>
            </a:extLst>
          </p:cNvPr>
          <p:cNvSpPr txBox="1"/>
          <p:nvPr/>
        </p:nvSpPr>
        <p:spPr>
          <a:xfrm>
            <a:off x="6331922" y="4914261"/>
            <a:ext cx="1025069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4BC494-E731-4F37-A1AD-8383D234B2C1}"/>
              </a:ext>
            </a:extLst>
          </p:cNvPr>
          <p:cNvSpPr txBox="1"/>
          <p:nvPr/>
        </p:nvSpPr>
        <p:spPr>
          <a:xfrm>
            <a:off x="6524470" y="3254958"/>
            <a:ext cx="1025069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060066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8769</TotalTime>
  <Words>549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Leaf List – Slide Template</vt:lpstr>
      <vt:lpstr>Vertical Leaf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Leaf List</dc:title>
  <dc:creator>PresentationGO.com</dc:creator>
  <dc:description>© Copyright PresentationGO.com</dc:description>
  <dcterms:created xsi:type="dcterms:W3CDTF">2014-11-26T05:14:11Z</dcterms:created>
  <dcterms:modified xsi:type="dcterms:W3CDTF">2021-05-19T22:55:50Z</dcterms:modified>
  <cp:category>Text &amp; Tables</cp:category>
</cp:coreProperties>
</file>