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1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70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List with Traffic Cone for PowerPoint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AB32233-4EA5-4663-A6C3-87BCD0AF7166}"/>
              </a:ext>
            </a:extLst>
          </p:cNvPr>
          <p:cNvSpPr/>
          <p:nvPr/>
        </p:nvSpPr>
        <p:spPr>
          <a:xfrm>
            <a:off x="3430518" y="3782903"/>
            <a:ext cx="2282964" cy="2054666"/>
          </a:xfrm>
          <a:prstGeom prst="roundRect">
            <a:avLst>
              <a:gd name="adj" fmla="val 8702"/>
            </a:avLst>
          </a:prstGeom>
          <a:gradFill flip="none" rotWithShape="1">
            <a:gsLst>
              <a:gs pos="42000">
                <a:srgbClr val="FF7711"/>
              </a:gs>
              <a:gs pos="89000">
                <a:srgbClr val="FFAA01"/>
              </a:gs>
              <a:gs pos="100000">
                <a:srgbClr val="FECE02"/>
              </a:gs>
              <a:gs pos="0">
                <a:srgbClr val="C73E01"/>
              </a:gs>
            </a:gsLst>
            <a:lin ang="6600000" scaled="0"/>
            <a:tileRect/>
          </a:gradFill>
          <a:ln w="25400" cap="flat" cmpd="sng" algn="ctr">
            <a:noFill/>
            <a:prstDash val="solid"/>
          </a:ln>
          <a:effectLst/>
          <a:scene3d>
            <a:camera prst="isometricOffAxis1Top">
              <a:rot lat="19308370" lon="17994607" rev="3982837"/>
            </a:camera>
            <a:lightRig rig="soft" dir="t"/>
          </a:scene3d>
          <a:sp3d extrusionH="152400" prstMaterial="matte">
            <a:bevelT w="57150" h="44450"/>
            <a:bevelB w="0" h="0"/>
          </a:sp3d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  <a:ea typeface="宋体"/>
            </a:endParaRP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DDB021B8-9E03-4CBD-BB1C-57183AB09CFC}"/>
              </a:ext>
            </a:extLst>
          </p:cNvPr>
          <p:cNvGrpSpPr/>
          <p:nvPr/>
        </p:nvGrpSpPr>
        <p:grpSpPr>
          <a:xfrm>
            <a:off x="3548455" y="1821925"/>
            <a:ext cx="2083643" cy="3306157"/>
            <a:chOff x="4731273" y="1286233"/>
            <a:chExt cx="2778191" cy="4408209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4B829F1-891F-4FFC-9D09-21827C239F45}"/>
                </a:ext>
              </a:extLst>
            </p:cNvPr>
            <p:cNvSpPr/>
            <p:nvPr/>
          </p:nvSpPr>
          <p:spPr>
            <a:xfrm>
              <a:off x="4731273" y="1286233"/>
              <a:ext cx="2778191" cy="4408209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0033EBC-6A6F-4821-91D0-6F2B1DD8BA7C}"/>
                </a:ext>
              </a:extLst>
            </p:cNvPr>
            <p:cNvSpPr/>
            <p:nvPr/>
          </p:nvSpPr>
          <p:spPr>
            <a:xfrm>
              <a:off x="5356220" y="2271891"/>
              <a:ext cx="1526708" cy="896837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A08B18E-DC22-4012-98B3-CD00286BB886}"/>
                </a:ext>
              </a:extLst>
            </p:cNvPr>
            <p:cNvSpPr/>
            <p:nvPr/>
          </p:nvSpPr>
          <p:spPr>
            <a:xfrm>
              <a:off x="4901095" y="3788940"/>
              <a:ext cx="2445133" cy="966727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4FED9EB-FF3F-42A1-BFFE-DE20AD685E4B}"/>
              </a:ext>
            </a:extLst>
          </p:cNvPr>
          <p:cNvGrpSpPr/>
          <p:nvPr/>
        </p:nvGrpSpPr>
        <p:grpSpPr>
          <a:xfrm>
            <a:off x="6744880" y="3562542"/>
            <a:ext cx="2146496" cy="1152282"/>
            <a:chOff x="8921977" y="1435947"/>
            <a:chExt cx="2937088" cy="153637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EB523EC-8FE9-45DF-B4C6-1EE508754EAE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FD6344D-B459-41A2-9C61-68E90F9B714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EA02203-291E-4FD5-8BA0-2C306D8CA9DF}"/>
              </a:ext>
            </a:extLst>
          </p:cNvPr>
          <p:cNvGrpSpPr/>
          <p:nvPr/>
        </p:nvGrpSpPr>
        <p:grpSpPr>
          <a:xfrm>
            <a:off x="246778" y="2913496"/>
            <a:ext cx="2171506" cy="1152282"/>
            <a:chOff x="332936" y="2596988"/>
            <a:chExt cx="2937088" cy="153637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8939D60-A190-4ABF-9029-D7CCCAFA438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849D360-139F-4EF0-B0B0-A86F2CA54EE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7A4B6F5-4098-4C47-A725-85A0D1C32CB4}"/>
              </a:ext>
            </a:extLst>
          </p:cNvPr>
          <p:cNvGrpSpPr/>
          <p:nvPr/>
        </p:nvGrpSpPr>
        <p:grpSpPr>
          <a:xfrm>
            <a:off x="246778" y="4211588"/>
            <a:ext cx="2171506" cy="1152282"/>
            <a:chOff x="332936" y="4621560"/>
            <a:chExt cx="2937088" cy="153637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5F90662-AB20-4CA3-9EFE-94553447EE1E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002AF87-D47D-4F45-A024-11531330FEB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593105C-D1FC-4B19-A6CD-098DC02774B3}"/>
              </a:ext>
            </a:extLst>
          </p:cNvPr>
          <p:cNvGrpSpPr/>
          <p:nvPr/>
        </p:nvGrpSpPr>
        <p:grpSpPr>
          <a:xfrm>
            <a:off x="6750726" y="2264451"/>
            <a:ext cx="2146496" cy="1152282"/>
            <a:chOff x="8921977" y="1435947"/>
            <a:chExt cx="2937088" cy="153637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D42CB2F-A9D2-47B9-9886-95DBF4E79D89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9989990-CAAA-4938-AA2B-BBD32F09E8D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64B755C-E228-4332-BD38-6DBC31B9AB56}"/>
              </a:ext>
            </a:extLst>
          </p:cNvPr>
          <p:cNvGrpSpPr/>
          <p:nvPr/>
        </p:nvGrpSpPr>
        <p:grpSpPr>
          <a:xfrm>
            <a:off x="252624" y="1615406"/>
            <a:ext cx="2171506" cy="1152282"/>
            <a:chOff x="332936" y="2596988"/>
            <a:chExt cx="2937088" cy="153637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4804370-EB0F-4939-924E-520C9A14829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BEF0C1B-29B3-499E-B3FF-2381C88FF5F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70D23F-3B48-450D-82DE-D06D98BA0105}"/>
              </a:ext>
            </a:extLst>
          </p:cNvPr>
          <p:cNvCxnSpPr>
            <a:cxnSpLocks/>
          </p:cNvCxnSpPr>
          <p:nvPr/>
        </p:nvCxnSpPr>
        <p:spPr>
          <a:xfrm>
            <a:off x="2583873" y="4777355"/>
            <a:ext cx="47105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66E238A-B7B5-4346-A676-15FFE48394CC}"/>
              </a:ext>
            </a:extLst>
          </p:cNvPr>
          <p:cNvCxnSpPr>
            <a:cxnSpLocks/>
          </p:cNvCxnSpPr>
          <p:nvPr/>
        </p:nvCxnSpPr>
        <p:spPr>
          <a:xfrm>
            <a:off x="2583874" y="3508349"/>
            <a:ext cx="1274618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5232CD0-FB48-4BB3-94F4-7971C3948EF8}"/>
              </a:ext>
            </a:extLst>
          </p:cNvPr>
          <p:cNvCxnSpPr>
            <a:cxnSpLocks/>
          </p:cNvCxnSpPr>
          <p:nvPr/>
        </p:nvCxnSpPr>
        <p:spPr>
          <a:xfrm>
            <a:off x="2583873" y="2201405"/>
            <a:ext cx="1648691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DE14F6B-1780-4AAF-986B-3A3B63C1C63D}"/>
              </a:ext>
            </a:extLst>
          </p:cNvPr>
          <p:cNvCxnSpPr>
            <a:cxnSpLocks/>
          </p:cNvCxnSpPr>
          <p:nvPr/>
        </p:nvCxnSpPr>
        <p:spPr>
          <a:xfrm flipH="1">
            <a:off x="5223164" y="2915563"/>
            <a:ext cx="1336965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0CFDA2B-26D5-4E61-90CE-81D2983EC441}"/>
              </a:ext>
            </a:extLst>
          </p:cNvPr>
          <p:cNvCxnSpPr>
            <a:cxnSpLocks/>
          </p:cNvCxnSpPr>
          <p:nvPr/>
        </p:nvCxnSpPr>
        <p:spPr>
          <a:xfrm flipH="1">
            <a:off x="5509671" y="4103452"/>
            <a:ext cx="1050458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7" name="Graphic 26" descr="Users">
            <a:extLst>
              <a:ext uri="{FF2B5EF4-FFF2-40B4-BE49-F238E27FC236}">
                <a16:creationId xmlns:a16="http://schemas.microsoft.com/office/drawing/2014/main" id="{D9C974F1-505B-47EA-9BBB-85A94FE3A2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8876" y="2018423"/>
            <a:ext cx="346249" cy="346249"/>
          </a:xfrm>
          <a:prstGeom prst="rect">
            <a:avLst/>
          </a:prstGeom>
        </p:spPr>
      </p:pic>
      <p:pic>
        <p:nvPicPr>
          <p:cNvPr id="29" name="Graphic 28" descr="Light bulb">
            <a:extLst>
              <a:ext uri="{FF2B5EF4-FFF2-40B4-BE49-F238E27FC236}">
                <a16:creationId xmlns:a16="http://schemas.microsoft.com/office/drawing/2014/main" id="{C417D6FB-895C-4E68-AA60-76DFC94129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8876" y="2667469"/>
            <a:ext cx="346249" cy="346249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id="{C1F7A784-AFA8-4120-A80F-FF28B7EB55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8876" y="3316515"/>
            <a:ext cx="346249" cy="346249"/>
          </a:xfrm>
          <a:prstGeom prst="rect">
            <a:avLst/>
          </a:prstGeom>
        </p:spPr>
      </p:pic>
      <p:pic>
        <p:nvPicPr>
          <p:cNvPr id="43" name="Graphic 42" descr="Fire">
            <a:extLst>
              <a:ext uri="{FF2B5EF4-FFF2-40B4-BE49-F238E27FC236}">
                <a16:creationId xmlns:a16="http://schemas.microsoft.com/office/drawing/2014/main" id="{B58E7AC7-5331-4C6C-A40F-D5A829EB773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98876" y="3965561"/>
            <a:ext cx="346249" cy="346249"/>
          </a:xfrm>
          <a:prstGeom prst="rect">
            <a:avLst/>
          </a:prstGeom>
        </p:spPr>
      </p:pic>
      <p:pic>
        <p:nvPicPr>
          <p:cNvPr id="45" name="Graphic 44" descr="Tools">
            <a:extLst>
              <a:ext uri="{FF2B5EF4-FFF2-40B4-BE49-F238E27FC236}">
                <a16:creationId xmlns:a16="http://schemas.microsoft.com/office/drawing/2014/main" id="{D5E17527-00BD-4A70-81DC-AE230FDE3C3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98876" y="4614606"/>
            <a:ext cx="346249" cy="346249"/>
          </a:xfrm>
          <a:prstGeom prst="rect">
            <a:avLst/>
          </a:prstGeom>
        </p:spPr>
      </p:pic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22835EC-62D0-4E49-B48F-C22D72F5C87C}"/>
              </a:ext>
            </a:extLst>
          </p:cNvPr>
          <p:cNvCxnSpPr>
            <a:cxnSpLocks/>
          </p:cNvCxnSpPr>
          <p:nvPr/>
        </p:nvCxnSpPr>
        <p:spPr>
          <a:xfrm>
            <a:off x="2538846" y="1717598"/>
            <a:ext cx="0" cy="967615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7367C30-445A-4EE8-9897-B82B79A7BC7A}"/>
              </a:ext>
            </a:extLst>
          </p:cNvPr>
          <p:cNvCxnSpPr>
            <a:cxnSpLocks/>
          </p:cNvCxnSpPr>
          <p:nvPr/>
        </p:nvCxnSpPr>
        <p:spPr>
          <a:xfrm>
            <a:off x="6605155" y="2364179"/>
            <a:ext cx="0" cy="967615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A03AB87C-20AD-47A4-A2E9-7368C59F8FD4}"/>
              </a:ext>
            </a:extLst>
          </p:cNvPr>
          <p:cNvCxnSpPr>
            <a:cxnSpLocks/>
          </p:cNvCxnSpPr>
          <p:nvPr/>
        </p:nvCxnSpPr>
        <p:spPr>
          <a:xfrm>
            <a:off x="2538846" y="3010760"/>
            <a:ext cx="0" cy="967615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8A50AC0-E9F5-4E18-B9E6-EC690BB88EFE}"/>
              </a:ext>
            </a:extLst>
          </p:cNvPr>
          <p:cNvCxnSpPr>
            <a:cxnSpLocks/>
          </p:cNvCxnSpPr>
          <p:nvPr/>
        </p:nvCxnSpPr>
        <p:spPr>
          <a:xfrm>
            <a:off x="2538846" y="4303922"/>
            <a:ext cx="0" cy="967615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AF0CA960-1E7B-4A72-BCFC-48554D14A8AF}"/>
              </a:ext>
            </a:extLst>
          </p:cNvPr>
          <p:cNvCxnSpPr>
            <a:cxnSpLocks/>
          </p:cNvCxnSpPr>
          <p:nvPr/>
        </p:nvCxnSpPr>
        <p:spPr>
          <a:xfrm>
            <a:off x="6605155" y="3657341"/>
            <a:ext cx="0" cy="967615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" name="Graphic 122" descr="Users">
            <a:extLst>
              <a:ext uri="{FF2B5EF4-FFF2-40B4-BE49-F238E27FC236}">
                <a16:creationId xmlns:a16="http://schemas.microsoft.com/office/drawing/2014/main" id="{E9AB4C3A-4FB3-4487-BEC0-69DF9934235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7203" y="1650015"/>
            <a:ext cx="346249" cy="346249"/>
          </a:xfrm>
          <a:prstGeom prst="rect">
            <a:avLst/>
          </a:prstGeom>
        </p:spPr>
      </p:pic>
      <p:pic>
        <p:nvPicPr>
          <p:cNvPr id="124" name="Graphic 123" descr="Puzzle">
            <a:extLst>
              <a:ext uri="{FF2B5EF4-FFF2-40B4-BE49-F238E27FC236}">
                <a16:creationId xmlns:a16="http://schemas.microsoft.com/office/drawing/2014/main" id="{CC06D5C9-8BED-4D63-9427-3C96566E4F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67203" y="2950445"/>
            <a:ext cx="346249" cy="346249"/>
          </a:xfrm>
          <a:prstGeom prst="rect">
            <a:avLst/>
          </a:prstGeom>
        </p:spPr>
      </p:pic>
      <p:pic>
        <p:nvPicPr>
          <p:cNvPr id="125" name="Graphic 124" descr="Tools">
            <a:extLst>
              <a:ext uri="{FF2B5EF4-FFF2-40B4-BE49-F238E27FC236}">
                <a16:creationId xmlns:a16="http://schemas.microsoft.com/office/drawing/2014/main" id="{02197F02-D6F3-4F4A-B15C-CD7CDF6CA57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67203" y="4250875"/>
            <a:ext cx="346249" cy="346249"/>
          </a:xfrm>
          <a:prstGeom prst="rect">
            <a:avLst/>
          </a:prstGeom>
        </p:spPr>
      </p:pic>
      <p:pic>
        <p:nvPicPr>
          <p:cNvPr id="126" name="Graphic 125" descr="Light bulb">
            <a:extLst>
              <a:ext uri="{FF2B5EF4-FFF2-40B4-BE49-F238E27FC236}">
                <a16:creationId xmlns:a16="http://schemas.microsoft.com/office/drawing/2014/main" id="{DB9CBE1D-4F34-47E5-83E9-5DEF263BFE8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430549" y="2300230"/>
            <a:ext cx="346249" cy="346249"/>
          </a:xfrm>
          <a:prstGeom prst="rect">
            <a:avLst/>
          </a:prstGeom>
        </p:spPr>
      </p:pic>
      <p:pic>
        <p:nvPicPr>
          <p:cNvPr id="127" name="Graphic 126" descr="Fire">
            <a:extLst>
              <a:ext uri="{FF2B5EF4-FFF2-40B4-BE49-F238E27FC236}">
                <a16:creationId xmlns:a16="http://schemas.microsoft.com/office/drawing/2014/main" id="{105340CA-D3C2-403A-BBAF-527E543DCBE7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430549" y="3600660"/>
            <a:ext cx="346249" cy="34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List with Traffic Cone for PowerPoint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AB32233-4EA5-4663-A6C3-87BCD0AF7166}"/>
              </a:ext>
            </a:extLst>
          </p:cNvPr>
          <p:cNvSpPr/>
          <p:nvPr/>
        </p:nvSpPr>
        <p:spPr>
          <a:xfrm>
            <a:off x="3430518" y="3782903"/>
            <a:ext cx="2282964" cy="2054666"/>
          </a:xfrm>
          <a:prstGeom prst="roundRect">
            <a:avLst>
              <a:gd name="adj" fmla="val 8702"/>
            </a:avLst>
          </a:prstGeom>
          <a:gradFill flip="none" rotWithShape="1">
            <a:gsLst>
              <a:gs pos="42000">
                <a:srgbClr val="FF7711"/>
              </a:gs>
              <a:gs pos="89000">
                <a:srgbClr val="FFAA01"/>
              </a:gs>
              <a:gs pos="100000">
                <a:srgbClr val="FECE02"/>
              </a:gs>
              <a:gs pos="0">
                <a:srgbClr val="C73E01"/>
              </a:gs>
            </a:gsLst>
            <a:lin ang="6600000" scaled="0"/>
            <a:tileRect/>
          </a:gradFill>
          <a:ln w="25400" cap="flat" cmpd="sng" algn="ctr">
            <a:noFill/>
            <a:prstDash val="solid"/>
          </a:ln>
          <a:effectLst/>
          <a:scene3d>
            <a:camera prst="isometricOffAxis1Top">
              <a:rot lat="19308370" lon="17994607" rev="3982837"/>
            </a:camera>
            <a:lightRig rig="soft" dir="t"/>
          </a:scene3d>
          <a:sp3d extrusionH="152400" prstMaterial="matte">
            <a:bevelT w="57150" h="44450"/>
            <a:bevelB w="0" h="0"/>
          </a:sp3d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  <a:ea typeface="宋体"/>
            </a:endParaRP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DDB021B8-9E03-4CBD-BB1C-57183AB09CFC}"/>
              </a:ext>
            </a:extLst>
          </p:cNvPr>
          <p:cNvGrpSpPr/>
          <p:nvPr/>
        </p:nvGrpSpPr>
        <p:grpSpPr>
          <a:xfrm>
            <a:off x="3548455" y="1821925"/>
            <a:ext cx="2083643" cy="3306157"/>
            <a:chOff x="4731273" y="1286233"/>
            <a:chExt cx="2778191" cy="4408209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4B829F1-891F-4FFC-9D09-21827C239F45}"/>
                </a:ext>
              </a:extLst>
            </p:cNvPr>
            <p:cNvSpPr/>
            <p:nvPr/>
          </p:nvSpPr>
          <p:spPr>
            <a:xfrm>
              <a:off x="4731273" y="1286233"/>
              <a:ext cx="2778191" cy="4408209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0033EBC-6A6F-4821-91D0-6F2B1DD8BA7C}"/>
                </a:ext>
              </a:extLst>
            </p:cNvPr>
            <p:cNvSpPr/>
            <p:nvPr/>
          </p:nvSpPr>
          <p:spPr>
            <a:xfrm>
              <a:off x="5356220" y="2271891"/>
              <a:ext cx="1526708" cy="896837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A08B18E-DC22-4012-98B3-CD00286BB886}"/>
                </a:ext>
              </a:extLst>
            </p:cNvPr>
            <p:cNvSpPr/>
            <p:nvPr/>
          </p:nvSpPr>
          <p:spPr>
            <a:xfrm>
              <a:off x="4901095" y="3788940"/>
              <a:ext cx="2445133" cy="966727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4FED9EB-FF3F-42A1-BFFE-DE20AD685E4B}"/>
              </a:ext>
            </a:extLst>
          </p:cNvPr>
          <p:cNvGrpSpPr/>
          <p:nvPr/>
        </p:nvGrpSpPr>
        <p:grpSpPr>
          <a:xfrm>
            <a:off x="6744880" y="3562542"/>
            <a:ext cx="2146496" cy="1152282"/>
            <a:chOff x="8921977" y="1435947"/>
            <a:chExt cx="2937088" cy="153637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EB523EC-8FE9-45DF-B4C6-1EE508754EAE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FD6344D-B459-41A2-9C61-68E90F9B714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EA02203-291E-4FD5-8BA0-2C306D8CA9DF}"/>
              </a:ext>
            </a:extLst>
          </p:cNvPr>
          <p:cNvGrpSpPr/>
          <p:nvPr/>
        </p:nvGrpSpPr>
        <p:grpSpPr>
          <a:xfrm>
            <a:off x="246779" y="2913496"/>
            <a:ext cx="2171356" cy="1152282"/>
            <a:chOff x="332936" y="2596988"/>
            <a:chExt cx="2937088" cy="153637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8939D60-A190-4ABF-9029-D7CCCAFA438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849D360-139F-4EF0-B0B0-A86F2CA54EE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7A4B6F5-4098-4C47-A725-85A0D1C32CB4}"/>
              </a:ext>
            </a:extLst>
          </p:cNvPr>
          <p:cNvGrpSpPr/>
          <p:nvPr/>
        </p:nvGrpSpPr>
        <p:grpSpPr>
          <a:xfrm>
            <a:off x="246779" y="4211588"/>
            <a:ext cx="2171356" cy="1152282"/>
            <a:chOff x="332936" y="4621560"/>
            <a:chExt cx="2937088" cy="153637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5F90662-AB20-4CA3-9EFE-94553447EE1E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002AF87-D47D-4F45-A024-11531330FEB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593105C-D1FC-4B19-A6CD-098DC02774B3}"/>
              </a:ext>
            </a:extLst>
          </p:cNvPr>
          <p:cNvGrpSpPr/>
          <p:nvPr/>
        </p:nvGrpSpPr>
        <p:grpSpPr>
          <a:xfrm>
            <a:off x="6750726" y="2264451"/>
            <a:ext cx="2146496" cy="1152282"/>
            <a:chOff x="8921977" y="1435947"/>
            <a:chExt cx="2937088" cy="153637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D42CB2F-A9D2-47B9-9886-95DBF4E79D89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9989990-CAAA-4938-AA2B-BBD32F09E8D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64B755C-E228-4332-BD38-6DBC31B9AB56}"/>
              </a:ext>
            </a:extLst>
          </p:cNvPr>
          <p:cNvGrpSpPr/>
          <p:nvPr/>
        </p:nvGrpSpPr>
        <p:grpSpPr>
          <a:xfrm>
            <a:off x="252625" y="1615406"/>
            <a:ext cx="2171356" cy="1152282"/>
            <a:chOff x="332936" y="2596988"/>
            <a:chExt cx="2937088" cy="153637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4804370-EB0F-4939-924E-520C9A14829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BEF0C1B-29B3-499E-B3FF-2381C88FF5F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70D23F-3B48-450D-82DE-D06D98BA0105}"/>
              </a:ext>
            </a:extLst>
          </p:cNvPr>
          <p:cNvCxnSpPr>
            <a:cxnSpLocks/>
          </p:cNvCxnSpPr>
          <p:nvPr/>
        </p:nvCxnSpPr>
        <p:spPr>
          <a:xfrm>
            <a:off x="2583873" y="4777355"/>
            <a:ext cx="47105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66E238A-B7B5-4346-A676-15FFE48394CC}"/>
              </a:ext>
            </a:extLst>
          </p:cNvPr>
          <p:cNvCxnSpPr>
            <a:cxnSpLocks/>
          </p:cNvCxnSpPr>
          <p:nvPr/>
        </p:nvCxnSpPr>
        <p:spPr>
          <a:xfrm>
            <a:off x="2583874" y="3508349"/>
            <a:ext cx="1274618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5232CD0-FB48-4BB3-94F4-7971C3948EF8}"/>
              </a:ext>
            </a:extLst>
          </p:cNvPr>
          <p:cNvCxnSpPr>
            <a:cxnSpLocks/>
          </p:cNvCxnSpPr>
          <p:nvPr/>
        </p:nvCxnSpPr>
        <p:spPr>
          <a:xfrm>
            <a:off x="2583873" y="2201405"/>
            <a:ext cx="1648691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DE14F6B-1780-4AAF-986B-3A3B63C1C63D}"/>
              </a:ext>
            </a:extLst>
          </p:cNvPr>
          <p:cNvCxnSpPr>
            <a:cxnSpLocks/>
          </p:cNvCxnSpPr>
          <p:nvPr/>
        </p:nvCxnSpPr>
        <p:spPr>
          <a:xfrm flipH="1">
            <a:off x="5223164" y="2915563"/>
            <a:ext cx="1336965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0CFDA2B-26D5-4E61-90CE-81D2983EC441}"/>
              </a:ext>
            </a:extLst>
          </p:cNvPr>
          <p:cNvCxnSpPr>
            <a:cxnSpLocks/>
          </p:cNvCxnSpPr>
          <p:nvPr/>
        </p:nvCxnSpPr>
        <p:spPr>
          <a:xfrm flipH="1">
            <a:off x="5509671" y="4103452"/>
            <a:ext cx="1050458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7" name="Graphic 26" descr="Users">
            <a:extLst>
              <a:ext uri="{FF2B5EF4-FFF2-40B4-BE49-F238E27FC236}">
                <a16:creationId xmlns:a16="http://schemas.microsoft.com/office/drawing/2014/main" id="{D9C974F1-505B-47EA-9BBB-85A94FE3A2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8876" y="2018423"/>
            <a:ext cx="346249" cy="346249"/>
          </a:xfrm>
          <a:prstGeom prst="rect">
            <a:avLst/>
          </a:prstGeom>
        </p:spPr>
      </p:pic>
      <p:pic>
        <p:nvPicPr>
          <p:cNvPr id="29" name="Graphic 28" descr="Light bulb">
            <a:extLst>
              <a:ext uri="{FF2B5EF4-FFF2-40B4-BE49-F238E27FC236}">
                <a16:creationId xmlns:a16="http://schemas.microsoft.com/office/drawing/2014/main" id="{C417D6FB-895C-4E68-AA60-76DFC94129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8876" y="2667469"/>
            <a:ext cx="346249" cy="346249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id="{C1F7A784-AFA8-4120-A80F-FF28B7EB55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8876" y="3316515"/>
            <a:ext cx="346249" cy="346249"/>
          </a:xfrm>
          <a:prstGeom prst="rect">
            <a:avLst/>
          </a:prstGeom>
        </p:spPr>
      </p:pic>
      <p:pic>
        <p:nvPicPr>
          <p:cNvPr id="43" name="Graphic 42" descr="Fire">
            <a:extLst>
              <a:ext uri="{FF2B5EF4-FFF2-40B4-BE49-F238E27FC236}">
                <a16:creationId xmlns:a16="http://schemas.microsoft.com/office/drawing/2014/main" id="{B58E7AC7-5331-4C6C-A40F-D5A829EB773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98876" y="3965561"/>
            <a:ext cx="346249" cy="346249"/>
          </a:xfrm>
          <a:prstGeom prst="rect">
            <a:avLst/>
          </a:prstGeom>
        </p:spPr>
      </p:pic>
      <p:pic>
        <p:nvPicPr>
          <p:cNvPr id="45" name="Graphic 44" descr="Tools">
            <a:extLst>
              <a:ext uri="{FF2B5EF4-FFF2-40B4-BE49-F238E27FC236}">
                <a16:creationId xmlns:a16="http://schemas.microsoft.com/office/drawing/2014/main" id="{D5E17527-00BD-4A70-81DC-AE230FDE3C3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98876" y="4614606"/>
            <a:ext cx="346249" cy="346249"/>
          </a:xfrm>
          <a:prstGeom prst="rect">
            <a:avLst/>
          </a:prstGeom>
        </p:spPr>
      </p:pic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22835EC-62D0-4E49-B48F-C22D72F5C87C}"/>
              </a:ext>
            </a:extLst>
          </p:cNvPr>
          <p:cNvCxnSpPr>
            <a:cxnSpLocks/>
          </p:cNvCxnSpPr>
          <p:nvPr/>
        </p:nvCxnSpPr>
        <p:spPr>
          <a:xfrm>
            <a:off x="2538846" y="1717598"/>
            <a:ext cx="0" cy="967615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7367C30-445A-4EE8-9897-B82B79A7BC7A}"/>
              </a:ext>
            </a:extLst>
          </p:cNvPr>
          <p:cNvCxnSpPr>
            <a:cxnSpLocks/>
          </p:cNvCxnSpPr>
          <p:nvPr/>
        </p:nvCxnSpPr>
        <p:spPr>
          <a:xfrm>
            <a:off x="6605155" y="2364179"/>
            <a:ext cx="0" cy="967615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A03AB87C-20AD-47A4-A2E9-7368C59F8FD4}"/>
              </a:ext>
            </a:extLst>
          </p:cNvPr>
          <p:cNvCxnSpPr>
            <a:cxnSpLocks/>
          </p:cNvCxnSpPr>
          <p:nvPr/>
        </p:nvCxnSpPr>
        <p:spPr>
          <a:xfrm>
            <a:off x="2538846" y="3010760"/>
            <a:ext cx="0" cy="967615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8A50AC0-E9F5-4E18-B9E6-EC690BB88EFE}"/>
              </a:ext>
            </a:extLst>
          </p:cNvPr>
          <p:cNvCxnSpPr>
            <a:cxnSpLocks/>
          </p:cNvCxnSpPr>
          <p:nvPr/>
        </p:nvCxnSpPr>
        <p:spPr>
          <a:xfrm>
            <a:off x="2538846" y="4303922"/>
            <a:ext cx="0" cy="967615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AF0CA960-1E7B-4A72-BCFC-48554D14A8AF}"/>
              </a:ext>
            </a:extLst>
          </p:cNvPr>
          <p:cNvCxnSpPr>
            <a:cxnSpLocks/>
          </p:cNvCxnSpPr>
          <p:nvPr/>
        </p:nvCxnSpPr>
        <p:spPr>
          <a:xfrm>
            <a:off x="6605155" y="3657341"/>
            <a:ext cx="0" cy="967615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" name="Graphic 122" descr="Users">
            <a:extLst>
              <a:ext uri="{FF2B5EF4-FFF2-40B4-BE49-F238E27FC236}">
                <a16:creationId xmlns:a16="http://schemas.microsoft.com/office/drawing/2014/main" id="{E9AB4C3A-4FB3-4487-BEC0-69DF9934235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7203" y="1650015"/>
            <a:ext cx="346249" cy="346249"/>
          </a:xfrm>
          <a:prstGeom prst="rect">
            <a:avLst/>
          </a:prstGeom>
        </p:spPr>
      </p:pic>
      <p:pic>
        <p:nvPicPr>
          <p:cNvPr id="124" name="Graphic 123" descr="Puzzle">
            <a:extLst>
              <a:ext uri="{FF2B5EF4-FFF2-40B4-BE49-F238E27FC236}">
                <a16:creationId xmlns:a16="http://schemas.microsoft.com/office/drawing/2014/main" id="{CC06D5C9-8BED-4D63-9427-3C96566E4F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67203" y="2950445"/>
            <a:ext cx="346249" cy="346249"/>
          </a:xfrm>
          <a:prstGeom prst="rect">
            <a:avLst/>
          </a:prstGeom>
        </p:spPr>
      </p:pic>
      <p:pic>
        <p:nvPicPr>
          <p:cNvPr id="125" name="Graphic 124" descr="Tools">
            <a:extLst>
              <a:ext uri="{FF2B5EF4-FFF2-40B4-BE49-F238E27FC236}">
                <a16:creationId xmlns:a16="http://schemas.microsoft.com/office/drawing/2014/main" id="{02197F02-D6F3-4F4A-B15C-CD7CDF6CA57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67203" y="4250875"/>
            <a:ext cx="346249" cy="346249"/>
          </a:xfrm>
          <a:prstGeom prst="rect">
            <a:avLst/>
          </a:prstGeom>
        </p:spPr>
      </p:pic>
      <p:pic>
        <p:nvPicPr>
          <p:cNvPr id="126" name="Graphic 125" descr="Light bulb">
            <a:extLst>
              <a:ext uri="{FF2B5EF4-FFF2-40B4-BE49-F238E27FC236}">
                <a16:creationId xmlns:a16="http://schemas.microsoft.com/office/drawing/2014/main" id="{DB9CBE1D-4F34-47E5-83E9-5DEF263BFE8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430549" y="2300230"/>
            <a:ext cx="346249" cy="346249"/>
          </a:xfrm>
          <a:prstGeom prst="rect">
            <a:avLst/>
          </a:prstGeom>
        </p:spPr>
      </p:pic>
      <p:pic>
        <p:nvPicPr>
          <p:cNvPr id="127" name="Graphic 126" descr="Fire">
            <a:extLst>
              <a:ext uri="{FF2B5EF4-FFF2-40B4-BE49-F238E27FC236}">
                <a16:creationId xmlns:a16="http://schemas.microsoft.com/office/drawing/2014/main" id="{105340CA-D3C2-403A-BBAF-527E543DCBE7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430549" y="3600660"/>
            <a:ext cx="346249" cy="34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1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440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List with Traffic Cone for PowerPoint</vt:lpstr>
      <vt:lpstr>Vertical List with Traffic Cone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List with Traffic Cone for PowerPoint</dc:title>
  <dc:creator>PresentationGO.com</dc:creator>
  <dc:description>© Copyright PresentationGO.com</dc:description>
  <dcterms:created xsi:type="dcterms:W3CDTF">2014-11-26T05:14:11Z</dcterms:created>
  <dcterms:modified xsi:type="dcterms:W3CDTF">2019-02-15T04:34:24Z</dcterms:modified>
  <cp:category>Charts &amp; Diagrams</cp:category>
</cp:coreProperties>
</file>