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List with Traffic Cone for PowerPoint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B32233-4EA5-4663-A6C3-87BCD0AF7166}"/>
              </a:ext>
            </a:extLst>
          </p:cNvPr>
          <p:cNvSpPr/>
          <p:nvPr/>
        </p:nvSpPr>
        <p:spPr>
          <a:xfrm>
            <a:off x="4574024" y="3900870"/>
            <a:ext cx="3043952" cy="2739555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rgbClr val="FF7711"/>
              </a:gs>
              <a:gs pos="89000">
                <a:srgbClr val="FFAA01"/>
              </a:gs>
              <a:gs pos="100000">
                <a:srgbClr val="FECE02"/>
              </a:gs>
              <a:gs pos="0">
                <a:srgbClr val="C73E01"/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DB021B8-9E03-4CBD-BB1C-57183AB09CFC}"/>
              </a:ext>
            </a:extLst>
          </p:cNvPr>
          <p:cNvGrpSpPr/>
          <p:nvPr/>
        </p:nvGrpSpPr>
        <p:grpSpPr>
          <a:xfrm>
            <a:off x="4731273" y="1286233"/>
            <a:ext cx="2778191" cy="4408209"/>
            <a:chOff x="4731273" y="1286233"/>
            <a:chExt cx="2778191" cy="440820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4731273" y="1286233"/>
              <a:ext cx="2778191" cy="4408209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5356220" y="2271891"/>
              <a:ext cx="1526708" cy="896837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4901095" y="3788940"/>
              <a:ext cx="2445133" cy="966727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FED9EB-FF3F-42A1-BFFE-DE20AD685E4B}"/>
              </a:ext>
            </a:extLst>
          </p:cNvPr>
          <p:cNvGrpSpPr/>
          <p:nvPr/>
        </p:nvGrpSpPr>
        <p:grpSpPr>
          <a:xfrm>
            <a:off x="8921977" y="3683192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B523EC-8FE9-45DF-B4C6-1EE508754EA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FD6344D-B459-41A2-9C61-68E90F9B714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A02203-291E-4FD5-8BA0-2C306D8CA9DF}"/>
              </a:ext>
            </a:extLst>
          </p:cNvPr>
          <p:cNvGrpSpPr/>
          <p:nvPr/>
        </p:nvGrpSpPr>
        <p:grpSpPr>
          <a:xfrm>
            <a:off x="332936" y="2889723"/>
            <a:ext cx="2937088" cy="1290153"/>
            <a:chOff x="332936" y="262776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8939D60-A190-4ABF-9029-D7CCCAFA43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49D360-139F-4EF0-B0B0-A86F2CA54E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7A4B6F5-4098-4C47-A725-85A0D1C32CB4}"/>
              </a:ext>
            </a:extLst>
          </p:cNvPr>
          <p:cNvGrpSpPr/>
          <p:nvPr/>
        </p:nvGrpSpPr>
        <p:grpSpPr>
          <a:xfrm>
            <a:off x="332936" y="4581729"/>
            <a:ext cx="2937088" cy="1290153"/>
            <a:chOff x="332936" y="4652338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F90662-AB20-4CA3-9EFE-94553447EE1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002AF87-D47D-4F45-A024-11531330FE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593105C-D1FC-4B19-A6CD-098DC02774B3}"/>
              </a:ext>
            </a:extLst>
          </p:cNvPr>
          <p:cNvGrpSpPr/>
          <p:nvPr/>
        </p:nvGrpSpPr>
        <p:grpSpPr>
          <a:xfrm>
            <a:off x="8929772" y="2099341"/>
            <a:ext cx="2937088" cy="1290153"/>
            <a:chOff x="8921977" y="1466725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42CB2F-A9D2-47B9-9886-95DBF4E79D8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989990-CAAA-4938-AA2B-BBD32F09E8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4B755C-E228-4332-BD38-6DBC31B9AB56}"/>
              </a:ext>
            </a:extLst>
          </p:cNvPr>
          <p:cNvGrpSpPr/>
          <p:nvPr/>
        </p:nvGrpSpPr>
        <p:grpSpPr>
          <a:xfrm>
            <a:off x="340731" y="1147130"/>
            <a:ext cx="2937088" cy="1290153"/>
            <a:chOff x="332936" y="2627766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4804370-EB0F-4939-924E-520C9A1482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EF0C1B-29B3-499E-B3FF-2381C88FF5F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0D23F-3B48-450D-82DE-D06D98BA0105}"/>
              </a:ext>
            </a:extLst>
          </p:cNvPr>
          <p:cNvCxnSpPr>
            <a:cxnSpLocks/>
          </p:cNvCxnSpPr>
          <p:nvPr/>
        </p:nvCxnSpPr>
        <p:spPr>
          <a:xfrm>
            <a:off x="3445164" y="5226806"/>
            <a:ext cx="628072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6E238A-B7B5-4346-A676-15FFE48394CC}"/>
              </a:ext>
            </a:extLst>
          </p:cNvPr>
          <p:cNvCxnSpPr>
            <a:cxnSpLocks/>
          </p:cNvCxnSpPr>
          <p:nvPr/>
        </p:nvCxnSpPr>
        <p:spPr>
          <a:xfrm>
            <a:off x="3445164" y="3534799"/>
            <a:ext cx="169949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232CD0-FB48-4BB3-94F4-7971C3948EF8}"/>
              </a:ext>
            </a:extLst>
          </p:cNvPr>
          <p:cNvCxnSpPr>
            <a:cxnSpLocks/>
          </p:cNvCxnSpPr>
          <p:nvPr/>
        </p:nvCxnSpPr>
        <p:spPr>
          <a:xfrm>
            <a:off x="3445164" y="1792207"/>
            <a:ext cx="219825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E14F6B-1780-4AAF-986B-3A3B63C1C63D}"/>
              </a:ext>
            </a:extLst>
          </p:cNvPr>
          <p:cNvCxnSpPr>
            <a:cxnSpLocks/>
          </p:cNvCxnSpPr>
          <p:nvPr/>
        </p:nvCxnSpPr>
        <p:spPr>
          <a:xfrm flipH="1">
            <a:off x="6964218" y="2744417"/>
            <a:ext cx="178262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CFDA2B-26D5-4E61-90CE-81D2983EC441}"/>
              </a:ext>
            </a:extLst>
          </p:cNvPr>
          <p:cNvCxnSpPr>
            <a:cxnSpLocks/>
          </p:cNvCxnSpPr>
          <p:nvPr/>
        </p:nvCxnSpPr>
        <p:spPr>
          <a:xfrm flipH="1">
            <a:off x="7346228" y="4328269"/>
            <a:ext cx="140061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D9C974F1-505B-47EA-9BBB-85A94FE3A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5168" y="1548230"/>
            <a:ext cx="461665" cy="461665"/>
          </a:xfrm>
          <a:prstGeom prst="rect">
            <a:avLst/>
          </a:prstGeom>
        </p:spPr>
      </p:pic>
      <p:pic>
        <p:nvPicPr>
          <p:cNvPr id="29" name="Graphic 28" descr="Light bulb">
            <a:extLst>
              <a:ext uri="{FF2B5EF4-FFF2-40B4-BE49-F238E27FC236}">
                <a16:creationId xmlns:a16="http://schemas.microsoft.com/office/drawing/2014/main" id="{C417D6FB-895C-4E68-AA60-76DFC94129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5168" y="2514458"/>
            <a:ext cx="461665" cy="461665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C1F7A784-AFA8-4120-A80F-FF28B7EB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5168" y="3279125"/>
            <a:ext cx="461665" cy="461665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B58E7AC7-5331-4C6C-A40F-D5A829EB77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5168" y="4094347"/>
            <a:ext cx="461665" cy="461665"/>
          </a:xfrm>
          <a:prstGeom prst="rect">
            <a:avLst/>
          </a:prstGeom>
        </p:spPr>
      </p:pic>
      <p:pic>
        <p:nvPicPr>
          <p:cNvPr id="45" name="Graphic 44" descr="Tools">
            <a:extLst>
              <a:ext uri="{FF2B5EF4-FFF2-40B4-BE49-F238E27FC236}">
                <a16:creationId xmlns:a16="http://schemas.microsoft.com/office/drawing/2014/main" id="{D5E17527-00BD-4A70-81DC-AE230FDE3C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168" y="5009807"/>
            <a:ext cx="461665" cy="461665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22835EC-62D0-4E49-B48F-C22D72F5C87C}"/>
              </a:ext>
            </a:extLst>
          </p:cNvPr>
          <p:cNvCxnSpPr>
            <a:cxnSpLocks/>
          </p:cNvCxnSpPr>
          <p:nvPr/>
        </p:nvCxnSpPr>
        <p:spPr>
          <a:xfrm>
            <a:off x="3400334" y="1147130"/>
            <a:ext cx="0" cy="129015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7367C30-445A-4EE8-9897-B82B79A7BC7A}"/>
              </a:ext>
            </a:extLst>
          </p:cNvPr>
          <p:cNvCxnSpPr>
            <a:cxnSpLocks/>
          </p:cNvCxnSpPr>
          <p:nvPr/>
        </p:nvCxnSpPr>
        <p:spPr>
          <a:xfrm>
            <a:off x="8822080" y="2009238"/>
            <a:ext cx="0" cy="129015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03AB87C-20AD-47A4-A2E9-7368C59F8FD4}"/>
              </a:ext>
            </a:extLst>
          </p:cNvPr>
          <p:cNvCxnSpPr>
            <a:cxnSpLocks/>
          </p:cNvCxnSpPr>
          <p:nvPr/>
        </p:nvCxnSpPr>
        <p:spPr>
          <a:xfrm>
            <a:off x="3400334" y="2871346"/>
            <a:ext cx="0" cy="129015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8A50AC0-E9F5-4E18-B9E6-EC690BB88EFE}"/>
              </a:ext>
            </a:extLst>
          </p:cNvPr>
          <p:cNvCxnSpPr>
            <a:cxnSpLocks/>
          </p:cNvCxnSpPr>
          <p:nvPr/>
        </p:nvCxnSpPr>
        <p:spPr>
          <a:xfrm>
            <a:off x="3400334" y="4595562"/>
            <a:ext cx="0" cy="129015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F0CA960-1E7B-4A72-BCFC-48554D14A8AF}"/>
              </a:ext>
            </a:extLst>
          </p:cNvPr>
          <p:cNvCxnSpPr>
            <a:cxnSpLocks/>
          </p:cNvCxnSpPr>
          <p:nvPr/>
        </p:nvCxnSpPr>
        <p:spPr>
          <a:xfrm>
            <a:off x="8822080" y="3733454"/>
            <a:ext cx="0" cy="129015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Graphic 122" descr="Users">
            <a:extLst>
              <a:ext uri="{FF2B5EF4-FFF2-40B4-BE49-F238E27FC236}">
                <a16:creationId xmlns:a16="http://schemas.microsoft.com/office/drawing/2014/main" id="{E9AB4C3A-4FB3-4487-BEC0-69DF993423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9604" y="1141513"/>
            <a:ext cx="461665" cy="461665"/>
          </a:xfrm>
          <a:prstGeom prst="rect">
            <a:avLst/>
          </a:prstGeom>
        </p:spPr>
      </p:pic>
      <p:pic>
        <p:nvPicPr>
          <p:cNvPr id="124" name="Graphic 123" descr="Puzzle">
            <a:extLst>
              <a:ext uri="{FF2B5EF4-FFF2-40B4-BE49-F238E27FC236}">
                <a16:creationId xmlns:a16="http://schemas.microsoft.com/office/drawing/2014/main" id="{CC06D5C9-8BED-4D63-9427-3C96566E4F9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9604" y="2872408"/>
            <a:ext cx="461665" cy="461665"/>
          </a:xfrm>
          <a:prstGeom prst="rect">
            <a:avLst/>
          </a:prstGeom>
        </p:spPr>
      </p:pic>
      <p:pic>
        <p:nvPicPr>
          <p:cNvPr id="125" name="Graphic 124" descr="Tools">
            <a:extLst>
              <a:ext uri="{FF2B5EF4-FFF2-40B4-BE49-F238E27FC236}">
                <a16:creationId xmlns:a16="http://schemas.microsoft.com/office/drawing/2014/main" id="{02197F02-D6F3-4F4A-B15C-CD7CDF6CA5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9604" y="4603090"/>
            <a:ext cx="461665" cy="461665"/>
          </a:xfrm>
          <a:prstGeom prst="rect">
            <a:avLst/>
          </a:prstGeom>
        </p:spPr>
      </p:pic>
      <p:pic>
        <p:nvPicPr>
          <p:cNvPr id="126" name="Graphic 125" descr="Light bulb">
            <a:extLst>
              <a:ext uri="{FF2B5EF4-FFF2-40B4-BE49-F238E27FC236}">
                <a16:creationId xmlns:a16="http://schemas.microsoft.com/office/drawing/2014/main" id="{DB9CBE1D-4F34-47E5-83E9-5DEF263BFE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240731" y="2102149"/>
            <a:ext cx="461665" cy="461665"/>
          </a:xfrm>
          <a:prstGeom prst="rect">
            <a:avLst/>
          </a:prstGeom>
        </p:spPr>
      </p:pic>
      <p:pic>
        <p:nvPicPr>
          <p:cNvPr id="127" name="Graphic 126" descr="Fire">
            <a:extLst>
              <a:ext uri="{FF2B5EF4-FFF2-40B4-BE49-F238E27FC236}">
                <a16:creationId xmlns:a16="http://schemas.microsoft.com/office/drawing/2014/main" id="{105340CA-D3C2-403A-BBAF-527E543DCBE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240731" y="3682038"/>
            <a:ext cx="461665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List with Traffic Cone for PowerPoint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B32233-4EA5-4663-A6C3-87BCD0AF7166}"/>
              </a:ext>
            </a:extLst>
          </p:cNvPr>
          <p:cNvSpPr/>
          <p:nvPr/>
        </p:nvSpPr>
        <p:spPr>
          <a:xfrm>
            <a:off x="4574024" y="3900870"/>
            <a:ext cx="3043952" cy="2739555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rgbClr val="FF7711"/>
              </a:gs>
              <a:gs pos="89000">
                <a:srgbClr val="FFAA01"/>
              </a:gs>
              <a:gs pos="100000">
                <a:srgbClr val="FECE02"/>
              </a:gs>
              <a:gs pos="0">
                <a:srgbClr val="C73E01"/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DB021B8-9E03-4CBD-BB1C-57183AB09CFC}"/>
              </a:ext>
            </a:extLst>
          </p:cNvPr>
          <p:cNvGrpSpPr/>
          <p:nvPr/>
        </p:nvGrpSpPr>
        <p:grpSpPr>
          <a:xfrm>
            <a:off x="4731273" y="1286233"/>
            <a:ext cx="2778191" cy="4408209"/>
            <a:chOff x="4731273" y="1286233"/>
            <a:chExt cx="2778191" cy="440820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4731273" y="1286233"/>
              <a:ext cx="2778191" cy="4408209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5356220" y="2271891"/>
              <a:ext cx="1526708" cy="896837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4901095" y="3788940"/>
              <a:ext cx="2445133" cy="966727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FED9EB-FF3F-42A1-BFFE-DE20AD685E4B}"/>
              </a:ext>
            </a:extLst>
          </p:cNvPr>
          <p:cNvGrpSpPr/>
          <p:nvPr/>
        </p:nvGrpSpPr>
        <p:grpSpPr>
          <a:xfrm>
            <a:off x="8921977" y="3683192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B523EC-8FE9-45DF-B4C6-1EE508754EA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FD6344D-B459-41A2-9C61-68E90F9B714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A02203-291E-4FD5-8BA0-2C306D8CA9DF}"/>
              </a:ext>
            </a:extLst>
          </p:cNvPr>
          <p:cNvGrpSpPr/>
          <p:nvPr/>
        </p:nvGrpSpPr>
        <p:grpSpPr>
          <a:xfrm>
            <a:off x="332936" y="2889723"/>
            <a:ext cx="2937088" cy="1290153"/>
            <a:chOff x="332936" y="262776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8939D60-A190-4ABF-9029-D7CCCAFA43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49D360-139F-4EF0-B0B0-A86F2CA54E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7A4B6F5-4098-4C47-A725-85A0D1C32CB4}"/>
              </a:ext>
            </a:extLst>
          </p:cNvPr>
          <p:cNvGrpSpPr/>
          <p:nvPr/>
        </p:nvGrpSpPr>
        <p:grpSpPr>
          <a:xfrm>
            <a:off x="332936" y="4581729"/>
            <a:ext cx="2937088" cy="1290153"/>
            <a:chOff x="332936" y="4652338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F90662-AB20-4CA3-9EFE-94553447EE1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002AF87-D47D-4F45-A024-11531330FE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593105C-D1FC-4B19-A6CD-098DC02774B3}"/>
              </a:ext>
            </a:extLst>
          </p:cNvPr>
          <p:cNvGrpSpPr/>
          <p:nvPr/>
        </p:nvGrpSpPr>
        <p:grpSpPr>
          <a:xfrm>
            <a:off x="8929772" y="2099341"/>
            <a:ext cx="2937088" cy="1290153"/>
            <a:chOff x="8921977" y="1466725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42CB2F-A9D2-47B9-9886-95DBF4E79D8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989990-CAAA-4938-AA2B-BBD32F09E8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4B755C-E228-4332-BD38-6DBC31B9AB56}"/>
              </a:ext>
            </a:extLst>
          </p:cNvPr>
          <p:cNvGrpSpPr/>
          <p:nvPr/>
        </p:nvGrpSpPr>
        <p:grpSpPr>
          <a:xfrm>
            <a:off x="340731" y="1147130"/>
            <a:ext cx="2937088" cy="1290153"/>
            <a:chOff x="332936" y="2627766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4804370-EB0F-4939-924E-520C9A1482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EF0C1B-29B3-499E-B3FF-2381C88FF5F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0D23F-3B48-450D-82DE-D06D98BA0105}"/>
              </a:ext>
            </a:extLst>
          </p:cNvPr>
          <p:cNvCxnSpPr>
            <a:cxnSpLocks/>
          </p:cNvCxnSpPr>
          <p:nvPr/>
        </p:nvCxnSpPr>
        <p:spPr>
          <a:xfrm>
            <a:off x="3445164" y="5226806"/>
            <a:ext cx="628072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6E238A-B7B5-4346-A676-15FFE48394CC}"/>
              </a:ext>
            </a:extLst>
          </p:cNvPr>
          <p:cNvCxnSpPr>
            <a:cxnSpLocks/>
          </p:cNvCxnSpPr>
          <p:nvPr/>
        </p:nvCxnSpPr>
        <p:spPr>
          <a:xfrm>
            <a:off x="3445164" y="3534799"/>
            <a:ext cx="169949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232CD0-FB48-4BB3-94F4-7971C3948EF8}"/>
              </a:ext>
            </a:extLst>
          </p:cNvPr>
          <p:cNvCxnSpPr>
            <a:cxnSpLocks/>
          </p:cNvCxnSpPr>
          <p:nvPr/>
        </p:nvCxnSpPr>
        <p:spPr>
          <a:xfrm>
            <a:off x="3445164" y="1792207"/>
            <a:ext cx="219825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E14F6B-1780-4AAF-986B-3A3B63C1C63D}"/>
              </a:ext>
            </a:extLst>
          </p:cNvPr>
          <p:cNvCxnSpPr>
            <a:cxnSpLocks/>
          </p:cNvCxnSpPr>
          <p:nvPr/>
        </p:nvCxnSpPr>
        <p:spPr>
          <a:xfrm flipH="1">
            <a:off x="6964218" y="2744417"/>
            <a:ext cx="178262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CFDA2B-26D5-4E61-90CE-81D2983EC441}"/>
              </a:ext>
            </a:extLst>
          </p:cNvPr>
          <p:cNvCxnSpPr>
            <a:cxnSpLocks/>
          </p:cNvCxnSpPr>
          <p:nvPr/>
        </p:nvCxnSpPr>
        <p:spPr>
          <a:xfrm flipH="1">
            <a:off x="7346228" y="4328269"/>
            <a:ext cx="140061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D9C974F1-505B-47EA-9BBB-85A94FE3A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5168" y="1548230"/>
            <a:ext cx="461665" cy="461665"/>
          </a:xfrm>
          <a:prstGeom prst="rect">
            <a:avLst/>
          </a:prstGeom>
        </p:spPr>
      </p:pic>
      <p:pic>
        <p:nvPicPr>
          <p:cNvPr id="29" name="Graphic 28" descr="Light bulb">
            <a:extLst>
              <a:ext uri="{FF2B5EF4-FFF2-40B4-BE49-F238E27FC236}">
                <a16:creationId xmlns:a16="http://schemas.microsoft.com/office/drawing/2014/main" id="{C417D6FB-895C-4E68-AA60-76DFC94129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5168" y="2514458"/>
            <a:ext cx="461665" cy="461665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C1F7A784-AFA8-4120-A80F-FF28B7EB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5168" y="3279125"/>
            <a:ext cx="461665" cy="461665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B58E7AC7-5331-4C6C-A40F-D5A829EB77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5168" y="4094347"/>
            <a:ext cx="461665" cy="461665"/>
          </a:xfrm>
          <a:prstGeom prst="rect">
            <a:avLst/>
          </a:prstGeom>
        </p:spPr>
      </p:pic>
      <p:pic>
        <p:nvPicPr>
          <p:cNvPr id="45" name="Graphic 44" descr="Tools">
            <a:extLst>
              <a:ext uri="{FF2B5EF4-FFF2-40B4-BE49-F238E27FC236}">
                <a16:creationId xmlns:a16="http://schemas.microsoft.com/office/drawing/2014/main" id="{D5E17527-00BD-4A70-81DC-AE230FDE3C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168" y="5009807"/>
            <a:ext cx="461665" cy="461665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22835EC-62D0-4E49-B48F-C22D72F5C87C}"/>
              </a:ext>
            </a:extLst>
          </p:cNvPr>
          <p:cNvCxnSpPr>
            <a:cxnSpLocks/>
          </p:cNvCxnSpPr>
          <p:nvPr/>
        </p:nvCxnSpPr>
        <p:spPr>
          <a:xfrm>
            <a:off x="3400334" y="1147130"/>
            <a:ext cx="0" cy="1290153"/>
          </a:xfrm>
          <a:prstGeom prst="line">
            <a:avLst/>
          </a:prstGeom>
          <a:ln w="76200">
            <a:solidFill>
              <a:schemeClr val="bg2"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7367C30-445A-4EE8-9897-B82B79A7BC7A}"/>
              </a:ext>
            </a:extLst>
          </p:cNvPr>
          <p:cNvCxnSpPr>
            <a:cxnSpLocks/>
          </p:cNvCxnSpPr>
          <p:nvPr/>
        </p:nvCxnSpPr>
        <p:spPr>
          <a:xfrm>
            <a:off x="8822080" y="2009238"/>
            <a:ext cx="0" cy="1290153"/>
          </a:xfrm>
          <a:prstGeom prst="line">
            <a:avLst/>
          </a:prstGeom>
          <a:ln w="76200">
            <a:solidFill>
              <a:schemeClr val="bg2"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03AB87C-20AD-47A4-A2E9-7368C59F8FD4}"/>
              </a:ext>
            </a:extLst>
          </p:cNvPr>
          <p:cNvCxnSpPr>
            <a:cxnSpLocks/>
          </p:cNvCxnSpPr>
          <p:nvPr/>
        </p:nvCxnSpPr>
        <p:spPr>
          <a:xfrm>
            <a:off x="3400334" y="2871346"/>
            <a:ext cx="0" cy="1290153"/>
          </a:xfrm>
          <a:prstGeom prst="line">
            <a:avLst/>
          </a:prstGeom>
          <a:ln w="76200">
            <a:solidFill>
              <a:schemeClr val="bg2"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8A50AC0-E9F5-4E18-B9E6-EC690BB88EFE}"/>
              </a:ext>
            </a:extLst>
          </p:cNvPr>
          <p:cNvCxnSpPr>
            <a:cxnSpLocks/>
          </p:cNvCxnSpPr>
          <p:nvPr/>
        </p:nvCxnSpPr>
        <p:spPr>
          <a:xfrm>
            <a:off x="3400334" y="4595562"/>
            <a:ext cx="0" cy="1290153"/>
          </a:xfrm>
          <a:prstGeom prst="line">
            <a:avLst/>
          </a:prstGeom>
          <a:ln w="76200">
            <a:solidFill>
              <a:schemeClr val="bg2"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F0CA960-1E7B-4A72-BCFC-48554D14A8AF}"/>
              </a:ext>
            </a:extLst>
          </p:cNvPr>
          <p:cNvCxnSpPr>
            <a:cxnSpLocks/>
          </p:cNvCxnSpPr>
          <p:nvPr/>
        </p:nvCxnSpPr>
        <p:spPr>
          <a:xfrm>
            <a:off x="8822080" y="3733454"/>
            <a:ext cx="0" cy="1290153"/>
          </a:xfrm>
          <a:prstGeom prst="line">
            <a:avLst/>
          </a:prstGeom>
          <a:ln w="76200">
            <a:solidFill>
              <a:schemeClr val="bg2"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Graphic 122" descr="Users">
            <a:extLst>
              <a:ext uri="{FF2B5EF4-FFF2-40B4-BE49-F238E27FC236}">
                <a16:creationId xmlns:a16="http://schemas.microsoft.com/office/drawing/2014/main" id="{E9AB4C3A-4FB3-4487-BEC0-69DF993423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9604" y="1141513"/>
            <a:ext cx="461665" cy="461665"/>
          </a:xfrm>
          <a:prstGeom prst="rect">
            <a:avLst/>
          </a:prstGeom>
        </p:spPr>
      </p:pic>
      <p:pic>
        <p:nvPicPr>
          <p:cNvPr id="124" name="Graphic 123" descr="Puzzle">
            <a:extLst>
              <a:ext uri="{FF2B5EF4-FFF2-40B4-BE49-F238E27FC236}">
                <a16:creationId xmlns:a16="http://schemas.microsoft.com/office/drawing/2014/main" id="{CC06D5C9-8BED-4D63-9427-3C96566E4F9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9604" y="2872408"/>
            <a:ext cx="461665" cy="461665"/>
          </a:xfrm>
          <a:prstGeom prst="rect">
            <a:avLst/>
          </a:prstGeom>
        </p:spPr>
      </p:pic>
      <p:pic>
        <p:nvPicPr>
          <p:cNvPr id="125" name="Graphic 124" descr="Tools">
            <a:extLst>
              <a:ext uri="{FF2B5EF4-FFF2-40B4-BE49-F238E27FC236}">
                <a16:creationId xmlns:a16="http://schemas.microsoft.com/office/drawing/2014/main" id="{02197F02-D6F3-4F4A-B15C-CD7CDF6CA5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9604" y="4603090"/>
            <a:ext cx="461665" cy="461665"/>
          </a:xfrm>
          <a:prstGeom prst="rect">
            <a:avLst/>
          </a:prstGeom>
        </p:spPr>
      </p:pic>
      <p:pic>
        <p:nvPicPr>
          <p:cNvPr id="126" name="Graphic 125" descr="Light bulb">
            <a:extLst>
              <a:ext uri="{FF2B5EF4-FFF2-40B4-BE49-F238E27FC236}">
                <a16:creationId xmlns:a16="http://schemas.microsoft.com/office/drawing/2014/main" id="{DB9CBE1D-4F34-47E5-83E9-5DEF263BFE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240731" y="2102149"/>
            <a:ext cx="461665" cy="461665"/>
          </a:xfrm>
          <a:prstGeom prst="rect">
            <a:avLst/>
          </a:prstGeom>
        </p:spPr>
      </p:pic>
      <p:pic>
        <p:nvPicPr>
          <p:cNvPr id="127" name="Graphic 126" descr="Fire">
            <a:extLst>
              <a:ext uri="{FF2B5EF4-FFF2-40B4-BE49-F238E27FC236}">
                <a16:creationId xmlns:a16="http://schemas.microsoft.com/office/drawing/2014/main" id="{105340CA-D3C2-403A-BBAF-527E543DCBE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240731" y="3682038"/>
            <a:ext cx="461665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1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8553</TotalTime>
  <Words>440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List with Traffic Cone for PowerPoint</vt:lpstr>
      <vt:lpstr>Vertical List with Traffic Cone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List with Traffic Cone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2019-02-15T04:32:53Z</dcterms:modified>
  <cp:category>Charts &amp; Diagrams</cp:category>
</cp:coreProperties>
</file>