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74C4331A-1BF6-4DD8-A20F-4686CC98D8EE}"/>
              </a:ext>
            </a:extLst>
          </p:cNvPr>
          <p:cNvGrpSpPr/>
          <p:nvPr/>
        </p:nvGrpSpPr>
        <p:grpSpPr>
          <a:xfrm>
            <a:off x="690830" y="2086258"/>
            <a:ext cx="2149470" cy="1849586"/>
            <a:chOff x="921106" y="1638678"/>
            <a:chExt cx="2865960" cy="2466114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F34C6A4-4F10-45C6-9326-4912CB7EDBA1}"/>
                </a:ext>
              </a:extLst>
            </p:cNvPr>
            <p:cNvSpPr/>
            <p:nvPr/>
          </p:nvSpPr>
          <p:spPr>
            <a:xfrm>
              <a:off x="921106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3BE9EC5-EE5E-453D-929C-BC0E7A504484}"/>
                </a:ext>
              </a:extLst>
            </p:cNvPr>
            <p:cNvSpPr/>
            <p:nvPr/>
          </p:nvSpPr>
          <p:spPr>
            <a:xfrm>
              <a:off x="1174932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5F153BE-04F5-4D07-8666-6DF5232B772A}"/>
                </a:ext>
              </a:extLst>
            </p:cNvPr>
            <p:cNvSpPr/>
            <p:nvPr/>
          </p:nvSpPr>
          <p:spPr>
            <a:xfrm>
              <a:off x="1702226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B2C0770-A506-4A92-8FD5-F1D8202F6354}"/>
                </a:ext>
              </a:extLst>
            </p:cNvPr>
            <p:cNvGrpSpPr/>
            <p:nvPr/>
          </p:nvGrpSpPr>
          <p:grpSpPr>
            <a:xfrm>
              <a:off x="1632376" y="2636035"/>
              <a:ext cx="1541957" cy="1074708"/>
              <a:chOff x="332936" y="2689322"/>
              <a:chExt cx="2975111" cy="1074708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B6D2A29-99F5-4C91-886B-B8B57DAEF7AD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75111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134988-9C8C-49D9-AA65-2E6298EF514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CEA5978-AD0C-4F28-A34B-B060CC3E3B58}"/>
              </a:ext>
            </a:extLst>
          </p:cNvPr>
          <p:cNvGrpSpPr/>
          <p:nvPr/>
        </p:nvGrpSpPr>
        <p:grpSpPr>
          <a:xfrm>
            <a:off x="2559636" y="2086258"/>
            <a:ext cx="2149470" cy="1849586"/>
            <a:chOff x="3412848" y="1638678"/>
            <a:chExt cx="2865960" cy="246611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AE5BE51-8CAE-43E2-B142-81C92A7FDD27}"/>
                </a:ext>
              </a:extLst>
            </p:cNvPr>
            <p:cNvSpPr/>
            <p:nvPr/>
          </p:nvSpPr>
          <p:spPr>
            <a:xfrm>
              <a:off x="3412848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B5F2CCF-66BC-4BFB-8916-8CD42286C6DD}"/>
                </a:ext>
              </a:extLst>
            </p:cNvPr>
            <p:cNvSpPr/>
            <p:nvPr/>
          </p:nvSpPr>
          <p:spPr>
            <a:xfrm>
              <a:off x="3666674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D05829E-F074-4F94-91D0-DDADB973165B}"/>
                </a:ext>
              </a:extLst>
            </p:cNvPr>
            <p:cNvSpPr/>
            <p:nvPr/>
          </p:nvSpPr>
          <p:spPr>
            <a:xfrm>
              <a:off x="4193968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1947998-387C-4778-9AAD-AFBF6C53BA0C}"/>
                </a:ext>
              </a:extLst>
            </p:cNvPr>
            <p:cNvGrpSpPr/>
            <p:nvPr/>
          </p:nvGrpSpPr>
          <p:grpSpPr>
            <a:xfrm>
              <a:off x="4126986" y="2636035"/>
              <a:ext cx="1541957" cy="1074708"/>
              <a:chOff x="332936" y="2689322"/>
              <a:chExt cx="2975111" cy="1074708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247333-D627-4417-AC55-85961E3EB732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75111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7B3F0D7-6B83-48FF-9CF4-4A4C7608DE29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F874CCB-C153-4A66-A468-D4B26ED18B25}"/>
              </a:ext>
            </a:extLst>
          </p:cNvPr>
          <p:cNvGrpSpPr/>
          <p:nvPr/>
        </p:nvGrpSpPr>
        <p:grpSpPr>
          <a:xfrm>
            <a:off x="4445724" y="2086258"/>
            <a:ext cx="2149470" cy="1849586"/>
            <a:chOff x="5927632" y="1638678"/>
            <a:chExt cx="2865960" cy="246611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889FD7CA-CCA0-4B8A-B642-A222E077681E}"/>
                </a:ext>
              </a:extLst>
            </p:cNvPr>
            <p:cNvSpPr/>
            <p:nvPr/>
          </p:nvSpPr>
          <p:spPr>
            <a:xfrm>
              <a:off x="5927632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3B28EC5-9DC0-47FD-A367-839F1EC7F672}"/>
                </a:ext>
              </a:extLst>
            </p:cNvPr>
            <p:cNvSpPr/>
            <p:nvPr/>
          </p:nvSpPr>
          <p:spPr>
            <a:xfrm>
              <a:off x="6181458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71878BE-583D-4927-B4AE-284E0B22BECE}"/>
                </a:ext>
              </a:extLst>
            </p:cNvPr>
            <p:cNvSpPr/>
            <p:nvPr/>
          </p:nvSpPr>
          <p:spPr>
            <a:xfrm>
              <a:off x="6708752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360D36B-7E83-4D7A-A7E7-811E6EAC3B3C}"/>
                </a:ext>
              </a:extLst>
            </p:cNvPr>
            <p:cNvGrpSpPr/>
            <p:nvPr/>
          </p:nvGrpSpPr>
          <p:grpSpPr>
            <a:xfrm>
              <a:off x="6621596" y="2636035"/>
              <a:ext cx="1541957" cy="1074708"/>
              <a:chOff x="332936" y="2689322"/>
              <a:chExt cx="2975111" cy="1074708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D07920B-7F73-4C97-8F85-C23A0A5F4EB4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75111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B400807-2CA5-482A-9930-D41046D83C1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098B31C-5474-4D45-B412-F45BF1AD4F19}"/>
              </a:ext>
            </a:extLst>
          </p:cNvPr>
          <p:cNvGrpSpPr/>
          <p:nvPr/>
        </p:nvGrpSpPr>
        <p:grpSpPr>
          <a:xfrm>
            <a:off x="6303701" y="2086258"/>
            <a:ext cx="2149470" cy="1849586"/>
            <a:chOff x="8404935" y="1638678"/>
            <a:chExt cx="2865960" cy="2466114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84D5505-AB7C-40E3-B8AD-2DD42D04791D}"/>
                </a:ext>
              </a:extLst>
            </p:cNvPr>
            <p:cNvSpPr/>
            <p:nvPr/>
          </p:nvSpPr>
          <p:spPr>
            <a:xfrm>
              <a:off x="8404935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4D79FE38-FB3A-40B1-831E-D423D085E453}"/>
                </a:ext>
              </a:extLst>
            </p:cNvPr>
            <p:cNvSpPr/>
            <p:nvPr/>
          </p:nvSpPr>
          <p:spPr>
            <a:xfrm>
              <a:off x="8658761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C319A43-84C3-4302-A39A-BA6DC985AC0A}"/>
                </a:ext>
              </a:extLst>
            </p:cNvPr>
            <p:cNvSpPr/>
            <p:nvPr/>
          </p:nvSpPr>
          <p:spPr>
            <a:xfrm>
              <a:off x="9186055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19250C5-10EC-44E3-8C4B-2A85715A7626}"/>
                </a:ext>
              </a:extLst>
            </p:cNvPr>
            <p:cNvGrpSpPr/>
            <p:nvPr/>
          </p:nvGrpSpPr>
          <p:grpSpPr>
            <a:xfrm>
              <a:off x="9116205" y="2636035"/>
              <a:ext cx="1541957" cy="1074708"/>
              <a:chOff x="332936" y="2689322"/>
              <a:chExt cx="2975111" cy="1074708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0F8D83B-21CF-420B-92C8-8D48A2F8BBFD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75111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BF46FFC-BC2E-463B-8C4A-EBD0F494F2F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Paper Scrolls – Slide Template</a:t>
            </a:r>
          </a:p>
        </p:txBody>
      </p:sp>
      <p:pic>
        <p:nvPicPr>
          <p:cNvPr id="28" name="Graphic 27" descr="Brainstorm">
            <a:extLst>
              <a:ext uri="{FF2B5EF4-FFF2-40B4-BE49-F238E27FC236}">
                <a16:creationId xmlns:a16="http://schemas.microsoft.com/office/drawing/2014/main" id="{D99FC326-4718-4096-AB03-913A56085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3580" y="2216149"/>
            <a:ext cx="626039" cy="6260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331B79E5-1DFC-444A-A45E-C31CA4042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3667" y="2216149"/>
            <a:ext cx="626039" cy="6260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Database">
            <a:extLst>
              <a:ext uri="{FF2B5EF4-FFF2-40B4-BE49-F238E27FC236}">
                <a16:creationId xmlns:a16="http://schemas.microsoft.com/office/drawing/2014/main" id="{D8D84832-1F44-41A7-B78A-F1FAD1E2FD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60305" y="2216149"/>
            <a:ext cx="626039" cy="6260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Gears">
            <a:extLst>
              <a:ext uri="{FF2B5EF4-FFF2-40B4-BE49-F238E27FC236}">
                <a16:creationId xmlns:a16="http://schemas.microsoft.com/office/drawing/2014/main" id="{92AF55F0-1874-48CE-9079-5358BD6875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86942" y="2216149"/>
            <a:ext cx="626039" cy="6260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E47B4A9F-D36D-4DC8-8AA4-6CE03CA53476}"/>
              </a:ext>
            </a:extLst>
          </p:cNvPr>
          <p:cNvSpPr txBox="1"/>
          <p:nvPr/>
        </p:nvSpPr>
        <p:spPr>
          <a:xfrm>
            <a:off x="1086299" y="4229510"/>
            <a:ext cx="1358530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 retra proin egestas arcu erat dolor.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B6142FB-ED53-4A3A-84D2-F90D6CAB712A}"/>
              </a:ext>
            </a:extLst>
          </p:cNvPr>
          <p:cNvSpPr txBox="1"/>
          <p:nvPr/>
        </p:nvSpPr>
        <p:spPr>
          <a:xfrm>
            <a:off x="2893178" y="4229510"/>
            <a:ext cx="1358530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 retra proin egestas arcu erat dolor.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E857A5-ABF0-4A23-B2C9-4DE87AD4ECE0}"/>
              </a:ext>
            </a:extLst>
          </p:cNvPr>
          <p:cNvSpPr txBox="1"/>
          <p:nvPr/>
        </p:nvSpPr>
        <p:spPr>
          <a:xfrm>
            <a:off x="4659926" y="4229510"/>
            <a:ext cx="1358530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 retra proin egestas arcu erat dolor.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BE33B81-4C29-4D51-8C6F-6E02F924F2AA}"/>
              </a:ext>
            </a:extLst>
          </p:cNvPr>
          <p:cNvSpPr txBox="1"/>
          <p:nvPr/>
        </p:nvSpPr>
        <p:spPr>
          <a:xfrm>
            <a:off x="6699171" y="4229510"/>
            <a:ext cx="1358530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 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74C4331A-1BF6-4DD8-A20F-4686CC98D8EE}"/>
              </a:ext>
            </a:extLst>
          </p:cNvPr>
          <p:cNvGrpSpPr/>
          <p:nvPr/>
        </p:nvGrpSpPr>
        <p:grpSpPr>
          <a:xfrm>
            <a:off x="690830" y="2086258"/>
            <a:ext cx="2149470" cy="1849586"/>
            <a:chOff x="921106" y="1638678"/>
            <a:chExt cx="2865960" cy="2466114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F34C6A4-4F10-45C6-9326-4912CB7EDBA1}"/>
                </a:ext>
              </a:extLst>
            </p:cNvPr>
            <p:cNvSpPr/>
            <p:nvPr/>
          </p:nvSpPr>
          <p:spPr>
            <a:xfrm>
              <a:off x="921106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3BE9EC5-EE5E-453D-929C-BC0E7A504484}"/>
                </a:ext>
              </a:extLst>
            </p:cNvPr>
            <p:cNvSpPr/>
            <p:nvPr/>
          </p:nvSpPr>
          <p:spPr>
            <a:xfrm>
              <a:off x="1174932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5F153BE-04F5-4D07-8666-6DF5232B772A}"/>
                </a:ext>
              </a:extLst>
            </p:cNvPr>
            <p:cNvSpPr/>
            <p:nvPr/>
          </p:nvSpPr>
          <p:spPr>
            <a:xfrm>
              <a:off x="1702226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B2C0770-A506-4A92-8FD5-F1D8202F6354}"/>
                </a:ext>
              </a:extLst>
            </p:cNvPr>
            <p:cNvGrpSpPr/>
            <p:nvPr/>
          </p:nvGrpSpPr>
          <p:grpSpPr>
            <a:xfrm>
              <a:off x="1632376" y="2636035"/>
              <a:ext cx="1541957" cy="1074708"/>
              <a:chOff x="332936" y="2689322"/>
              <a:chExt cx="2975111" cy="1074708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B6D2A29-99F5-4C91-886B-B8B57DAEF7AD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75111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1134988-9C8C-49D9-AA65-2E6298EF514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CEA5978-AD0C-4F28-A34B-B060CC3E3B58}"/>
              </a:ext>
            </a:extLst>
          </p:cNvPr>
          <p:cNvGrpSpPr/>
          <p:nvPr/>
        </p:nvGrpSpPr>
        <p:grpSpPr>
          <a:xfrm>
            <a:off x="2559636" y="2086258"/>
            <a:ext cx="2149470" cy="1849586"/>
            <a:chOff x="3412848" y="1638678"/>
            <a:chExt cx="2865960" cy="246611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AE5BE51-8CAE-43E2-B142-81C92A7FDD27}"/>
                </a:ext>
              </a:extLst>
            </p:cNvPr>
            <p:cNvSpPr/>
            <p:nvPr/>
          </p:nvSpPr>
          <p:spPr>
            <a:xfrm>
              <a:off x="3412848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B5F2CCF-66BC-4BFB-8916-8CD42286C6DD}"/>
                </a:ext>
              </a:extLst>
            </p:cNvPr>
            <p:cNvSpPr/>
            <p:nvPr/>
          </p:nvSpPr>
          <p:spPr>
            <a:xfrm>
              <a:off x="3666674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D05829E-F074-4F94-91D0-DDADB973165B}"/>
                </a:ext>
              </a:extLst>
            </p:cNvPr>
            <p:cNvSpPr/>
            <p:nvPr/>
          </p:nvSpPr>
          <p:spPr>
            <a:xfrm>
              <a:off x="4193968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1947998-387C-4778-9AAD-AFBF6C53BA0C}"/>
                </a:ext>
              </a:extLst>
            </p:cNvPr>
            <p:cNvGrpSpPr/>
            <p:nvPr/>
          </p:nvGrpSpPr>
          <p:grpSpPr>
            <a:xfrm>
              <a:off x="4126986" y="2636035"/>
              <a:ext cx="1541957" cy="1074708"/>
              <a:chOff x="332936" y="2689322"/>
              <a:chExt cx="2975111" cy="1074708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247333-D627-4417-AC55-85961E3EB732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75111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7B3F0D7-6B83-48FF-9CF4-4A4C7608DE29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F874CCB-C153-4A66-A468-D4B26ED18B25}"/>
              </a:ext>
            </a:extLst>
          </p:cNvPr>
          <p:cNvGrpSpPr/>
          <p:nvPr/>
        </p:nvGrpSpPr>
        <p:grpSpPr>
          <a:xfrm>
            <a:off x="4445724" y="2086258"/>
            <a:ext cx="2149470" cy="1849586"/>
            <a:chOff x="5927632" y="1638678"/>
            <a:chExt cx="2865960" cy="246611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889FD7CA-CCA0-4B8A-B642-A222E077681E}"/>
                </a:ext>
              </a:extLst>
            </p:cNvPr>
            <p:cNvSpPr/>
            <p:nvPr/>
          </p:nvSpPr>
          <p:spPr>
            <a:xfrm>
              <a:off x="5927632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3B28EC5-9DC0-47FD-A367-839F1EC7F672}"/>
                </a:ext>
              </a:extLst>
            </p:cNvPr>
            <p:cNvSpPr/>
            <p:nvPr/>
          </p:nvSpPr>
          <p:spPr>
            <a:xfrm>
              <a:off x="6181458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71878BE-583D-4927-B4AE-284E0B22BECE}"/>
                </a:ext>
              </a:extLst>
            </p:cNvPr>
            <p:cNvSpPr/>
            <p:nvPr/>
          </p:nvSpPr>
          <p:spPr>
            <a:xfrm>
              <a:off x="6708752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360D36B-7E83-4D7A-A7E7-811E6EAC3B3C}"/>
                </a:ext>
              </a:extLst>
            </p:cNvPr>
            <p:cNvGrpSpPr/>
            <p:nvPr/>
          </p:nvGrpSpPr>
          <p:grpSpPr>
            <a:xfrm>
              <a:off x="6621596" y="2636035"/>
              <a:ext cx="1541957" cy="1074708"/>
              <a:chOff x="332936" y="2689322"/>
              <a:chExt cx="2975111" cy="1074708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D07920B-7F73-4C97-8F85-C23A0A5F4EB4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75111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B400807-2CA5-482A-9930-D41046D83C1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098B31C-5474-4D45-B412-F45BF1AD4F19}"/>
              </a:ext>
            </a:extLst>
          </p:cNvPr>
          <p:cNvGrpSpPr/>
          <p:nvPr/>
        </p:nvGrpSpPr>
        <p:grpSpPr>
          <a:xfrm>
            <a:off x="6303701" y="2086258"/>
            <a:ext cx="2149470" cy="1849586"/>
            <a:chOff x="8404935" y="1638678"/>
            <a:chExt cx="2865960" cy="2466114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84D5505-AB7C-40E3-B8AD-2DD42D04791D}"/>
                </a:ext>
              </a:extLst>
            </p:cNvPr>
            <p:cNvSpPr/>
            <p:nvPr/>
          </p:nvSpPr>
          <p:spPr>
            <a:xfrm>
              <a:off x="8404935" y="1638678"/>
              <a:ext cx="571204" cy="271762"/>
            </a:xfrm>
            <a:custGeom>
              <a:avLst/>
              <a:gdLst>
                <a:gd name="connsiteX0" fmla="*/ 10720 w 22532"/>
                <a:gd name="connsiteY0" fmla="*/ 847 h 22447"/>
                <a:gd name="connsiteX1" fmla="*/ 0 w 22532"/>
                <a:gd name="connsiteY1" fmla="*/ 22447 h 22447"/>
                <a:gd name="connsiteX2" fmla="*/ 21600 w 22532"/>
                <a:gd name="connsiteY2" fmla="*/ 22447 h 22447"/>
                <a:gd name="connsiteX3" fmla="*/ 17834 w 22532"/>
                <a:gd name="connsiteY3" fmla="*/ 6116 h 22447"/>
                <a:gd name="connsiteX4" fmla="*/ 10720 w 22532"/>
                <a:gd name="connsiteY4" fmla="*/ 847 h 22447"/>
                <a:gd name="connsiteX0" fmla="*/ 10720 w 22532"/>
                <a:gd name="connsiteY0" fmla="*/ 0 h 21600"/>
                <a:gd name="connsiteX1" fmla="*/ 0 w 22532"/>
                <a:gd name="connsiteY1" fmla="*/ 21600 h 21600"/>
                <a:gd name="connsiteX2" fmla="*/ 21600 w 22532"/>
                <a:gd name="connsiteY2" fmla="*/ 21600 h 21600"/>
                <a:gd name="connsiteX3" fmla="*/ 17834 w 22532"/>
                <a:gd name="connsiteY3" fmla="*/ 5269 h 21600"/>
                <a:gd name="connsiteX4" fmla="*/ 10720 w 22532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32" h="21600" extrusionOk="0">
                  <a:moveTo>
                    <a:pt x="10720" y="0"/>
                  </a:moveTo>
                  <a:cubicBezTo>
                    <a:pt x="4800" y="0"/>
                    <a:pt x="0" y="9672"/>
                    <a:pt x="0" y="21600"/>
                  </a:cubicBezTo>
                  <a:lnTo>
                    <a:pt x="21600" y="21600"/>
                  </a:lnTo>
                  <a:cubicBezTo>
                    <a:pt x="24572" y="18878"/>
                    <a:pt x="19647" y="8869"/>
                    <a:pt x="17834" y="5269"/>
                  </a:cubicBezTo>
                  <a:cubicBezTo>
                    <a:pt x="16021" y="1669"/>
                    <a:pt x="14631" y="306"/>
                    <a:pt x="1072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4D79FE38-FB3A-40B1-831E-D423D085E453}"/>
                </a:ext>
              </a:extLst>
            </p:cNvPr>
            <p:cNvSpPr/>
            <p:nvPr/>
          </p:nvSpPr>
          <p:spPr>
            <a:xfrm>
              <a:off x="8658761" y="1638678"/>
              <a:ext cx="2084840" cy="246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74"/>
                  </a:moveTo>
                  <a:lnTo>
                    <a:pt x="21600" y="2380"/>
                  </a:lnTo>
                  <a:cubicBezTo>
                    <a:pt x="21600" y="1066"/>
                    <a:pt x="20339" y="0"/>
                    <a:pt x="18784" y="0"/>
                  </a:cubicBezTo>
                  <a:lnTo>
                    <a:pt x="16767" y="0"/>
                  </a:lnTo>
                  <a:lnTo>
                    <a:pt x="14792" y="0"/>
                  </a:lnTo>
                  <a:lnTo>
                    <a:pt x="0" y="0"/>
                  </a:lnTo>
                  <a:cubicBezTo>
                    <a:pt x="1555" y="0"/>
                    <a:pt x="2816" y="1066"/>
                    <a:pt x="2816" y="2380"/>
                  </a:cubicBezTo>
                  <a:lnTo>
                    <a:pt x="2816" y="4867"/>
                  </a:lnTo>
                  <a:lnTo>
                    <a:pt x="2816" y="4867"/>
                  </a:lnTo>
                  <a:lnTo>
                    <a:pt x="2816" y="11546"/>
                  </a:lnTo>
                  <a:lnTo>
                    <a:pt x="2816" y="11546"/>
                  </a:lnTo>
                  <a:lnTo>
                    <a:pt x="2816" y="16733"/>
                  </a:lnTo>
                  <a:lnTo>
                    <a:pt x="2816" y="16733"/>
                  </a:lnTo>
                  <a:lnTo>
                    <a:pt x="2816" y="19220"/>
                  </a:lnTo>
                  <a:cubicBezTo>
                    <a:pt x="2816" y="20534"/>
                    <a:pt x="4076" y="21600"/>
                    <a:pt x="5631" y="21600"/>
                  </a:cubicBezTo>
                  <a:lnTo>
                    <a:pt x="21600" y="21600"/>
                  </a:lnTo>
                  <a:lnTo>
                    <a:pt x="21600" y="10054"/>
                  </a:lnTo>
                  <a:lnTo>
                    <a:pt x="21600" y="10054"/>
                  </a:lnTo>
                  <a:lnTo>
                    <a:pt x="21600" y="7674"/>
                  </a:lnTo>
                  <a:lnTo>
                    <a:pt x="21600" y="767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C319A43-84C3-4302-A39A-BA6DC985AC0A}"/>
                </a:ext>
              </a:extLst>
            </p:cNvPr>
            <p:cNvSpPr/>
            <p:nvPr/>
          </p:nvSpPr>
          <p:spPr>
            <a:xfrm>
              <a:off x="9186055" y="3833030"/>
              <a:ext cx="2084840" cy="2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4" y="21600"/>
                  </a:moveTo>
                  <a:cubicBezTo>
                    <a:pt x="20339" y="21600"/>
                    <a:pt x="21600" y="11928"/>
                    <a:pt x="21600" y="0"/>
                  </a:cubicBezTo>
                  <a:lnTo>
                    <a:pt x="2816" y="0"/>
                  </a:lnTo>
                  <a:cubicBezTo>
                    <a:pt x="2816" y="11928"/>
                    <a:pt x="1555" y="21600"/>
                    <a:pt x="0" y="21600"/>
                  </a:cubicBezTo>
                  <a:lnTo>
                    <a:pt x="18784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19250C5-10EC-44E3-8C4B-2A85715A7626}"/>
                </a:ext>
              </a:extLst>
            </p:cNvPr>
            <p:cNvGrpSpPr/>
            <p:nvPr/>
          </p:nvGrpSpPr>
          <p:grpSpPr>
            <a:xfrm>
              <a:off x="9116205" y="2636035"/>
              <a:ext cx="1541957" cy="1074708"/>
              <a:chOff x="332936" y="2689322"/>
              <a:chExt cx="2975111" cy="1074708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0F8D83B-21CF-420B-92C8-8D48A2F8BBFD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75111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BF46FFC-BC2E-463B-8C4A-EBD0F494F2F1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Paper Scrolls – Slide Template</a:t>
            </a:r>
          </a:p>
        </p:txBody>
      </p:sp>
      <p:pic>
        <p:nvPicPr>
          <p:cNvPr id="28" name="Graphic 27" descr="Brainstorm">
            <a:extLst>
              <a:ext uri="{FF2B5EF4-FFF2-40B4-BE49-F238E27FC236}">
                <a16:creationId xmlns:a16="http://schemas.microsoft.com/office/drawing/2014/main" id="{D99FC326-4718-4096-AB03-913A56085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3580" y="2216149"/>
            <a:ext cx="626039" cy="6260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331B79E5-1DFC-444A-A45E-C31CA40428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3667" y="2216149"/>
            <a:ext cx="626039" cy="6260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Database">
            <a:extLst>
              <a:ext uri="{FF2B5EF4-FFF2-40B4-BE49-F238E27FC236}">
                <a16:creationId xmlns:a16="http://schemas.microsoft.com/office/drawing/2014/main" id="{D8D84832-1F44-41A7-B78A-F1FAD1E2FD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60305" y="2216149"/>
            <a:ext cx="626039" cy="6260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Gears">
            <a:extLst>
              <a:ext uri="{FF2B5EF4-FFF2-40B4-BE49-F238E27FC236}">
                <a16:creationId xmlns:a16="http://schemas.microsoft.com/office/drawing/2014/main" id="{92AF55F0-1874-48CE-9079-5358BD6875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86942" y="2216149"/>
            <a:ext cx="626039" cy="6260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E47B4A9F-D36D-4DC8-8AA4-6CE03CA53476}"/>
              </a:ext>
            </a:extLst>
          </p:cNvPr>
          <p:cNvSpPr txBox="1"/>
          <p:nvPr/>
        </p:nvSpPr>
        <p:spPr>
          <a:xfrm>
            <a:off x="1086299" y="4229510"/>
            <a:ext cx="1358530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B6142FB-ED53-4A3A-84D2-F90D6CAB712A}"/>
              </a:ext>
            </a:extLst>
          </p:cNvPr>
          <p:cNvSpPr txBox="1"/>
          <p:nvPr/>
        </p:nvSpPr>
        <p:spPr>
          <a:xfrm>
            <a:off x="2893178" y="4229510"/>
            <a:ext cx="1358530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E857A5-ABF0-4A23-B2C9-4DE87AD4ECE0}"/>
              </a:ext>
            </a:extLst>
          </p:cNvPr>
          <p:cNvSpPr txBox="1"/>
          <p:nvPr/>
        </p:nvSpPr>
        <p:spPr>
          <a:xfrm>
            <a:off x="4659926" y="4229510"/>
            <a:ext cx="1358530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BE33B81-4C29-4D51-8C6F-6E02F924F2AA}"/>
              </a:ext>
            </a:extLst>
          </p:cNvPr>
          <p:cNvSpPr txBox="1"/>
          <p:nvPr/>
        </p:nvSpPr>
        <p:spPr>
          <a:xfrm>
            <a:off x="6699171" y="4229510"/>
            <a:ext cx="1358530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</p:spTree>
    <p:extLst>
      <p:ext uri="{BB962C8B-B14F-4D97-AF65-F5344CB8AC3E}">
        <p14:creationId xmlns:p14="http://schemas.microsoft.com/office/powerpoint/2010/main" val="315021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469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Paper Scrolls – Slide Template</vt:lpstr>
      <vt:lpstr>Vertical Paper Scrolls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Paper Scrolls</dc:title>
  <dc:creator>PresentationGO.com</dc:creator>
  <dc:description>© Copyright PresentationGO.com</dc:description>
  <dcterms:created xsi:type="dcterms:W3CDTF">2014-11-26T05:14:11Z</dcterms:created>
  <dcterms:modified xsi:type="dcterms:W3CDTF">2021-02-15T04:37:46Z</dcterms:modified>
  <cp:category>Text &amp; Tables</cp:category>
</cp:coreProperties>
</file>