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5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44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Sequential Arrows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116388F-9A7A-9FB6-72A6-D9D6512C1E4C}"/>
              </a:ext>
            </a:extLst>
          </p:cNvPr>
          <p:cNvGrpSpPr/>
          <p:nvPr/>
        </p:nvGrpSpPr>
        <p:grpSpPr>
          <a:xfrm>
            <a:off x="2295525" y="1495526"/>
            <a:ext cx="2438279" cy="1337498"/>
            <a:chOff x="3782339" y="1461997"/>
            <a:chExt cx="2478108" cy="135934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5CEA90F-801A-52C9-B0CA-2255154B66AE}"/>
                </a:ext>
              </a:extLst>
            </p:cNvPr>
            <p:cNvSpPr/>
            <p:nvPr/>
          </p:nvSpPr>
          <p:spPr>
            <a:xfrm>
              <a:off x="3902602" y="1962915"/>
              <a:ext cx="2357844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001ACE-9617-9858-AA32-A46457A1C8CC}"/>
                </a:ext>
              </a:extLst>
            </p:cNvPr>
            <p:cNvSpPr/>
            <p:nvPr/>
          </p:nvSpPr>
          <p:spPr>
            <a:xfrm>
              <a:off x="5383212" y="1962915"/>
              <a:ext cx="694819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10ACE96-8DE4-99B8-0BCA-C41C13B99597}"/>
                </a:ext>
              </a:extLst>
            </p:cNvPr>
            <p:cNvSpPr/>
            <p:nvPr/>
          </p:nvSpPr>
          <p:spPr>
            <a:xfrm>
              <a:off x="5402019" y="1461997"/>
              <a:ext cx="858428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EF91505-160C-62FC-CBC7-9680F708AA04}"/>
                </a:ext>
              </a:extLst>
            </p:cNvPr>
            <p:cNvSpPr/>
            <p:nvPr/>
          </p:nvSpPr>
          <p:spPr>
            <a:xfrm>
              <a:off x="3825354" y="1962915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7A5151D-EFBB-A6A8-D0F8-772892949613}"/>
                </a:ext>
              </a:extLst>
            </p:cNvPr>
            <p:cNvSpPr/>
            <p:nvPr/>
          </p:nvSpPr>
          <p:spPr>
            <a:xfrm>
              <a:off x="3782339" y="1962915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94DDDD0-8BD9-B1EE-8503-5CB18F9B259D}"/>
              </a:ext>
            </a:extLst>
          </p:cNvPr>
          <p:cNvGrpSpPr/>
          <p:nvPr/>
        </p:nvGrpSpPr>
        <p:grpSpPr>
          <a:xfrm>
            <a:off x="4408911" y="4530084"/>
            <a:ext cx="2439564" cy="1337498"/>
            <a:chOff x="5930246" y="4546125"/>
            <a:chExt cx="2479415" cy="135934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4345AC2-E4F6-8368-E9D5-0E105FD0BD78}"/>
                </a:ext>
              </a:extLst>
            </p:cNvPr>
            <p:cNvSpPr/>
            <p:nvPr/>
          </p:nvSpPr>
          <p:spPr>
            <a:xfrm flipH="1">
              <a:off x="5930247" y="5047043"/>
              <a:ext cx="2359151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A23731-380F-3594-382E-C5E257E8AD10}"/>
                </a:ext>
              </a:extLst>
            </p:cNvPr>
            <p:cNvSpPr/>
            <p:nvPr/>
          </p:nvSpPr>
          <p:spPr>
            <a:xfrm flipH="1">
              <a:off x="6112771" y="5047043"/>
              <a:ext cx="694944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1D5D9F3-BA0B-F9FF-225E-2CE580E000EE}"/>
                </a:ext>
              </a:extLst>
            </p:cNvPr>
            <p:cNvSpPr/>
            <p:nvPr/>
          </p:nvSpPr>
          <p:spPr>
            <a:xfrm flipH="1">
              <a:off x="5930246" y="4546125"/>
              <a:ext cx="858904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D9D359-17CA-757E-F967-6E865B7F56EB}"/>
                </a:ext>
              </a:extLst>
            </p:cNvPr>
            <p:cNvSpPr/>
            <p:nvPr/>
          </p:nvSpPr>
          <p:spPr>
            <a:xfrm flipH="1">
              <a:off x="7741056" y="5047043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0ECDBEC-EBBF-8AD1-9EF4-CBBE84CB9BAF}"/>
                </a:ext>
              </a:extLst>
            </p:cNvPr>
            <p:cNvSpPr/>
            <p:nvPr/>
          </p:nvSpPr>
          <p:spPr>
            <a:xfrm>
              <a:off x="7784574" y="5047043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1459426-4009-6185-EB46-C82617553F9D}"/>
              </a:ext>
            </a:extLst>
          </p:cNvPr>
          <p:cNvGrpSpPr/>
          <p:nvPr/>
        </p:nvGrpSpPr>
        <p:grpSpPr>
          <a:xfrm>
            <a:off x="4408911" y="2507045"/>
            <a:ext cx="2439564" cy="1337498"/>
            <a:chOff x="5930246" y="2490040"/>
            <a:chExt cx="2479415" cy="135934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93684A-3FC5-E95B-7571-AC21E1AD8718}"/>
                </a:ext>
              </a:extLst>
            </p:cNvPr>
            <p:cNvGrpSpPr/>
            <p:nvPr/>
          </p:nvGrpSpPr>
          <p:grpSpPr>
            <a:xfrm>
              <a:off x="5930246" y="2490040"/>
              <a:ext cx="2359152" cy="1359346"/>
              <a:chOff x="5930246" y="2490040"/>
              <a:chExt cx="2359152" cy="1359346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20BCF1D-B2CD-F2CC-7498-F16857A7727B}"/>
                  </a:ext>
                </a:extLst>
              </p:cNvPr>
              <p:cNvSpPr/>
              <p:nvPr/>
            </p:nvSpPr>
            <p:spPr>
              <a:xfrm flipH="1">
                <a:off x="5930247" y="2990958"/>
                <a:ext cx="2359151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BEA909F-0896-F10D-62B9-31DBE5613846}"/>
                  </a:ext>
                </a:extLst>
              </p:cNvPr>
              <p:cNvSpPr/>
              <p:nvPr/>
            </p:nvSpPr>
            <p:spPr>
              <a:xfrm flipH="1">
                <a:off x="6112771" y="2990958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0FF6882-D52F-E9F3-CC20-1ACA2602AB48}"/>
                  </a:ext>
                </a:extLst>
              </p:cNvPr>
              <p:cNvSpPr/>
              <p:nvPr/>
            </p:nvSpPr>
            <p:spPr>
              <a:xfrm flipH="1">
                <a:off x="5930246" y="2490040"/>
                <a:ext cx="858904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72FF000-BF72-B1F2-71FD-A47624E0219D}"/>
                </a:ext>
              </a:extLst>
            </p:cNvPr>
            <p:cNvSpPr/>
            <p:nvPr/>
          </p:nvSpPr>
          <p:spPr>
            <a:xfrm flipH="1">
              <a:off x="7741056" y="2990958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12C6D5B-C79B-9A65-D4DB-AE18CF391799}"/>
                </a:ext>
              </a:extLst>
            </p:cNvPr>
            <p:cNvSpPr/>
            <p:nvPr/>
          </p:nvSpPr>
          <p:spPr>
            <a:xfrm>
              <a:off x="7784574" y="2990958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4FE3B5B-D565-670E-8DF5-6D66A420B071}"/>
              </a:ext>
            </a:extLst>
          </p:cNvPr>
          <p:cNvGrpSpPr/>
          <p:nvPr/>
        </p:nvGrpSpPr>
        <p:grpSpPr>
          <a:xfrm>
            <a:off x="2295525" y="3518564"/>
            <a:ext cx="2438279" cy="1337498"/>
            <a:chOff x="3782339" y="3518083"/>
            <a:chExt cx="2478108" cy="135934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95CF165-CAB5-EE84-E716-501C700FA774}"/>
                </a:ext>
              </a:extLst>
            </p:cNvPr>
            <p:cNvGrpSpPr/>
            <p:nvPr/>
          </p:nvGrpSpPr>
          <p:grpSpPr>
            <a:xfrm>
              <a:off x="3902602" y="3518083"/>
              <a:ext cx="2357845" cy="1359346"/>
              <a:chOff x="3902602" y="3518083"/>
              <a:chExt cx="2357845" cy="135934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2187962-EB9D-45CE-71B5-A8252713F72C}"/>
                  </a:ext>
                </a:extLst>
              </p:cNvPr>
              <p:cNvSpPr/>
              <p:nvPr/>
            </p:nvSpPr>
            <p:spPr>
              <a:xfrm>
                <a:off x="3902602" y="4019001"/>
                <a:ext cx="2357844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36722DD-C9F0-DEFC-29B9-BE5B2188B5A9}"/>
                  </a:ext>
                </a:extLst>
              </p:cNvPr>
              <p:cNvSpPr/>
              <p:nvPr/>
            </p:nvSpPr>
            <p:spPr>
              <a:xfrm>
                <a:off x="5383212" y="4019001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74CAF2-F740-A1DB-6998-C5AA81D00ABA}"/>
                  </a:ext>
                </a:extLst>
              </p:cNvPr>
              <p:cNvSpPr/>
              <p:nvPr/>
            </p:nvSpPr>
            <p:spPr>
              <a:xfrm>
                <a:off x="5402019" y="3518083"/>
                <a:ext cx="858428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3B347F4-4B39-CB4C-3690-B95E2AF67AB8}"/>
                </a:ext>
              </a:extLst>
            </p:cNvPr>
            <p:cNvSpPr/>
            <p:nvPr/>
          </p:nvSpPr>
          <p:spPr>
            <a:xfrm>
              <a:off x="3825354" y="4019001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BE48DDA-6B48-0699-3D3D-086474DFA481}"/>
                </a:ext>
              </a:extLst>
            </p:cNvPr>
            <p:cNvSpPr/>
            <p:nvPr/>
          </p:nvSpPr>
          <p:spPr>
            <a:xfrm>
              <a:off x="3782339" y="4019001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E4E10F4-96A5-F792-757D-F030A9B4C783}"/>
              </a:ext>
            </a:extLst>
          </p:cNvPr>
          <p:cNvGrpSpPr/>
          <p:nvPr/>
        </p:nvGrpSpPr>
        <p:grpSpPr>
          <a:xfrm>
            <a:off x="7102647" y="2599654"/>
            <a:ext cx="1779838" cy="1152280"/>
            <a:chOff x="8921977" y="1435947"/>
            <a:chExt cx="2926080" cy="15363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019544-6134-8C0F-8B75-D0FAA6F3ADC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FE7BA8-3FFA-4EFA-DBF0-E78562749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F2A563-42F0-2FBD-BA65-B31E81FB55D2}"/>
              </a:ext>
            </a:extLst>
          </p:cNvPr>
          <p:cNvGrpSpPr/>
          <p:nvPr/>
        </p:nvGrpSpPr>
        <p:grpSpPr>
          <a:xfrm>
            <a:off x="7102647" y="4622693"/>
            <a:ext cx="1779838" cy="1152280"/>
            <a:chOff x="8921977" y="4042608"/>
            <a:chExt cx="2926080" cy="15363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768381-BAC9-9886-B9B9-7F15574EAC0F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A7E486F-1FC6-4560-B4CC-9B6C101932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1E7C4BA-7166-D73C-F45D-0D6D17B69B1D}"/>
              </a:ext>
            </a:extLst>
          </p:cNvPr>
          <p:cNvGrpSpPr/>
          <p:nvPr/>
        </p:nvGrpSpPr>
        <p:grpSpPr>
          <a:xfrm>
            <a:off x="261515" y="3611173"/>
            <a:ext cx="1779838" cy="1152280"/>
            <a:chOff x="332936" y="2596988"/>
            <a:chExt cx="2926080" cy="15363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744C4A0-26AF-0F98-53B4-749324663E0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23CD1BD-62BE-742B-859A-92F5F9F0F0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DE1C15B-170E-9878-8E27-F498403D7A1E}"/>
              </a:ext>
            </a:extLst>
          </p:cNvPr>
          <p:cNvGrpSpPr/>
          <p:nvPr/>
        </p:nvGrpSpPr>
        <p:grpSpPr>
          <a:xfrm>
            <a:off x="261515" y="1588135"/>
            <a:ext cx="1779838" cy="1152280"/>
            <a:chOff x="332936" y="2596988"/>
            <a:chExt cx="2926080" cy="153637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E40B87-5416-A310-EE08-9656ABEAD9E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2263EF-A49F-1F20-1609-51D346A93CE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61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Sequential Arrows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116388F-9A7A-9FB6-72A6-D9D6512C1E4C}"/>
              </a:ext>
            </a:extLst>
          </p:cNvPr>
          <p:cNvGrpSpPr/>
          <p:nvPr/>
        </p:nvGrpSpPr>
        <p:grpSpPr>
          <a:xfrm>
            <a:off x="2295525" y="1495526"/>
            <a:ext cx="2438279" cy="1337498"/>
            <a:chOff x="3782339" y="1461997"/>
            <a:chExt cx="2478108" cy="1359346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5CEA90F-801A-52C9-B0CA-2255154B66AE}"/>
                </a:ext>
              </a:extLst>
            </p:cNvPr>
            <p:cNvSpPr/>
            <p:nvPr/>
          </p:nvSpPr>
          <p:spPr>
            <a:xfrm>
              <a:off x="3902602" y="1962915"/>
              <a:ext cx="2357844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3001ACE-9617-9858-AA32-A46457A1C8CC}"/>
                </a:ext>
              </a:extLst>
            </p:cNvPr>
            <p:cNvSpPr/>
            <p:nvPr/>
          </p:nvSpPr>
          <p:spPr>
            <a:xfrm>
              <a:off x="5383212" y="1962915"/>
              <a:ext cx="694819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10ACE96-8DE4-99B8-0BCA-C41C13B99597}"/>
                </a:ext>
              </a:extLst>
            </p:cNvPr>
            <p:cNvSpPr/>
            <p:nvPr/>
          </p:nvSpPr>
          <p:spPr>
            <a:xfrm>
              <a:off x="5402019" y="1461997"/>
              <a:ext cx="858428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EF91505-160C-62FC-CBC7-9680F708AA04}"/>
                </a:ext>
              </a:extLst>
            </p:cNvPr>
            <p:cNvSpPr/>
            <p:nvPr/>
          </p:nvSpPr>
          <p:spPr>
            <a:xfrm>
              <a:off x="3825354" y="1962915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7A5151D-EFBB-A6A8-D0F8-772892949613}"/>
                </a:ext>
              </a:extLst>
            </p:cNvPr>
            <p:cNvSpPr/>
            <p:nvPr/>
          </p:nvSpPr>
          <p:spPr>
            <a:xfrm>
              <a:off x="3782339" y="1962915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94DDDD0-8BD9-B1EE-8503-5CB18F9B259D}"/>
              </a:ext>
            </a:extLst>
          </p:cNvPr>
          <p:cNvGrpSpPr/>
          <p:nvPr/>
        </p:nvGrpSpPr>
        <p:grpSpPr>
          <a:xfrm>
            <a:off x="4408911" y="4530084"/>
            <a:ext cx="2439564" cy="1337498"/>
            <a:chOff x="5930246" y="4546125"/>
            <a:chExt cx="2479415" cy="135934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4345AC2-E4F6-8368-E9D5-0E105FD0BD78}"/>
                </a:ext>
              </a:extLst>
            </p:cNvPr>
            <p:cNvSpPr/>
            <p:nvPr/>
          </p:nvSpPr>
          <p:spPr>
            <a:xfrm flipH="1">
              <a:off x="5930247" y="5047043"/>
              <a:ext cx="2359151" cy="858428"/>
            </a:xfrm>
            <a:custGeom>
              <a:avLst/>
              <a:gdLst>
                <a:gd name="connsiteX0" fmla="*/ 178755 w 2357844"/>
                <a:gd name="connsiteY0" fmla="*/ 0 h 858428"/>
                <a:gd name="connsiteX1" fmla="*/ 1030006 w 2357844"/>
                <a:gd name="connsiteY1" fmla="*/ 0 h 858428"/>
                <a:gd name="connsiteX2" fmla="*/ 1327838 w 2357844"/>
                <a:gd name="connsiteY2" fmla="*/ 0 h 858428"/>
                <a:gd name="connsiteX3" fmla="*/ 2179089 w 2357844"/>
                <a:gd name="connsiteY3" fmla="*/ 0 h 858428"/>
                <a:gd name="connsiteX4" fmla="*/ 2215114 w 2357844"/>
                <a:gd name="connsiteY4" fmla="*/ 3632 h 858428"/>
                <a:gd name="connsiteX5" fmla="*/ 2244282 w 2357844"/>
                <a:gd name="connsiteY5" fmla="*/ 12686 h 858428"/>
                <a:gd name="connsiteX6" fmla="*/ 2246354 w 2357844"/>
                <a:gd name="connsiteY6" fmla="*/ 13089 h 858428"/>
                <a:gd name="connsiteX7" fmla="*/ 2247033 w 2357844"/>
                <a:gd name="connsiteY7" fmla="*/ 13540 h 858428"/>
                <a:gd name="connsiteX8" fmla="*/ 2248669 w 2357844"/>
                <a:gd name="connsiteY8" fmla="*/ 14048 h 858428"/>
                <a:gd name="connsiteX9" fmla="*/ 2343797 w 2357844"/>
                <a:gd name="connsiteY9" fmla="*/ 109176 h 858428"/>
                <a:gd name="connsiteX10" fmla="*/ 2344049 w 2357844"/>
                <a:gd name="connsiteY10" fmla="*/ 110427 h 858428"/>
                <a:gd name="connsiteX11" fmla="*/ 2344755 w 2357844"/>
                <a:gd name="connsiteY11" fmla="*/ 111490 h 858428"/>
                <a:gd name="connsiteX12" fmla="*/ 2357842 w 2357844"/>
                <a:gd name="connsiteY12" fmla="*/ 178745 h 858428"/>
                <a:gd name="connsiteX13" fmla="*/ 2357844 w 2357844"/>
                <a:gd name="connsiteY13" fmla="*/ 178755 h 858428"/>
                <a:gd name="connsiteX14" fmla="*/ 2357844 w 2357844"/>
                <a:gd name="connsiteY14" fmla="*/ 178756 h 858428"/>
                <a:gd name="connsiteX15" fmla="*/ 2344755 w 2357844"/>
                <a:gd name="connsiteY15" fmla="*/ 246021 h 858428"/>
                <a:gd name="connsiteX16" fmla="*/ 2344049 w 2357844"/>
                <a:gd name="connsiteY16" fmla="*/ 247084 h 858428"/>
                <a:gd name="connsiteX17" fmla="*/ 2343797 w 2357844"/>
                <a:gd name="connsiteY17" fmla="*/ 248335 h 858428"/>
                <a:gd name="connsiteX18" fmla="*/ 2305488 w 2357844"/>
                <a:gd name="connsiteY18" fmla="*/ 305154 h 858428"/>
                <a:gd name="connsiteX19" fmla="*/ 1804570 w 2357844"/>
                <a:gd name="connsiteY19" fmla="*/ 806072 h 858428"/>
                <a:gd name="connsiteX20" fmla="*/ 1551772 w 2357844"/>
                <a:gd name="connsiteY20" fmla="*/ 806072 h 858428"/>
                <a:gd name="connsiteX21" fmla="*/ 1551772 w 2357844"/>
                <a:gd name="connsiteY21" fmla="*/ 553274 h 858428"/>
                <a:gd name="connsiteX22" fmla="*/ 1747536 w 2357844"/>
                <a:gd name="connsiteY22" fmla="*/ 357510 h 858428"/>
                <a:gd name="connsiteX23" fmla="*/ 1327838 w 2357844"/>
                <a:gd name="connsiteY23" fmla="*/ 357510 h 858428"/>
                <a:gd name="connsiteX24" fmla="*/ 1030006 w 2357844"/>
                <a:gd name="connsiteY24" fmla="*/ 357510 h 858428"/>
                <a:gd name="connsiteX25" fmla="*/ 178755 w 2357844"/>
                <a:gd name="connsiteY25" fmla="*/ 357510 h 858428"/>
                <a:gd name="connsiteX26" fmla="*/ 0 w 2357844"/>
                <a:gd name="connsiteY26" fmla="*/ 178755 h 858428"/>
                <a:gd name="connsiteX27" fmla="*/ 178755 w 2357844"/>
                <a:gd name="connsiteY27" fmla="*/ 0 h 858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57844" h="858428">
                  <a:moveTo>
                    <a:pt x="178755" y="0"/>
                  </a:moveTo>
                  <a:lnTo>
                    <a:pt x="1030006" y="0"/>
                  </a:lnTo>
                  <a:lnTo>
                    <a:pt x="1327838" y="0"/>
                  </a:lnTo>
                  <a:lnTo>
                    <a:pt x="2179089" y="0"/>
                  </a:lnTo>
                  <a:cubicBezTo>
                    <a:pt x="2191429" y="0"/>
                    <a:pt x="2203478" y="1251"/>
                    <a:pt x="2215114" y="3632"/>
                  </a:cubicBezTo>
                  <a:lnTo>
                    <a:pt x="2244282" y="12686"/>
                  </a:lnTo>
                  <a:lnTo>
                    <a:pt x="2246354" y="13089"/>
                  </a:lnTo>
                  <a:lnTo>
                    <a:pt x="2247033" y="13540"/>
                  </a:lnTo>
                  <a:lnTo>
                    <a:pt x="2248669" y="14048"/>
                  </a:lnTo>
                  <a:cubicBezTo>
                    <a:pt x="2291441" y="32139"/>
                    <a:pt x="2325706" y="66404"/>
                    <a:pt x="2343797" y="109176"/>
                  </a:cubicBezTo>
                  <a:lnTo>
                    <a:pt x="2344049" y="110427"/>
                  </a:lnTo>
                  <a:lnTo>
                    <a:pt x="2344755" y="111490"/>
                  </a:lnTo>
                  <a:lnTo>
                    <a:pt x="2357842" y="178745"/>
                  </a:lnTo>
                  <a:lnTo>
                    <a:pt x="2357844" y="178755"/>
                  </a:lnTo>
                  <a:lnTo>
                    <a:pt x="2357844" y="178756"/>
                  </a:lnTo>
                  <a:cubicBezTo>
                    <a:pt x="2357844" y="201629"/>
                    <a:pt x="2353481" y="224503"/>
                    <a:pt x="2344755" y="246021"/>
                  </a:cubicBezTo>
                  <a:lnTo>
                    <a:pt x="2344049" y="247084"/>
                  </a:lnTo>
                  <a:lnTo>
                    <a:pt x="2343797" y="248335"/>
                  </a:lnTo>
                  <a:cubicBezTo>
                    <a:pt x="2334751" y="269721"/>
                    <a:pt x="2321662" y="288980"/>
                    <a:pt x="2305488" y="305154"/>
                  </a:cubicBezTo>
                  <a:lnTo>
                    <a:pt x="1804570" y="806072"/>
                  </a:lnTo>
                  <a:cubicBezTo>
                    <a:pt x="1734761" y="875881"/>
                    <a:pt x="1621580" y="875881"/>
                    <a:pt x="1551772" y="806072"/>
                  </a:cubicBezTo>
                  <a:cubicBezTo>
                    <a:pt x="1481963" y="736264"/>
                    <a:pt x="1481963" y="623083"/>
                    <a:pt x="1551772" y="553274"/>
                  </a:cubicBezTo>
                  <a:lnTo>
                    <a:pt x="1747536" y="357510"/>
                  </a:lnTo>
                  <a:lnTo>
                    <a:pt x="1327838" y="357510"/>
                  </a:lnTo>
                  <a:lnTo>
                    <a:pt x="1030006" y="357510"/>
                  </a:lnTo>
                  <a:lnTo>
                    <a:pt x="178755" y="357510"/>
                  </a:lnTo>
                  <a:cubicBezTo>
                    <a:pt x="80031" y="357510"/>
                    <a:pt x="0" y="277479"/>
                    <a:pt x="0" y="178755"/>
                  </a:cubicBezTo>
                  <a:cubicBezTo>
                    <a:pt x="0" y="80031"/>
                    <a:pt x="80031" y="0"/>
                    <a:pt x="178755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A23731-380F-3594-382E-C5E257E8AD10}"/>
                </a:ext>
              </a:extLst>
            </p:cNvPr>
            <p:cNvSpPr/>
            <p:nvPr/>
          </p:nvSpPr>
          <p:spPr>
            <a:xfrm flipH="1">
              <a:off x="6112771" y="5047043"/>
              <a:ext cx="694944" cy="589837"/>
            </a:xfrm>
            <a:custGeom>
              <a:avLst/>
              <a:gdLst>
                <a:gd name="connsiteX0" fmla="*/ 183255 w 610453"/>
                <a:gd name="connsiteY0" fmla="*/ 377033 h 589837"/>
                <a:gd name="connsiteX1" fmla="*/ 0 w 610453"/>
                <a:gd name="connsiteY1" fmla="*/ 589837 h 589837"/>
                <a:gd name="connsiteX2" fmla="*/ 256 w 610453"/>
                <a:gd name="connsiteY2" fmla="*/ 589382 h 589837"/>
                <a:gd name="connsiteX3" fmla="*/ 183109 w 610453"/>
                <a:gd name="connsiteY3" fmla="*/ 377044 h 589837"/>
                <a:gd name="connsiteX4" fmla="*/ 393130 w 610453"/>
                <a:gd name="connsiteY4" fmla="*/ 0 h 589837"/>
                <a:gd name="connsiteX5" fmla="*/ 597324 w 610453"/>
                <a:gd name="connsiteY5" fmla="*/ 254242 h 589837"/>
                <a:gd name="connsiteX6" fmla="*/ 610453 w 610453"/>
                <a:gd name="connsiteY6" fmla="*/ 428669 h 589837"/>
                <a:gd name="connsiteX7" fmla="*/ 500496 w 610453"/>
                <a:gd name="connsiteY7" fmla="*/ 556358 h 589837"/>
                <a:gd name="connsiteX8" fmla="*/ 534999 w 610453"/>
                <a:gd name="connsiteY8" fmla="*/ 494921 h 589837"/>
                <a:gd name="connsiteX9" fmla="*/ 516466 w 610453"/>
                <a:gd name="connsiteY9" fmla="*/ 345491 h 589837"/>
                <a:gd name="connsiteX10" fmla="*/ 481474 w 610453"/>
                <a:gd name="connsiteY10" fmla="*/ 304764 h 589837"/>
                <a:gd name="connsiteX11" fmla="*/ 481325 w 610453"/>
                <a:gd name="connsiteY11" fmla="*/ 304680 h 589837"/>
                <a:gd name="connsiteX12" fmla="*/ 481238 w 610453"/>
                <a:gd name="connsiteY12" fmla="*/ 304607 h 589837"/>
                <a:gd name="connsiteX13" fmla="*/ 479587 w 610453"/>
                <a:gd name="connsiteY13" fmla="*/ 303679 h 589837"/>
                <a:gd name="connsiteX14" fmla="*/ 479888 w 610453"/>
                <a:gd name="connsiteY14" fmla="*/ 303443 h 589837"/>
                <a:gd name="connsiteX15" fmla="*/ 127514 w 610453"/>
                <a:gd name="connsiteY15" fmla="*/ 0 h 58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0453" h="589837">
                  <a:moveTo>
                    <a:pt x="183255" y="377033"/>
                  </a:moveTo>
                  <a:lnTo>
                    <a:pt x="0" y="589837"/>
                  </a:lnTo>
                  <a:lnTo>
                    <a:pt x="256" y="589382"/>
                  </a:lnTo>
                  <a:lnTo>
                    <a:pt x="183109" y="377044"/>
                  </a:lnTo>
                  <a:close/>
                  <a:moveTo>
                    <a:pt x="393130" y="0"/>
                  </a:moveTo>
                  <a:lnTo>
                    <a:pt x="597324" y="254242"/>
                  </a:lnTo>
                  <a:lnTo>
                    <a:pt x="610453" y="428669"/>
                  </a:lnTo>
                  <a:lnTo>
                    <a:pt x="500496" y="556358"/>
                  </a:lnTo>
                  <a:lnTo>
                    <a:pt x="534999" y="494921"/>
                  </a:lnTo>
                  <a:cubicBezTo>
                    <a:pt x="550976" y="445179"/>
                    <a:pt x="544415" y="390236"/>
                    <a:pt x="516466" y="345491"/>
                  </a:cubicBezTo>
                  <a:lnTo>
                    <a:pt x="481474" y="304764"/>
                  </a:lnTo>
                  <a:lnTo>
                    <a:pt x="481325" y="304680"/>
                  </a:lnTo>
                  <a:lnTo>
                    <a:pt x="481238" y="304607"/>
                  </a:lnTo>
                  <a:lnTo>
                    <a:pt x="479587" y="303679"/>
                  </a:lnTo>
                  <a:lnTo>
                    <a:pt x="479888" y="303443"/>
                  </a:lnTo>
                  <a:lnTo>
                    <a:pt x="127514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1D5D9F3-BA0B-F9FF-225E-2CE580E000EE}"/>
                </a:ext>
              </a:extLst>
            </p:cNvPr>
            <p:cNvSpPr/>
            <p:nvPr/>
          </p:nvSpPr>
          <p:spPr>
            <a:xfrm flipH="1">
              <a:off x="5930246" y="4546125"/>
              <a:ext cx="858904" cy="1058478"/>
            </a:xfrm>
            <a:custGeom>
              <a:avLst/>
              <a:gdLst>
                <a:gd name="connsiteX0" fmla="*/ 250501 w 858428"/>
                <a:gd name="connsiteY0" fmla="*/ 856047 h 1058478"/>
                <a:gd name="connsiteX1" fmla="*/ 250647 w 858428"/>
                <a:gd name="connsiteY1" fmla="*/ 856047 h 1058478"/>
                <a:gd name="connsiteX2" fmla="*/ 52067 w 858428"/>
                <a:gd name="connsiteY2" fmla="*/ 1054627 h 1058478"/>
                <a:gd name="connsiteX3" fmla="*/ 52356 w 858428"/>
                <a:gd name="connsiteY3" fmla="*/ 1054192 h 1058478"/>
                <a:gd name="connsiteX4" fmla="*/ 178755 w 858428"/>
                <a:gd name="connsiteY4" fmla="*/ 0 h 1058478"/>
                <a:gd name="connsiteX5" fmla="*/ 305154 w 858428"/>
                <a:gd name="connsiteY5" fmla="*/ 52356 h 1058478"/>
                <a:gd name="connsiteX6" fmla="*/ 806072 w 858428"/>
                <a:gd name="connsiteY6" fmla="*/ 553274 h 1058478"/>
                <a:gd name="connsiteX7" fmla="*/ 806072 w 858428"/>
                <a:gd name="connsiteY7" fmla="*/ 806072 h 1058478"/>
                <a:gd name="connsiteX8" fmla="*/ 553667 w 858428"/>
                <a:gd name="connsiteY8" fmla="*/ 1058478 h 1058478"/>
                <a:gd name="connsiteX9" fmla="*/ 592645 w 858428"/>
                <a:gd name="connsiteY9" fmla="*/ 999779 h 1058478"/>
                <a:gd name="connsiteX10" fmla="*/ 585282 w 858428"/>
                <a:gd name="connsiteY10" fmla="*/ 849384 h 1058478"/>
                <a:gd name="connsiteX11" fmla="*/ 553417 w 858428"/>
                <a:gd name="connsiteY11" fmla="*/ 806167 h 1058478"/>
                <a:gd name="connsiteX12" fmla="*/ 553274 w 858428"/>
                <a:gd name="connsiteY12" fmla="*/ 806072 h 1058478"/>
                <a:gd name="connsiteX13" fmla="*/ 553193 w 858428"/>
                <a:gd name="connsiteY13" fmla="*/ 805992 h 1058478"/>
                <a:gd name="connsiteX14" fmla="*/ 551616 w 858428"/>
                <a:gd name="connsiteY14" fmla="*/ 804944 h 1058478"/>
                <a:gd name="connsiteX15" fmla="*/ 551933 w 858428"/>
                <a:gd name="connsiteY15" fmla="*/ 804731 h 1058478"/>
                <a:gd name="connsiteX16" fmla="*/ 52356 w 858428"/>
                <a:gd name="connsiteY16" fmla="*/ 305154 h 1058478"/>
                <a:gd name="connsiteX17" fmla="*/ 52356 w 858428"/>
                <a:gd name="connsiteY17" fmla="*/ 52356 h 1058478"/>
                <a:gd name="connsiteX18" fmla="*/ 178755 w 858428"/>
                <a:gd name="connsiteY18" fmla="*/ 0 h 105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58428" h="1058478">
                  <a:moveTo>
                    <a:pt x="250501" y="856047"/>
                  </a:moveTo>
                  <a:lnTo>
                    <a:pt x="250647" y="856047"/>
                  </a:lnTo>
                  <a:lnTo>
                    <a:pt x="52067" y="1054627"/>
                  </a:lnTo>
                  <a:lnTo>
                    <a:pt x="52356" y="1054192"/>
                  </a:lnTo>
                  <a:close/>
                  <a:moveTo>
                    <a:pt x="178755" y="0"/>
                  </a:moveTo>
                  <a:cubicBezTo>
                    <a:pt x="224502" y="0"/>
                    <a:pt x="270250" y="17452"/>
                    <a:pt x="305154" y="52356"/>
                  </a:cubicBezTo>
                  <a:lnTo>
                    <a:pt x="806072" y="553274"/>
                  </a:lnTo>
                  <a:cubicBezTo>
                    <a:pt x="875880" y="623083"/>
                    <a:pt x="875880" y="736264"/>
                    <a:pt x="806072" y="806072"/>
                  </a:cubicBezTo>
                  <a:lnTo>
                    <a:pt x="553667" y="1058478"/>
                  </a:lnTo>
                  <a:lnTo>
                    <a:pt x="592645" y="999779"/>
                  </a:lnTo>
                  <a:cubicBezTo>
                    <a:pt x="612279" y="951363"/>
                    <a:pt x="609824" y="896085"/>
                    <a:pt x="585282" y="849384"/>
                  </a:cubicBezTo>
                  <a:lnTo>
                    <a:pt x="553417" y="806167"/>
                  </a:lnTo>
                  <a:lnTo>
                    <a:pt x="553274" y="806072"/>
                  </a:lnTo>
                  <a:lnTo>
                    <a:pt x="553193" y="805992"/>
                  </a:lnTo>
                  <a:lnTo>
                    <a:pt x="551616" y="804944"/>
                  </a:lnTo>
                  <a:lnTo>
                    <a:pt x="551933" y="804731"/>
                  </a:lnTo>
                  <a:lnTo>
                    <a:pt x="52356" y="305154"/>
                  </a:lnTo>
                  <a:cubicBezTo>
                    <a:pt x="-17453" y="235346"/>
                    <a:pt x="-17453" y="122165"/>
                    <a:pt x="52356" y="52356"/>
                  </a:cubicBezTo>
                  <a:cubicBezTo>
                    <a:pt x="87260" y="17452"/>
                    <a:pt x="133007" y="0"/>
                    <a:pt x="1787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D9D359-17CA-757E-F967-6E865B7F56EB}"/>
                </a:ext>
              </a:extLst>
            </p:cNvPr>
            <p:cNvSpPr/>
            <p:nvPr/>
          </p:nvSpPr>
          <p:spPr>
            <a:xfrm flipH="1">
              <a:off x="7741056" y="5047043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60ECDBEC-EBBF-8AD1-9EF4-CBBE84CB9BAF}"/>
                </a:ext>
              </a:extLst>
            </p:cNvPr>
            <p:cNvSpPr/>
            <p:nvPr/>
          </p:nvSpPr>
          <p:spPr>
            <a:xfrm>
              <a:off x="7784574" y="5047043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1459426-4009-6185-EB46-C82617553F9D}"/>
              </a:ext>
            </a:extLst>
          </p:cNvPr>
          <p:cNvGrpSpPr/>
          <p:nvPr/>
        </p:nvGrpSpPr>
        <p:grpSpPr>
          <a:xfrm>
            <a:off x="4408911" y="2507045"/>
            <a:ext cx="2439564" cy="1337498"/>
            <a:chOff x="5930246" y="2490040"/>
            <a:chExt cx="2479415" cy="135934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93684A-3FC5-E95B-7571-AC21E1AD8718}"/>
                </a:ext>
              </a:extLst>
            </p:cNvPr>
            <p:cNvGrpSpPr/>
            <p:nvPr/>
          </p:nvGrpSpPr>
          <p:grpSpPr>
            <a:xfrm>
              <a:off x="5930246" y="2490040"/>
              <a:ext cx="2359152" cy="1359346"/>
              <a:chOff x="5930246" y="2490040"/>
              <a:chExt cx="2359152" cy="1359346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20BCF1D-B2CD-F2CC-7498-F16857A7727B}"/>
                  </a:ext>
                </a:extLst>
              </p:cNvPr>
              <p:cNvSpPr/>
              <p:nvPr/>
            </p:nvSpPr>
            <p:spPr>
              <a:xfrm flipH="1">
                <a:off x="5930247" y="2990958"/>
                <a:ext cx="2359151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BEA909F-0896-F10D-62B9-31DBE5613846}"/>
                  </a:ext>
                </a:extLst>
              </p:cNvPr>
              <p:cNvSpPr/>
              <p:nvPr/>
            </p:nvSpPr>
            <p:spPr>
              <a:xfrm flipH="1">
                <a:off x="6112771" y="2990958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0FF6882-D52F-E9F3-CC20-1ACA2602AB48}"/>
                  </a:ext>
                </a:extLst>
              </p:cNvPr>
              <p:cNvSpPr/>
              <p:nvPr/>
            </p:nvSpPr>
            <p:spPr>
              <a:xfrm flipH="1">
                <a:off x="5930246" y="2490040"/>
                <a:ext cx="858904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72FF000-BF72-B1F2-71FD-A47624E0219D}"/>
                </a:ext>
              </a:extLst>
            </p:cNvPr>
            <p:cNvSpPr/>
            <p:nvPr/>
          </p:nvSpPr>
          <p:spPr>
            <a:xfrm flipH="1">
              <a:off x="7741056" y="2990958"/>
              <a:ext cx="621792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912C6D5B-C79B-9A65-D4DB-AE18CF391799}"/>
                </a:ext>
              </a:extLst>
            </p:cNvPr>
            <p:cNvSpPr/>
            <p:nvPr/>
          </p:nvSpPr>
          <p:spPr>
            <a:xfrm>
              <a:off x="7784574" y="2990958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4FE3B5B-D565-670E-8DF5-6D66A420B071}"/>
              </a:ext>
            </a:extLst>
          </p:cNvPr>
          <p:cNvGrpSpPr/>
          <p:nvPr/>
        </p:nvGrpSpPr>
        <p:grpSpPr>
          <a:xfrm>
            <a:off x="2295525" y="3518564"/>
            <a:ext cx="2438279" cy="1337498"/>
            <a:chOff x="3782339" y="3518083"/>
            <a:chExt cx="2478108" cy="1359346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95CF165-CAB5-EE84-E716-501C700FA774}"/>
                </a:ext>
              </a:extLst>
            </p:cNvPr>
            <p:cNvGrpSpPr/>
            <p:nvPr/>
          </p:nvGrpSpPr>
          <p:grpSpPr>
            <a:xfrm>
              <a:off x="3902602" y="3518083"/>
              <a:ext cx="2357845" cy="1359346"/>
              <a:chOff x="3902602" y="3518083"/>
              <a:chExt cx="2357845" cy="135934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62187962-EB9D-45CE-71B5-A8252713F72C}"/>
                  </a:ext>
                </a:extLst>
              </p:cNvPr>
              <p:cNvSpPr/>
              <p:nvPr/>
            </p:nvSpPr>
            <p:spPr>
              <a:xfrm>
                <a:off x="3902602" y="4019001"/>
                <a:ext cx="2357844" cy="858428"/>
              </a:xfrm>
              <a:custGeom>
                <a:avLst/>
                <a:gdLst>
                  <a:gd name="connsiteX0" fmla="*/ 178755 w 2357844"/>
                  <a:gd name="connsiteY0" fmla="*/ 0 h 858428"/>
                  <a:gd name="connsiteX1" fmla="*/ 1030006 w 2357844"/>
                  <a:gd name="connsiteY1" fmla="*/ 0 h 858428"/>
                  <a:gd name="connsiteX2" fmla="*/ 1327838 w 2357844"/>
                  <a:gd name="connsiteY2" fmla="*/ 0 h 858428"/>
                  <a:gd name="connsiteX3" fmla="*/ 2179089 w 2357844"/>
                  <a:gd name="connsiteY3" fmla="*/ 0 h 858428"/>
                  <a:gd name="connsiteX4" fmla="*/ 2215114 w 2357844"/>
                  <a:gd name="connsiteY4" fmla="*/ 3632 h 858428"/>
                  <a:gd name="connsiteX5" fmla="*/ 2244282 w 2357844"/>
                  <a:gd name="connsiteY5" fmla="*/ 12686 h 858428"/>
                  <a:gd name="connsiteX6" fmla="*/ 2246354 w 2357844"/>
                  <a:gd name="connsiteY6" fmla="*/ 13089 h 858428"/>
                  <a:gd name="connsiteX7" fmla="*/ 2247033 w 2357844"/>
                  <a:gd name="connsiteY7" fmla="*/ 13540 h 858428"/>
                  <a:gd name="connsiteX8" fmla="*/ 2248669 w 2357844"/>
                  <a:gd name="connsiteY8" fmla="*/ 14048 h 858428"/>
                  <a:gd name="connsiteX9" fmla="*/ 2343797 w 2357844"/>
                  <a:gd name="connsiteY9" fmla="*/ 109176 h 858428"/>
                  <a:gd name="connsiteX10" fmla="*/ 2344049 w 2357844"/>
                  <a:gd name="connsiteY10" fmla="*/ 110427 h 858428"/>
                  <a:gd name="connsiteX11" fmla="*/ 2344755 w 2357844"/>
                  <a:gd name="connsiteY11" fmla="*/ 111490 h 858428"/>
                  <a:gd name="connsiteX12" fmla="*/ 2357842 w 2357844"/>
                  <a:gd name="connsiteY12" fmla="*/ 178745 h 858428"/>
                  <a:gd name="connsiteX13" fmla="*/ 2357844 w 2357844"/>
                  <a:gd name="connsiteY13" fmla="*/ 178755 h 858428"/>
                  <a:gd name="connsiteX14" fmla="*/ 2357844 w 2357844"/>
                  <a:gd name="connsiteY14" fmla="*/ 178756 h 858428"/>
                  <a:gd name="connsiteX15" fmla="*/ 2344755 w 2357844"/>
                  <a:gd name="connsiteY15" fmla="*/ 246021 h 858428"/>
                  <a:gd name="connsiteX16" fmla="*/ 2344049 w 2357844"/>
                  <a:gd name="connsiteY16" fmla="*/ 247084 h 858428"/>
                  <a:gd name="connsiteX17" fmla="*/ 2343797 w 2357844"/>
                  <a:gd name="connsiteY17" fmla="*/ 248335 h 858428"/>
                  <a:gd name="connsiteX18" fmla="*/ 2305488 w 2357844"/>
                  <a:gd name="connsiteY18" fmla="*/ 305154 h 858428"/>
                  <a:gd name="connsiteX19" fmla="*/ 1804570 w 2357844"/>
                  <a:gd name="connsiteY19" fmla="*/ 806072 h 858428"/>
                  <a:gd name="connsiteX20" fmla="*/ 1551772 w 2357844"/>
                  <a:gd name="connsiteY20" fmla="*/ 806072 h 858428"/>
                  <a:gd name="connsiteX21" fmla="*/ 1551772 w 2357844"/>
                  <a:gd name="connsiteY21" fmla="*/ 553274 h 858428"/>
                  <a:gd name="connsiteX22" fmla="*/ 1747536 w 2357844"/>
                  <a:gd name="connsiteY22" fmla="*/ 357510 h 858428"/>
                  <a:gd name="connsiteX23" fmla="*/ 1327838 w 2357844"/>
                  <a:gd name="connsiteY23" fmla="*/ 357510 h 858428"/>
                  <a:gd name="connsiteX24" fmla="*/ 1030006 w 2357844"/>
                  <a:gd name="connsiteY24" fmla="*/ 357510 h 858428"/>
                  <a:gd name="connsiteX25" fmla="*/ 178755 w 2357844"/>
                  <a:gd name="connsiteY25" fmla="*/ 357510 h 858428"/>
                  <a:gd name="connsiteX26" fmla="*/ 0 w 2357844"/>
                  <a:gd name="connsiteY26" fmla="*/ 178755 h 858428"/>
                  <a:gd name="connsiteX27" fmla="*/ 178755 w 2357844"/>
                  <a:gd name="connsiteY27" fmla="*/ 0 h 85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357844" h="858428">
                    <a:moveTo>
                      <a:pt x="178755" y="0"/>
                    </a:moveTo>
                    <a:lnTo>
                      <a:pt x="1030006" y="0"/>
                    </a:lnTo>
                    <a:lnTo>
                      <a:pt x="1327838" y="0"/>
                    </a:lnTo>
                    <a:lnTo>
                      <a:pt x="2179089" y="0"/>
                    </a:lnTo>
                    <a:cubicBezTo>
                      <a:pt x="2191429" y="0"/>
                      <a:pt x="2203478" y="1251"/>
                      <a:pt x="2215114" y="3632"/>
                    </a:cubicBezTo>
                    <a:lnTo>
                      <a:pt x="2244282" y="12686"/>
                    </a:lnTo>
                    <a:lnTo>
                      <a:pt x="2246354" y="13089"/>
                    </a:lnTo>
                    <a:lnTo>
                      <a:pt x="2247033" y="13540"/>
                    </a:lnTo>
                    <a:lnTo>
                      <a:pt x="2248669" y="14048"/>
                    </a:lnTo>
                    <a:cubicBezTo>
                      <a:pt x="2291441" y="32139"/>
                      <a:pt x="2325706" y="66404"/>
                      <a:pt x="2343797" y="109176"/>
                    </a:cubicBezTo>
                    <a:lnTo>
                      <a:pt x="2344049" y="110427"/>
                    </a:lnTo>
                    <a:lnTo>
                      <a:pt x="2344755" y="111490"/>
                    </a:lnTo>
                    <a:lnTo>
                      <a:pt x="2357842" y="178745"/>
                    </a:lnTo>
                    <a:lnTo>
                      <a:pt x="2357844" y="178755"/>
                    </a:lnTo>
                    <a:lnTo>
                      <a:pt x="2357844" y="178756"/>
                    </a:lnTo>
                    <a:cubicBezTo>
                      <a:pt x="2357844" y="201629"/>
                      <a:pt x="2353481" y="224503"/>
                      <a:pt x="2344755" y="246021"/>
                    </a:cubicBezTo>
                    <a:lnTo>
                      <a:pt x="2344049" y="247084"/>
                    </a:lnTo>
                    <a:lnTo>
                      <a:pt x="2343797" y="248335"/>
                    </a:lnTo>
                    <a:cubicBezTo>
                      <a:pt x="2334751" y="269721"/>
                      <a:pt x="2321662" y="288980"/>
                      <a:pt x="2305488" y="305154"/>
                    </a:cubicBezTo>
                    <a:lnTo>
                      <a:pt x="1804570" y="806072"/>
                    </a:lnTo>
                    <a:cubicBezTo>
                      <a:pt x="1734761" y="875881"/>
                      <a:pt x="1621580" y="875881"/>
                      <a:pt x="1551772" y="806072"/>
                    </a:cubicBezTo>
                    <a:cubicBezTo>
                      <a:pt x="1481963" y="736264"/>
                      <a:pt x="1481963" y="623083"/>
                      <a:pt x="1551772" y="553274"/>
                    </a:cubicBezTo>
                    <a:lnTo>
                      <a:pt x="1747536" y="357510"/>
                    </a:lnTo>
                    <a:lnTo>
                      <a:pt x="1327838" y="357510"/>
                    </a:lnTo>
                    <a:lnTo>
                      <a:pt x="1030006" y="357510"/>
                    </a:lnTo>
                    <a:lnTo>
                      <a:pt x="178755" y="357510"/>
                    </a:lnTo>
                    <a:cubicBezTo>
                      <a:pt x="80031" y="357510"/>
                      <a:pt x="0" y="277479"/>
                      <a:pt x="0" y="178755"/>
                    </a:cubicBezTo>
                    <a:cubicBezTo>
                      <a:pt x="0" y="80031"/>
                      <a:pt x="80031" y="0"/>
                      <a:pt x="17875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36722DD-C9F0-DEFC-29B9-BE5B2188B5A9}"/>
                  </a:ext>
                </a:extLst>
              </p:cNvPr>
              <p:cNvSpPr/>
              <p:nvPr/>
            </p:nvSpPr>
            <p:spPr>
              <a:xfrm>
                <a:off x="5383212" y="4019001"/>
                <a:ext cx="694944" cy="589837"/>
              </a:xfrm>
              <a:custGeom>
                <a:avLst/>
                <a:gdLst>
                  <a:gd name="connsiteX0" fmla="*/ 183255 w 610453"/>
                  <a:gd name="connsiteY0" fmla="*/ 377033 h 589837"/>
                  <a:gd name="connsiteX1" fmla="*/ 0 w 610453"/>
                  <a:gd name="connsiteY1" fmla="*/ 589837 h 589837"/>
                  <a:gd name="connsiteX2" fmla="*/ 256 w 610453"/>
                  <a:gd name="connsiteY2" fmla="*/ 589382 h 589837"/>
                  <a:gd name="connsiteX3" fmla="*/ 183109 w 610453"/>
                  <a:gd name="connsiteY3" fmla="*/ 377044 h 589837"/>
                  <a:gd name="connsiteX4" fmla="*/ 393130 w 610453"/>
                  <a:gd name="connsiteY4" fmla="*/ 0 h 589837"/>
                  <a:gd name="connsiteX5" fmla="*/ 597324 w 610453"/>
                  <a:gd name="connsiteY5" fmla="*/ 254242 h 589837"/>
                  <a:gd name="connsiteX6" fmla="*/ 610453 w 610453"/>
                  <a:gd name="connsiteY6" fmla="*/ 428669 h 589837"/>
                  <a:gd name="connsiteX7" fmla="*/ 500496 w 610453"/>
                  <a:gd name="connsiteY7" fmla="*/ 556358 h 589837"/>
                  <a:gd name="connsiteX8" fmla="*/ 534999 w 610453"/>
                  <a:gd name="connsiteY8" fmla="*/ 494921 h 589837"/>
                  <a:gd name="connsiteX9" fmla="*/ 516466 w 610453"/>
                  <a:gd name="connsiteY9" fmla="*/ 345491 h 589837"/>
                  <a:gd name="connsiteX10" fmla="*/ 481474 w 610453"/>
                  <a:gd name="connsiteY10" fmla="*/ 304764 h 589837"/>
                  <a:gd name="connsiteX11" fmla="*/ 481325 w 610453"/>
                  <a:gd name="connsiteY11" fmla="*/ 304680 h 589837"/>
                  <a:gd name="connsiteX12" fmla="*/ 481238 w 610453"/>
                  <a:gd name="connsiteY12" fmla="*/ 304607 h 589837"/>
                  <a:gd name="connsiteX13" fmla="*/ 479587 w 610453"/>
                  <a:gd name="connsiteY13" fmla="*/ 303679 h 589837"/>
                  <a:gd name="connsiteX14" fmla="*/ 479888 w 610453"/>
                  <a:gd name="connsiteY14" fmla="*/ 303443 h 589837"/>
                  <a:gd name="connsiteX15" fmla="*/ 127514 w 610453"/>
                  <a:gd name="connsiteY15" fmla="*/ 0 h 589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10453" h="589837">
                    <a:moveTo>
                      <a:pt x="183255" y="377033"/>
                    </a:moveTo>
                    <a:lnTo>
                      <a:pt x="0" y="589837"/>
                    </a:lnTo>
                    <a:lnTo>
                      <a:pt x="256" y="589382"/>
                    </a:lnTo>
                    <a:lnTo>
                      <a:pt x="183109" y="377044"/>
                    </a:lnTo>
                    <a:close/>
                    <a:moveTo>
                      <a:pt x="393130" y="0"/>
                    </a:moveTo>
                    <a:lnTo>
                      <a:pt x="597324" y="254242"/>
                    </a:lnTo>
                    <a:lnTo>
                      <a:pt x="610453" y="428669"/>
                    </a:lnTo>
                    <a:lnTo>
                      <a:pt x="500496" y="556358"/>
                    </a:lnTo>
                    <a:lnTo>
                      <a:pt x="534999" y="494921"/>
                    </a:lnTo>
                    <a:cubicBezTo>
                      <a:pt x="550976" y="445179"/>
                      <a:pt x="544415" y="390236"/>
                      <a:pt x="516466" y="345491"/>
                    </a:cubicBezTo>
                    <a:lnTo>
                      <a:pt x="481474" y="304764"/>
                    </a:lnTo>
                    <a:lnTo>
                      <a:pt x="481325" y="304680"/>
                    </a:lnTo>
                    <a:lnTo>
                      <a:pt x="481238" y="304607"/>
                    </a:lnTo>
                    <a:lnTo>
                      <a:pt x="479587" y="303679"/>
                    </a:lnTo>
                    <a:lnTo>
                      <a:pt x="479888" y="303443"/>
                    </a:lnTo>
                    <a:lnTo>
                      <a:pt x="127514" y="0"/>
                    </a:ln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74CAF2-F740-A1DB-6998-C5AA81D00ABA}"/>
                  </a:ext>
                </a:extLst>
              </p:cNvPr>
              <p:cNvSpPr/>
              <p:nvPr/>
            </p:nvSpPr>
            <p:spPr>
              <a:xfrm>
                <a:off x="5402019" y="3518083"/>
                <a:ext cx="858428" cy="1058478"/>
              </a:xfrm>
              <a:custGeom>
                <a:avLst/>
                <a:gdLst>
                  <a:gd name="connsiteX0" fmla="*/ 250501 w 858428"/>
                  <a:gd name="connsiteY0" fmla="*/ 856047 h 1058478"/>
                  <a:gd name="connsiteX1" fmla="*/ 250647 w 858428"/>
                  <a:gd name="connsiteY1" fmla="*/ 856047 h 1058478"/>
                  <a:gd name="connsiteX2" fmla="*/ 52067 w 858428"/>
                  <a:gd name="connsiteY2" fmla="*/ 1054627 h 1058478"/>
                  <a:gd name="connsiteX3" fmla="*/ 52356 w 858428"/>
                  <a:gd name="connsiteY3" fmla="*/ 1054192 h 1058478"/>
                  <a:gd name="connsiteX4" fmla="*/ 178755 w 858428"/>
                  <a:gd name="connsiteY4" fmla="*/ 0 h 1058478"/>
                  <a:gd name="connsiteX5" fmla="*/ 305154 w 858428"/>
                  <a:gd name="connsiteY5" fmla="*/ 52356 h 1058478"/>
                  <a:gd name="connsiteX6" fmla="*/ 806072 w 858428"/>
                  <a:gd name="connsiteY6" fmla="*/ 553274 h 1058478"/>
                  <a:gd name="connsiteX7" fmla="*/ 806072 w 858428"/>
                  <a:gd name="connsiteY7" fmla="*/ 806072 h 1058478"/>
                  <a:gd name="connsiteX8" fmla="*/ 553667 w 858428"/>
                  <a:gd name="connsiteY8" fmla="*/ 1058478 h 1058478"/>
                  <a:gd name="connsiteX9" fmla="*/ 592645 w 858428"/>
                  <a:gd name="connsiteY9" fmla="*/ 999779 h 1058478"/>
                  <a:gd name="connsiteX10" fmla="*/ 585282 w 858428"/>
                  <a:gd name="connsiteY10" fmla="*/ 849384 h 1058478"/>
                  <a:gd name="connsiteX11" fmla="*/ 553417 w 858428"/>
                  <a:gd name="connsiteY11" fmla="*/ 806167 h 1058478"/>
                  <a:gd name="connsiteX12" fmla="*/ 553274 w 858428"/>
                  <a:gd name="connsiteY12" fmla="*/ 806072 h 1058478"/>
                  <a:gd name="connsiteX13" fmla="*/ 553193 w 858428"/>
                  <a:gd name="connsiteY13" fmla="*/ 805992 h 1058478"/>
                  <a:gd name="connsiteX14" fmla="*/ 551616 w 858428"/>
                  <a:gd name="connsiteY14" fmla="*/ 804944 h 1058478"/>
                  <a:gd name="connsiteX15" fmla="*/ 551933 w 858428"/>
                  <a:gd name="connsiteY15" fmla="*/ 804731 h 1058478"/>
                  <a:gd name="connsiteX16" fmla="*/ 52356 w 858428"/>
                  <a:gd name="connsiteY16" fmla="*/ 305154 h 1058478"/>
                  <a:gd name="connsiteX17" fmla="*/ 52356 w 858428"/>
                  <a:gd name="connsiteY17" fmla="*/ 52356 h 1058478"/>
                  <a:gd name="connsiteX18" fmla="*/ 178755 w 858428"/>
                  <a:gd name="connsiteY18" fmla="*/ 0 h 105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58428" h="1058478">
                    <a:moveTo>
                      <a:pt x="250501" y="856047"/>
                    </a:moveTo>
                    <a:lnTo>
                      <a:pt x="250647" y="856047"/>
                    </a:lnTo>
                    <a:lnTo>
                      <a:pt x="52067" y="1054627"/>
                    </a:lnTo>
                    <a:lnTo>
                      <a:pt x="52356" y="1054192"/>
                    </a:lnTo>
                    <a:close/>
                    <a:moveTo>
                      <a:pt x="178755" y="0"/>
                    </a:moveTo>
                    <a:cubicBezTo>
                      <a:pt x="224502" y="0"/>
                      <a:pt x="270250" y="17452"/>
                      <a:pt x="305154" y="52356"/>
                    </a:cubicBezTo>
                    <a:lnTo>
                      <a:pt x="806072" y="553274"/>
                    </a:lnTo>
                    <a:cubicBezTo>
                      <a:pt x="875880" y="623083"/>
                      <a:pt x="875880" y="736264"/>
                      <a:pt x="806072" y="806072"/>
                    </a:cubicBezTo>
                    <a:lnTo>
                      <a:pt x="553667" y="1058478"/>
                    </a:lnTo>
                    <a:lnTo>
                      <a:pt x="592645" y="999779"/>
                    </a:lnTo>
                    <a:cubicBezTo>
                      <a:pt x="612279" y="951363"/>
                      <a:pt x="609824" y="896085"/>
                      <a:pt x="585282" y="849384"/>
                    </a:cubicBezTo>
                    <a:lnTo>
                      <a:pt x="553417" y="806167"/>
                    </a:lnTo>
                    <a:lnTo>
                      <a:pt x="553274" y="806072"/>
                    </a:lnTo>
                    <a:lnTo>
                      <a:pt x="553193" y="805992"/>
                    </a:lnTo>
                    <a:lnTo>
                      <a:pt x="551616" y="804944"/>
                    </a:lnTo>
                    <a:lnTo>
                      <a:pt x="551933" y="804731"/>
                    </a:lnTo>
                    <a:lnTo>
                      <a:pt x="52356" y="305154"/>
                    </a:lnTo>
                    <a:cubicBezTo>
                      <a:pt x="-17453" y="235346"/>
                      <a:pt x="-17453" y="122165"/>
                      <a:pt x="52356" y="52356"/>
                    </a:cubicBezTo>
                    <a:cubicBezTo>
                      <a:pt x="87260" y="17452"/>
                      <a:pt x="133007" y="0"/>
                      <a:pt x="17875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3B347F4-4B39-CB4C-3690-B95E2AF67AB8}"/>
                </a:ext>
              </a:extLst>
            </p:cNvPr>
            <p:cNvSpPr/>
            <p:nvPr/>
          </p:nvSpPr>
          <p:spPr>
            <a:xfrm>
              <a:off x="3825354" y="4019001"/>
              <a:ext cx="625088" cy="357510"/>
            </a:xfrm>
            <a:custGeom>
              <a:avLst/>
              <a:gdLst>
                <a:gd name="connsiteX0" fmla="*/ 112383 w 625088"/>
                <a:gd name="connsiteY0" fmla="*/ 0 h 357510"/>
                <a:gd name="connsiteX1" fmla="*/ 512705 w 625088"/>
                <a:gd name="connsiteY1" fmla="*/ 0 h 357510"/>
                <a:gd name="connsiteX2" fmla="*/ 565902 w 625088"/>
                <a:gd name="connsiteY2" fmla="*/ 35866 h 357510"/>
                <a:gd name="connsiteX3" fmla="*/ 625088 w 625088"/>
                <a:gd name="connsiteY3" fmla="*/ 178755 h 357510"/>
                <a:gd name="connsiteX4" fmla="*/ 625087 w 625088"/>
                <a:gd name="connsiteY4" fmla="*/ 178755 h 357510"/>
                <a:gd name="connsiteX5" fmla="*/ 565901 w 625088"/>
                <a:gd name="connsiteY5" fmla="*/ 321644 h 357510"/>
                <a:gd name="connsiteX6" fmla="*/ 512704 w 625088"/>
                <a:gd name="connsiteY6" fmla="*/ 357510 h 357510"/>
                <a:gd name="connsiteX7" fmla="*/ 112375 w 625088"/>
                <a:gd name="connsiteY7" fmla="*/ 357510 h 357510"/>
                <a:gd name="connsiteX8" fmla="*/ 89093 w 625088"/>
                <a:gd name="connsiteY8" fmla="*/ 346318 h 357510"/>
                <a:gd name="connsiteX9" fmla="*/ 15880 w 625088"/>
                <a:gd name="connsiteY9" fmla="*/ 257411 h 357510"/>
                <a:gd name="connsiteX10" fmla="*/ 0 w 625088"/>
                <a:gd name="connsiteY10" fmla="*/ 178755 h 357510"/>
                <a:gd name="connsiteX11" fmla="*/ 15880 w 625088"/>
                <a:gd name="connsiteY11" fmla="*/ 100098 h 357510"/>
                <a:gd name="connsiteX12" fmla="*/ 59186 w 625088"/>
                <a:gd name="connsiteY12" fmla="*/ 35866 h 357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088" h="357510">
                  <a:moveTo>
                    <a:pt x="112383" y="0"/>
                  </a:moveTo>
                  <a:lnTo>
                    <a:pt x="512705" y="0"/>
                  </a:lnTo>
                  <a:lnTo>
                    <a:pt x="565902" y="35866"/>
                  </a:lnTo>
                  <a:cubicBezTo>
                    <a:pt x="602470" y="72435"/>
                    <a:pt x="625088" y="122954"/>
                    <a:pt x="625088" y="178755"/>
                  </a:cubicBezTo>
                  <a:lnTo>
                    <a:pt x="625087" y="178755"/>
                  </a:lnTo>
                  <a:cubicBezTo>
                    <a:pt x="625087" y="234557"/>
                    <a:pt x="602469" y="285075"/>
                    <a:pt x="565901" y="321644"/>
                  </a:cubicBezTo>
                  <a:lnTo>
                    <a:pt x="512704" y="357510"/>
                  </a:lnTo>
                  <a:lnTo>
                    <a:pt x="112375" y="357510"/>
                  </a:lnTo>
                  <a:lnTo>
                    <a:pt x="89093" y="346318"/>
                  </a:lnTo>
                  <a:cubicBezTo>
                    <a:pt x="56842" y="324530"/>
                    <a:pt x="31219" y="293675"/>
                    <a:pt x="15880" y="257411"/>
                  </a:cubicBezTo>
                  <a:lnTo>
                    <a:pt x="0" y="178755"/>
                  </a:lnTo>
                  <a:lnTo>
                    <a:pt x="15880" y="100098"/>
                  </a:lnTo>
                  <a:cubicBezTo>
                    <a:pt x="26106" y="75922"/>
                    <a:pt x="40902" y="54151"/>
                    <a:pt x="59186" y="3586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600" dirty="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BE48DDA-6B48-0699-3D3D-086474DFA481}"/>
                </a:ext>
              </a:extLst>
            </p:cNvPr>
            <p:cNvSpPr/>
            <p:nvPr/>
          </p:nvSpPr>
          <p:spPr>
            <a:xfrm>
              <a:off x="3782339" y="4019001"/>
              <a:ext cx="625087" cy="35751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E4E10F4-96A5-F792-757D-F030A9B4C783}"/>
              </a:ext>
            </a:extLst>
          </p:cNvPr>
          <p:cNvGrpSpPr/>
          <p:nvPr/>
        </p:nvGrpSpPr>
        <p:grpSpPr>
          <a:xfrm>
            <a:off x="7102647" y="2599654"/>
            <a:ext cx="1779838" cy="1152280"/>
            <a:chOff x="8921977" y="1435947"/>
            <a:chExt cx="2926080" cy="15363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1019544-6134-8C0F-8B75-D0FAA6F3ADC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AFE7BA8-3FFA-4EFA-DBF0-E78562749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F2A563-42F0-2FBD-BA65-B31E81FB55D2}"/>
              </a:ext>
            </a:extLst>
          </p:cNvPr>
          <p:cNvGrpSpPr/>
          <p:nvPr/>
        </p:nvGrpSpPr>
        <p:grpSpPr>
          <a:xfrm>
            <a:off x="7102647" y="4622693"/>
            <a:ext cx="1779838" cy="1152280"/>
            <a:chOff x="8921977" y="4042608"/>
            <a:chExt cx="2926080" cy="15363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768381-BAC9-9886-B9B9-7F15574EAC0F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A7E486F-1FC6-4560-B4CC-9B6C101932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1E7C4BA-7166-D73C-F45D-0D6D17B69B1D}"/>
              </a:ext>
            </a:extLst>
          </p:cNvPr>
          <p:cNvGrpSpPr/>
          <p:nvPr/>
        </p:nvGrpSpPr>
        <p:grpSpPr>
          <a:xfrm>
            <a:off x="261515" y="3611173"/>
            <a:ext cx="1779838" cy="1152280"/>
            <a:chOff x="332936" y="2596988"/>
            <a:chExt cx="2926080" cy="15363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744C4A0-26AF-0F98-53B4-749324663E0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23CD1BD-62BE-742B-859A-92F5F9F0F0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DE1C15B-170E-9878-8E27-F498403D7A1E}"/>
              </a:ext>
            </a:extLst>
          </p:cNvPr>
          <p:cNvGrpSpPr/>
          <p:nvPr/>
        </p:nvGrpSpPr>
        <p:grpSpPr>
          <a:xfrm>
            <a:off x="261515" y="1588135"/>
            <a:ext cx="1779838" cy="1152280"/>
            <a:chOff x="332936" y="2596988"/>
            <a:chExt cx="2926080" cy="153637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DE40B87-5416-A310-EE08-9656ABEAD9E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42263EF-A49F-1F20-1609-51D346A93CE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82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377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Sequential Arrows – Slide Template</vt:lpstr>
      <vt:lpstr>Vertical Sequential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Sequential Arrows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2023-11-08T01:26:32Z</dcterms:modified>
  <cp:category>Charts &amp; Diagrams</cp:category>
</cp:coreProperties>
</file>