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5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Sequential Arrows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E959D7-2C25-9BB2-D8B6-68699938D960}"/>
              </a:ext>
            </a:extLst>
          </p:cNvPr>
          <p:cNvGrpSpPr/>
          <p:nvPr/>
        </p:nvGrpSpPr>
        <p:grpSpPr>
          <a:xfrm>
            <a:off x="8816794" y="2419768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2D1030-F80D-0EE7-1843-CAFA8EBEAC2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03E38E-8D2C-F498-392B-42A0F85297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D5DF77C-CD79-E15F-6F2F-3A8323D53C81}"/>
              </a:ext>
            </a:extLst>
          </p:cNvPr>
          <p:cNvGrpSpPr/>
          <p:nvPr/>
        </p:nvGrpSpPr>
        <p:grpSpPr>
          <a:xfrm>
            <a:off x="8816794" y="447928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3330E95-B8C9-F9AC-A8E7-C985978CEEB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37C511-90E4-7B5E-C868-41935F3CF75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A22D17-16A5-1AE2-949E-CABDE90DDD65}"/>
              </a:ext>
            </a:extLst>
          </p:cNvPr>
          <p:cNvGrpSpPr/>
          <p:nvPr/>
        </p:nvGrpSpPr>
        <p:grpSpPr>
          <a:xfrm>
            <a:off x="448272" y="3449527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5A11C2-5471-FE95-2B96-C74FA82A2D6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F95DB51-B5F4-DC64-0AE3-0D9B24D58E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71AB1A-38A8-091F-F952-2C58B066CFDD}"/>
              </a:ext>
            </a:extLst>
          </p:cNvPr>
          <p:cNvGrpSpPr/>
          <p:nvPr/>
        </p:nvGrpSpPr>
        <p:grpSpPr>
          <a:xfrm>
            <a:off x="448272" y="139000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8DB4290-9001-CF83-62CD-BE256DF3D78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680CB26-BF54-3E4C-4EFD-4DFA909E8A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116388F-9A7A-9FB6-72A6-D9D6512C1E4C}"/>
              </a:ext>
            </a:extLst>
          </p:cNvPr>
          <p:cNvGrpSpPr/>
          <p:nvPr/>
        </p:nvGrpSpPr>
        <p:grpSpPr>
          <a:xfrm>
            <a:off x="3782339" y="1364722"/>
            <a:ext cx="2478108" cy="1359346"/>
            <a:chOff x="3782339" y="1461997"/>
            <a:chExt cx="2478108" cy="135934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5CEA90F-801A-52C9-B0CA-2255154B66AE}"/>
                </a:ext>
              </a:extLst>
            </p:cNvPr>
            <p:cNvSpPr/>
            <p:nvPr/>
          </p:nvSpPr>
          <p:spPr>
            <a:xfrm>
              <a:off x="3902602" y="1962915"/>
              <a:ext cx="2357844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001ACE-9617-9858-AA32-A46457A1C8CC}"/>
                </a:ext>
              </a:extLst>
            </p:cNvPr>
            <p:cNvSpPr/>
            <p:nvPr/>
          </p:nvSpPr>
          <p:spPr>
            <a:xfrm>
              <a:off x="5383212" y="1962915"/>
              <a:ext cx="694819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10ACE96-8DE4-99B8-0BCA-C41C13B99597}"/>
                </a:ext>
              </a:extLst>
            </p:cNvPr>
            <p:cNvSpPr/>
            <p:nvPr/>
          </p:nvSpPr>
          <p:spPr>
            <a:xfrm>
              <a:off x="5402019" y="1461997"/>
              <a:ext cx="858428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EF91505-160C-62FC-CBC7-9680F708AA04}"/>
                </a:ext>
              </a:extLst>
            </p:cNvPr>
            <p:cNvSpPr/>
            <p:nvPr/>
          </p:nvSpPr>
          <p:spPr>
            <a:xfrm>
              <a:off x="3825354" y="1962915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7A5151D-EFBB-A6A8-D0F8-772892949613}"/>
                </a:ext>
              </a:extLst>
            </p:cNvPr>
            <p:cNvSpPr/>
            <p:nvPr/>
          </p:nvSpPr>
          <p:spPr>
            <a:xfrm>
              <a:off x="3782339" y="1962915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94DDDD0-8BD9-B1EE-8503-5CB18F9B259D}"/>
              </a:ext>
            </a:extLst>
          </p:cNvPr>
          <p:cNvGrpSpPr/>
          <p:nvPr/>
        </p:nvGrpSpPr>
        <p:grpSpPr>
          <a:xfrm>
            <a:off x="5930246" y="4448850"/>
            <a:ext cx="2479415" cy="1359346"/>
            <a:chOff x="5930246" y="4546125"/>
            <a:chExt cx="2479415" cy="135934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4345AC2-E4F6-8368-E9D5-0E105FD0BD78}"/>
                </a:ext>
              </a:extLst>
            </p:cNvPr>
            <p:cNvSpPr/>
            <p:nvPr/>
          </p:nvSpPr>
          <p:spPr>
            <a:xfrm flipH="1">
              <a:off x="5930247" y="5047043"/>
              <a:ext cx="2359151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A23731-380F-3594-382E-C5E257E8AD10}"/>
                </a:ext>
              </a:extLst>
            </p:cNvPr>
            <p:cNvSpPr/>
            <p:nvPr/>
          </p:nvSpPr>
          <p:spPr>
            <a:xfrm flipH="1">
              <a:off x="6112771" y="5047043"/>
              <a:ext cx="694944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1D5D9F3-BA0B-F9FF-225E-2CE580E000EE}"/>
                </a:ext>
              </a:extLst>
            </p:cNvPr>
            <p:cNvSpPr/>
            <p:nvPr/>
          </p:nvSpPr>
          <p:spPr>
            <a:xfrm flipH="1">
              <a:off x="5930246" y="4546125"/>
              <a:ext cx="858904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D9D359-17CA-757E-F967-6E865B7F56EB}"/>
                </a:ext>
              </a:extLst>
            </p:cNvPr>
            <p:cNvSpPr/>
            <p:nvPr/>
          </p:nvSpPr>
          <p:spPr>
            <a:xfrm flipH="1">
              <a:off x="7741056" y="5047043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0ECDBEC-EBBF-8AD1-9EF4-CBBE84CB9BAF}"/>
                </a:ext>
              </a:extLst>
            </p:cNvPr>
            <p:cNvSpPr/>
            <p:nvPr/>
          </p:nvSpPr>
          <p:spPr>
            <a:xfrm>
              <a:off x="7784574" y="5047043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1459426-4009-6185-EB46-C82617553F9D}"/>
              </a:ext>
            </a:extLst>
          </p:cNvPr>
          <p:cNvGrpSpPr/>
          <p:nvPr/>
        </p:nvGrpSpPr>
        <p:grpSpPr>
          <a:xfrm>
            <a:off x="5930246" y="2392765"/>
            <a:ext cx="2479415" cy="1359346"/>
            <a:chOff x="5930246" y="2490040"/>
            <a:chExt cx="2479415" cy="135934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93684A-3FC5-E95B-7571-AC21E1AD8718}"/>
                </a:ext>
              </a:extLst>
            </p:cNvPr>
            <p:cNvGrpSpPr/>
            <p:nvPr/>
          </p:nvGrpSpPr>
          <p:grpSpPr>
            <a:xfrm>
              <a:off x="5930246" y="2490040"/>
              <a:ext cx="2359152" cy="1359346"/>
              <a:chOff x="5930246" y="2490040"/>
              <a:chExt cx="2359152" cy="1359346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20BCF1D-B2CD-F2CC-7498-F16857A7727B}"/>
                  </a:ext>
                </a:extLst>
              </p:cNvPr>
              <p:cNvSpPr/>
              <p:nvPr/>
            </p:nvSpPr>
            <p:spPr>
              <a:xfrm flipH="1">
                <a:off x="5930247" y="2990958"/>
                <a:ext cx="2359151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BEA909F-0896-F10D-62B9-31DBE5613846}"/>
                  </a:ext>
                </a:extLst>
              </p:cNvPr>
              <p:cNvSpPr/>
              <p:nvPr/>
            </p:nvSpPr>
            <p:spPr>
              <a:xfrm flipH="1">
                <a:off x="6112771" y="2990958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0FF6882-D52F-E9F3-CC20-1ACA2602AB48}"/>
                  </a:ext>
                </a:extLst>
              </p:cNvPr>
              <p:cNvSpPr/>
              <p:nvPr/>
            </p:nvSpPr>
            <p:spPr>
              <a:xfrm flipH="1">
                <a:off x="5930246" y="2490040"/>
                <a:ext cx="858904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72FF000-BF72-B1F2-71FD-A47624E0219D}"/>
                </a:ext>
              </a:extLst>
            </p:cNvPr>
            <p:cNvSpPr/>
            <p:nvPr/>
          </p:nvSpPr>
          <p:spPr>
            <a:xfrm flipH="1">
              <a:off x="7741056" y="2990958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12C6D5B-C79B-9A65-D4DB-AE18CF391799}"/>
                </a:ext>
              </a:extLst>
            </p:cNvPr>
            <p:cNvSpPr/>
            <p:nvPr/>
          </p:nvSpPr>
          <p:spPr>
            <a:xfrm>
              <a:off x="7784574" y="2990958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4FE3B5B-D565-670E-8DF5-6D66A420B071}"/>
              </a:ext>
            </a:extLst>
          </p:cNvPr>
          <p:cNvGrpSpPr/>
          <p:nvPr/>
        </p:nvGrpSpPr>
        <p:grpSpPr>
          <a:xfrm>
            <a:off x="3782339" y="3420808"/>
            <a:ext cx="2478108" cy="1359346"/>
            <a:chOff x="3782339" y="3518083"/>
            <a:chExt cx="2478108" cy="135934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95CF165-CAB5-EE84-E716-501C700FA774}"/>
                </a:ext>
              </a:extLst>
            </p:cNvPr>
            <p:cNvGrpSpPr/>
            <p:nvPr/>
          </p:nvGrpSpPr>
          <p:grpSpPr>
            <a:xfrm>
              <a:off x="3902602" y="3518083"/>
              <a:ext cx="2357845" cy="1359346"/>
              <a:chOff x="3902602" y="3518083"/>
              <a:chExt cx="2357845" cy="135934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2187962-EB9D-45CE-71B5-A8252713F72C}"/>
                  </a:ext>
                </a:extLst>
              </p:cNvPr>
              <p:cNvSpPr/>
              <p:nvPr/>
            </p:nvSpPr>
            <p:spPr>
              <a:xfrm>
                <a:off x="3902602" y="4019001"/>
                <a:ext cx="2357844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36722DD-C9F0-DEFC-29B9-BE5B2188B5A9}"/>
                  </a:ext>
                </a:extLst>
              </p:cNvPr>
              <p:cNvSpPr/>
              <p:nvPr/>
            </p:nvSpPr>
            <p:spPr>
              <a:xfrm>
                <a:off x="5383212" y="4019001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74CAF2-F740-A1DB-6998-C5AA81D00ABA}"/>
                  </a:ext>
                </a:extLst>
              </p:cNvPr>
              <p:cNvSpPr/>
              <p:nvPr/>
            </p:nvSpPr>
            <p:spPr>
              <a:xfrm>
                <a:off x="5402019" y="3518083"/>
                <a:ext cx="858428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3B347F4-4B39-CB4C-3690-B95E2AF67AB8}"/>
                </a:ext>
              </a:extLst>
            </p:cNvPr>
            <p:cNvSpPr/>
            <p:nvPr/>
          </p:nvSpPr>
          <p:spPr>
            <a:xfrm>
              <a:off x="3825354" y="4019001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BE48DDA-6B48-0699-3D3D-086474DFA481}"/>
                </a:ext>
              </a:extLst>
            </p:cNvPr>
            <p:cNvSpPr/>
            <p:nvPr/>
          </p:nvSpPr>
          <p:spPr>
            <a:xfrm>
              <a:off x="3782339" y="4019001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61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Sequential Arrows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E959D7-2C25-9BB2-D8B6-68699938D960}"/>
              </a:ext>
            </a:extLst>
          </p:cNvPr>
          <p:cNvGrpSpPr/>
          <p:nvPr/>
        </p:nvGrpSpPr>
        <p:grpSpPr>
          <a:xfrm>
            <a:off x="8816794" y="2419768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2D1030-F80D-0EE7-1843-CAFA8EBEAC2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03E38E-8D2C-F498-392B-42A0F85297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D5DF77C-CD79-E15F-6F2F-3A8323D53C81}"/>
              </a:ext>
            </a:extLst>
          </p:cNvPr>
          <p:cNvGrpSpPr/>
          <p:nvPr/>
        </p:nvGrpSpPr>
        <p:grpSpPr>
          <a:xfrm>
            <a:off x="8816794" y="447928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3330E95-B8C9-F9AC-A8E7-C985978CEEB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37C511-90E4-7B5E-C868-41935F3CF75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A22D17-16A5-1AE2-949E-CABDE90DDD65}"/>
              </a:ext>
            </a:extLst>
          </p:cNvPr>
          <p:cNvGrpSpPr/>
          <p:nvPr/>
        </p:nvGrpSpPr>
        <p:grpSpPr>
          <a:xfrm>
            <a:off x="448272" y="3449527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5A11C2-5471-FE95-2B96-C74FA82A2D6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F95DB51-B5F4-DC64-0AE3-0D9B24D58E4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71AB1A-38A8-091F-F952-2C58B066CFDD}"/>
              </a:ext>
            </a:extLst>
          </p:cNvPr>
          <p:cNvGrpSpPr/>
          <p:nvPr/>
        </p:nvGrpSpPr>
        <p:grpSpPr>
          <a:xfrm>
            <a:off x="448272" y="139000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8DB4290-9001-CF83-62CD-BE256DF3D78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680CB26-BF54-3E4C-4EFD-4DFA909E8A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F8250EB-3547-E95C-7643-EC37B3417275}"/>
              </a:ext>
            </a:extLst>
          </p:cNvPr>
          <p:cNvGrpSpPr/>
          <p:nvPr/>
        </p:nvGrpSpPr>
        <p:grpSpPr>
          <a:xfrm>
            <a:off x="3782339" y="1364722"/>
            <a:ext cx="2478108" cy="1359346"/>
            <a:chOff x="3782339" y="1461997"/>
            <a:chExt cx="2478108" cy="135934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3BAFB8-D60C-0BF9-D1DA-17D19F6BF41C}"/>
                </a:ext>
              </a:extLst>
            </p:cNvPr>
            <p:cNvSpPr/>
            <p:nvPr/>
          </p:nvSpPr>
          <p:spPr>
            <a:xfrm>
              <a:off x="3902602" y="1962915"/>
              <a:ext cx="2357844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0B22163-2739-7A27-D6D4-BBAFBCCBAAA9}"/>
                </a:ext>
              </a:extLst>
            </p:cNvPr>
            <p:cNvSpPr/>
            <p:nvPr/>
          </p:nvSpPr>
          <p:spPr>
            <a:xfrm>
              <a:off x="5383212" y="1962915"/>
              <a:ext cx="694819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18CF9E-E915-E4CA-18D7-2F92AE3A0E3D}"/>
                </a:ext>
              </a:extLst>
            </p:cNvPr>
            <p:cNvSpPr/>
            <p:nvPr/>
          </p:nvSpPr>
          <p:spPr>
            <a:xfrm>
              <a:off x="5402019" y="1461997"/>
              <a:ext cx="858428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E4A4E03-2FEE-09AA-CBF4-DFBA58D73517}"/>
                </a:ext>
              </a:extLst>
            </p:cNvPr>
            <p:cNvSpPr/>
            <p:nvPr/>
          </p:nvSpPr>
          <p:spPr>
            <a:xfrm>
              <a:off x="3825354" y="1962915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DE2C238-201A-9017-F475-6E4E680DEEF3}"/>
                </a:ext>
              </a:extLst>
            </p:cNvPr>
            <p:cNvSpPr/>
            <p:nvPr/>
          </p:nvSpPr>
          <p:spPr>
            <a:xfrm>
              <a:off x="3782339" y="1962915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9276DCC-E802-ABC1-5FA3-D85F617BE255}"/>
              </a:ext>
            </a:extLst>
          </p:cNvPr>
          <p:cNvGrpSpPr/>
          <p:nvPr/>
        </p:nvGrpSpPr>
        <p:grpSpPr>
          <a:xfrm>
            <a:off x="5930246" y="4448850"/>
            <a:ext cx="2479415" cy="1359346"/>
            <a:chOff x="5930246" y="4546125"/>
            <a:chExt cx="2479415" cy="135934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C8CF2F-506A-21AA-9EFC-617E5BD38E05}"/>
                </a:ext>
              </a:extLst>
            </p:cNvPr>
            <p:cNvSpPr/>
            <p:nvPr/>
          </p:nvSpPr>
          <p:spPr>
            <a:xfrm flipH="1">
              <a:off x="5930247" y="5047043"/>
              <a:ext cx="2359151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FC99F8B-695E-9491-D195-F07244913B81}"/>
                </a:ext>
              </a:extLst>
            </p:cNvPr>
            <p:cNvSpPr/>
            <p:nvPr/>
          </p:nvSpPr>
          <p:spPr>
            <a:xfrm flipH="1">
              <a:off x="6112771" y="5047043"/>
              <a:ext cx="694944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2B6922-4D90-9F6D-C3B8-60DDE9849C26}"/>
                </a:ext>
              </a:extLst>
            </p:cNvPr>
            <p:cNvSpPr/>
            <p:nvPr/>
          </p:nvSpPr>
          <p:spPr>
            <a:xfrm flipH="1">
              <a:off x="5930246" y="4546125"/>
              <a:ext cx="858904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5679E05-0C7C-1AF2-2D86-8A25D56BF1E4}"/>
                </a:ext>
              </a:extLst>
            </p:cNvPr>
            <p:cNvSpPr/>
            <p:nvPr/>
          </p:nvSpPr>
          <p:spPr>
            <a:xfrm flipH="1">
              <a:off x="7741056" y="5047043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5E11588B-5F65-3829-0E75-4B1410B9C812}"/>
                </a:ext>
              </a:extLst>
            </p:cNvPr>
            <p:cNvSpPr/>
            <p:nvPr/>
          </p:nvSpPr>
          <p:spPr>
            <a:xfrm>
              <a:off x="7784574" y="5047043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02A30B-E8C6-CD2B-DE7F-FA9A08AC827F}"/>
              </a:ext>
            </a:extLst>
          </p:cNvPr>
          <p:cNvGrpSpPr/>
          <p:nvPr/>
        </p:nvGrpSpPr>
        <p:grpSpPr>
          <a:xfrm>
            <a:off x="5930246" y="2392765"/>
            <a:ext cx="2479415" cy="1359346"/>
            <a:chOff x="5930246" y="2490040"/>
            <a:chExt cx="2479415" cy="1359346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4C15DFB-E8BB-3475-3B9E-673C664BE9A6}"/>
                </a:ext>
              </a:extLst>
            </p:cNvPr>
            <p:cNvGrpSpPr/>
            <p:nvPr/>
          </p:nvGrpSpPr>
          <p:grpSpPr>
            <a:xfrm>
              <a:off x="5930246" y="2490040"/>
              <a:ext cx="2359152" cy="1359346"/>
              <a:chOff x="5930246" y="2490040"/>
              <a:chExt cx="2359152" cy="135934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18FCF7E-AA92-C67F-F894-D6E58241D7C0}"/>
                  </a:ext>
                </a:extLst>
              </p:cNvPr>
              <p:cNvSpPr/>
              <p:nvPr/>
            </p:nvSpPr>
            <p:spPr>
              <a:xfrm flipH="1">
                <a:off x="5930247" y="2990958"/>
                <a:ext cx="2359151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22053B48-E1DC-48C2-EA09-3ECBE751B2E5}"/>
                  </a:ext>
                </a:extLst>
              </p:cNvPr>
              <p:cNvSpPr/>
              <p:nvPr/>
            </p:nvSpPr>
            <p:spPr>
              <a:xfrm flipH="1">
                <a:off x="6112771" y="2990958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A77E0CFC-49FA-596C-7C7F-3CA83A218A0E}"/>
                  </a:ext>
                </a:extLst>
              </p:cNvPr>
              <p:cNvSpPr/>
              <p:nvPr/>
            </p:nvSpPr>
            <p:spPr>
              <a:xfrm flipH="1">
                <a:off x="5930246" y="2490040"/>
                <a:ext cx="858904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C1279B1-B986-D181-86B9-331E45A98FC5}"/>
                </a:ext>
              </a:extLst>
            </p:cNvPr>
            <p:cNvSpPr/>
            <p:nvPr/>
          </p:nvSpPr>
          <p:spPr>
            <a:xfrm flipH="1">
              <a:off x="7741056" y="2990958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EB0E6E8-163F-F2E6-A94D-5B610EE0B431}"/>
                </a:ext>
              </a:extLst>
            </p:cNvPr>
            <p:cNvSpPr/>
            <p:nvPr/>
          </p:nvSpPr>
          <p:spPr>
            <a:xfrm>
              <a:off x="7784574" y="2990958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426458-B51E-8006-D2C0-4562BF4960FE}"/>
              </a:ext>
            </a:extLst>
          </p:cNvPr>
          <p:cNvGrpSpPr/>
          <p:nvPr/>
        </p:nvGrpSpPr>
        <p:grpSpPr>
          <a:xfrm>
            <a:off x="3782339" y="3420808"/>
            <a:ext cx="2478108" cy="1359346"/>
            <a:chOff x="3782339" y="3518083"/>
            <a:chExt cx="2478108" cy="1359346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F492F4A-CC0C-F191-E4D2-16DEFCF29252}"/>
                </a:ext>
              </a:extLst>
            </p:cNvPr>
            <p:cNvGrpSpPr/>
            <p:nvPr/>
          </p:nvGrpSpPr>
          <p:grpSpPr>
            <a:xfrm>
              <a:off x="3902602" y="3518083"/>
              <a:ext cx="2357845" cy="1359346"/>
              <a:chOff x="3902602" y="3518083"/>
              <a:chExt cx="2357845" cy="135934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0DB31B4-1F2F-978E-5569-38208DEE47C8}"/>
                  </a:ext>
                </a:extLst>
              </p:cNvPr>
              <p:cNvSpPr/>
              <p:nvPr/>
            </p:nvSpPr>
            <p:spPr>
              <a:xfrm>
                <a:off x="3902602" y="4019001"/>
                <a:ext cx="2357844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285F2E2-C729-9350-6B4C-EB89070C7C4E}"/>
                  </a:ext>
                </a:extLst>
              </p:cNvPr>
              <p:cNvSpPr/>
              <p:nvPr/>
            </p:nvSpPr>
            <p:spPr>
              <a:xfrm>
                <a:off x="5383212" y="4019001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393B28F-9FB7-04D1-9348-AB8D00261A7F}"/>
                  </a:ext>
                </a:extLst>
              </p:cNvPr>
              <p:cNvSpPr/>
              <p:nvPr/>
            </p:nvSpPr>
            <p:spPr>
              <a:xfrm>
                <a:off x="5402019" y="3518083"/>
                <a:ext cx="858428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4434CBC-9421-0CD1-A440-0921B48FE974}"/>
                </a:ext>
              </a:extLst>
            </p:cNvPr>
            <p:cNvSpPr/>
            <p:nvPr/>
          </p:nvSpPr>
          <p:spPr>
            <a:xfrm>
              <a:off x="3825354" y="4019001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B372EF7B-DA5E-732C-9418-13D75784ACF7}"/>
                </a:ext>
              </a:extLst>
            </p:cNvPr>
            <p:cNvSpPr/>
            <p:nvPr/>
          </p:nvSpPr>
          <p:spPr>
            <a:xfrm>
              <a:off x="3782339" y="4019001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238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8543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Sequential Arrows – Slide Template</vt:lpstr>
      <vt:lpstr>Vertical Sequential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Sequential Arrows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2023-11-08T01:27:16Z</dcterms:modified>
  <cp:category>Charts &amp; Diagrams</cp:category>
</cp:coreProperties>
</file>