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5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53" d="100"/>
          <a:sy n="153" d="100"/>
        </p:scale>
        <p:origin x="1698" y="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2/15/2021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7798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FBC2BD7-7C99-476A-824B-34AEACBE09E4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97388A6D-F2E7-41F0-830B-6957780585C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3FB2F2C-9238-4D45-94A7-5C35D93D1392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A21EA9FF-346A-4403-99E1-6330E0E642DA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52EC167-F9B1-4085-86E7-C378D6346E2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2/15/2021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18" Type="http://schemas.openxmlformats.org/officeDocument/2006/relationships/image" Target="../media/image18.svg"/><Relationship Id="rId26" Type="http://schemas.openxmlformats.org/officeDocument/2006/relationships/image" Target="../media/image26.svg"/><Relationship Id="rId3" Type="http://schemas.openxmlformats.org/officeDocument/2006/relationships/image" Target="../media/image3.png"/><Relationship Id="rId21" Type="http://schemas.openxmlformats.org/officeDocument/2006/relationships/image" Target="../media/image21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17" Type="http://schemas.openxmlformats.org/officeDocument/2006/relationships/image" Target="../media/image17.png"/><Relationship Id="rId25" Type="http://schemas.openxmlformats.org/officeDocument/2006/relationships/image" Target="../media/image25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6.svg"/><Relationship Id="rId20" Type="http://schemas.openxmlformats.org/officeDocument/2006/relationships/image" Target="../media/image20.sv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24" Type="http://schemas.openxmlformats.org/officeDocument/2006/relationships/image" Target="../media/image24.sv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23" Type="http://schemas.openxmlformats.org/officeDocument/2006/relationships/image" Target="../media/image23.png"/><Relationship Id="rId10" Type="http://schemas.openxmlformats.org/officeDocument/2006/relationships/image" Target="../media/image10.svg"/><Relationship Id="rId19" Type="http://schemas.openxmlformats.org/officeDocument/2006/relationships/image" Target="../media/image19.pn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Relationship Id="rId22" Type="http://schemas.openxmlformats.org/officeDocument/2006/relationships/image" Target="../media/image22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18" Type="http://schemas.openxmlformats.org/officeDocument/2006/relationships/image" Target="../media/image18.svg"/><Relationship Id="rId26" Type="http://schemas.openxmlformats.org/officeDocument/2006/relationships/image" Target="../media/image26.svg"/><Relationship Id="rId3" Type="http://schemas.openxmlformats.org/officeDocument/2006/relationships/image" Target="../media/image3.png"/><Relationship Id="rId21" Type="http://schemas.openxmlformats.org/officeDocument/2006/relationships/image" Target="../media/image21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17" Type="http://schemas.openxmlformats.org/officeDocument/2006/relationships/image" Target="../media/image17.png"/><Relationship Id="rId25" Type="http://schemas.openxmlformats.org/officeDocument/2006/relationships/image" Target="../media/image25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16.svg"/><Relationship Id="rId20" Type="http://schemas.openxmlformats.org/officeDocument/2006/relationships/image" Target="../media/image20.sv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24" Type="http://schemas.openxmlformats.org/officeDocument/2006/relationships/image" Target="../media/image24.sv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23" Type="http://schemas.openxmlformats.org/officeDocument/2006/relationships/image" Target="../media/image23.png"/><Relationship Id="rId10" Type="http://schemas.openxmlformats.org/officeDocument/2006/relationships/image" Target="../media/image10.svg"/><Relationship Id="rId19" Type="http://schemas.openxmlformats.org/officeDocument/2006/relationships/image" Target="../media/image19.pn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Relationship Id="rId22" Type="http://schemas.openxmlformats.org/officeDocument/2006/relationships/image" Target="../media/image22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Vertical Serpentine Process – Slide Template</a:t>
            </a: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511F5E81-A49C-4CD3-A554-8D3C8A72980B}"/>
              </a:ext>
            </a:extLst>
          </p:cNvPr>
          <p:cNvSpPr/>
          <p:nvPr/>
        </p:nvSpPr>
        <p:spPr>
          <a:xfrm>
            <a:off x="1677946" y="2004692"/>
            <a:ext cx="5790682" cy="328318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673" y="15903"/>
                </a:moveTo>
                <a:cubicBezTo>
                  <a:pt x="673" y="13428"/>
                  <a:pt x="1817" y="11393"/>
                  <a:pt x="3230" y="11393"/>
                </a:cubicBezTo>
                <a:lnTo>
                  <a:pt x="18370" y="11393"/>
                </a:lnTo>
                <a:cubicBezTo>
                  <a:pt x="20148" y="11393"/>
                  <a:pt x="21600" y="8833"/>
                  <a:pt x="21600" y="5697"/>
                </a:cubicBezTo>
                <a:cubicBezTo>
                  <a:pt x="21600" y="2560"/>
                  <a:pt x="20148" y="0"/>
                  <a:pt x="18370" y="0"/>
                </a:cubicBezTo>
                <a:lnTo>
                  <a:pt x="192" y="0"/>
                </a:lnTo>
                <a:lnTo>
                  <a:pt x="192" y="1187"/>
                </a:lnTo>
                <a:lnTo>
                  <a:pt x="18370" y="1187"/>
                </a:lnTo>
                <a:cubicBezTo>
                  <a:pt x="19774" y="1187"/>
                  <a:pt x="20927" y="3204"/>
                  <a:pt x="20927" y="5697"/>
                </a:cubicBezTo>
                <a:cubicBezTo>
                  <a:pt x="20927" y="8172"/>
                  <a:pt x="19783" y="10207"/>
                  <a:pt x="18370" y="10207"/>
                </a:cubicBezTo>
                <a:lnTo>
                  <a:pt x="3230" y="10207"/>
                </a:lnTo>
                <a:cubicBezTo>
                  <a:pt x="1452" y="10207"/>
                  <a:pt x="0" y="12767"/>
                  <a:pt x="0" y="15903"/>
                </a:cubicBezTo>
                <a:cubicBezTo>
                  <a:pt x="0" y="19040"/>
                  <a:pt x="1452" y="21600"/>
                  <a:pt x="3230" y="21600"/>
                </a:cubicBezTo>
                <a:lnTo>
                  <a:pt x="21408" y="21600"/>
                </a:lnTo>
                <a:lnTo>
                  <a:pt x="21408" y="20413"/>
                </a:lnTo>
                <a:lnTo>
                  <a:pt x="3230" y="20413"/>
                </a:lnTo>
                <a:cubicBezTo>
                  <a:pt x="1817" y="20413"/>
                  <a:pt x="673" y="18396"/>
                  <a:pt x="673" y="15903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D091443D-3A9D-4475-832C-0D3F56D47433}"/>
              </a:ext>
            </a:extLst>
          </p:cNvPr>
          <p:cNvSpPr/>
          <p:nvPr/>
        </p:nvSpPr>
        <p:spPr>
          <a:xfrm>
            <a:off x="5772208" y="3550936"/>
            <a:ext cx="1169994" cy="14935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0522" extrusionOk="0">
                <a:moveTo>
                  <a:pt x="15796" y="6358"/>
                </a:moveTo>
                <a:lnTo>
                  <a:pt x="952" y="6358"/>
                </a:lnTo>
                <a:cubicBezTo>
                  <a:pt x="428" y="6358"/>
                  <a:pt x="0" y="9545"/>
                  <a:pt x="0" y="13440"/>
                </a:cubicBezTo>
                <a:lnTo>
                  <a:pt x="0" y="13440"/>
                </a:lnTo>
                <a:cubicBezTo>
                  <a:pt x="0" y="17335"/>
                  <a:pt x="428" y="20522"/>
                  <a:pt x="952" y="20522"/>
                </a:cubicBezTo>
                <a:lnTo>
                  <a:pt x="15796" y="20522"/>
                </a:lnTo>
                <a:cubicBezTo>
                  <a:pt x="17604" y="20522"/>
                  <a:pt x="19316" y="18043"/>
                  <a:pt x="20934" y="13794"/>
                </a:cubicBezTo>
                <a:cubicBezTo>
                  <a:pt x="21315" y="12732"/>
                  <a:pt x="21600" y="10253"/>
                  <a:pt x="21600" y="7066"/>
                </a:cubicBezTo>
                <a:lnTo>
                  <a:pt x="21600" y="7066"/>
                </a:lnTo>
                <a:cubicBezTo>
                  <a:pt x="21600" y="2109"/>
                  <a:pt x="20934" y="-1078"/>
                  <a:pt x="20315" y="338"/>
                </a:cubicBezTo>
                <a:cubicBezTo>
                  <a:pt x="18888" y="4234"/>
                  <a:pt x="17366" y="6358"/>
                  <a:pt x="15796" y="6358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1128BCB5-3A42-4662-9A31-23627B05B647}"/>
              </a:ext>
            </a:extLst>
          </p:cNvPr>
          <p:cNvSpPr/>
          <p:nvPr/>
        </p:nvSpPr>
        <p:spPr>
          <a:xfrm>
            <a:off x="3404584" y="3602480"/>
            <a:ext cx="1169994" cy="1030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48" y="0"/>
                </a:moveTo>
                <a:lnTo>
                  <a:pt x="952" y="0"/>
                </a:lnTo>
                <a:cubicBezTo>
                  <a:pt x="428" y="0"/>
                  <a:pt x="0" y="4860"/>
                  <a:pt x="0" y="10800"/>
                </a:cubicBezTo>
                <a:lnTo>
                  <a:pt x="0" y="10800"/>
                </a:lnTo>
                <a:cubicBezTo>
                  <a:pt x="0" y="16740"/>
                  <a:pt x="428" y="21600"/>
                  <a:pt x="952" y="21600"/>
                </a:cubicBezTo>
                <a:lnTo>
                  <a:pt x="20648" y="21600"/>
                </a:lnTo>
                <a:cubicBezTo>
                  <a:pt x="21172" y="21600"/>
                  <a:pt x="21600" y="16740"/>
                  <a:pt x="21600" y="10800"/>
                </a:cubicBezTo>
                <a:lnTo>
                  <a:pt x="21600" y="10800"/>
                </a:lnTo>
                <a:cubicBezTo>
                  <a:pt x="21600" y="4860"/>
                  <a:pt x="21172" y="0"/>
                  <a:pt x="20648" y="0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D80C52AC-2CF8-488C-B849-3D58CBE7E937}"/>
              </a:ext>
            </a:extLst>
          </p:cNvPr>
          <p:cNvSpPr/>
          <p:nvPr/>
        </p:nvSpPr>
        <p:spPr>
          <a:xfrm>
            <a:off x="4590037" y="3602480"/>
            <a:ext cx="1169994" cy="1030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952" y="21600"/>
                </a:moveTo>
                <a:lnTo>
                  <a:pt x="20648" y="21600"/>
                </a:lnTo>
                <a:cubicBezTo>
                  <a:pt x="21172" y="21600"/>
                  <a:pt x="21600" y="16740"/>
                  <a:pt x="21600" y="10800"/>
                </a:cubicBezTo>
                <a:lnTo>
                  <a:pt x="21600" y="10800"/>
                </a:lnTo>
                <a:cubicBezTo>
                  <a:pt x="21600" y="4860"/>
                  <a:pt x="21172" y="0"/>
                  <a:pt x="20648" y="0"/>
                </a:cubicBezTo>
                <a:lnTo>
                  <a:pt x="952" y="0"/>
                </a:lnTo>
                <a:cubicBezTo>
                  <a:pt x="428" y="0"/>
                  <a:pt x="0" y="4860"/>
                  <a:pt x="0" y="10800"/>
                </a:cubicBezTo>
                <a:lnTo>
                  <a:pt x="0" y="10800"/>
                </a:lnTo>
                <a:cubicBezTo>
                  <a:pt x="0" y="16740"/>
                  <a:pt x="428" y="21600"/>
                  <a:pt x="952" y="21600"/>
                </a:cubicBez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3A8945C8-5791-4449-9808-D3390DC1D8D4}"/>
              </a:ext>
            </a:extLst>
          </p:cNvPr>
          <p:cNvSpPr/>
          <p:nvPr/>
        </p:nvSpPr>
        <p:spPr>
          <a:xfrm>
            <a:off x="3404584" y="2043711"/>
            <a:ext cx="1169994" cy="1030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0800"/>
                </a:moveTo>
                <a:lnTo>
                  <a:pt x="21600" y="10800"/>
                </a:lnTo>
                <a:cubicBezTo>
                  <a:pt x="21600" y="4860"/>
                  <a:pt x="21172" y="0"/>
                  <a:pt x="20648" y="0"/>
                </a:cubicBezTo>
                <a:lnTo>
                  <a:pt x="952" y="0"/>
                </a:lnTo>
                <a:cubicBezTo>
                  <a:pt x="428" y="0"/>
                  <a:pt x="0" y="4860"/>
                  <a:pt x="0" y="10800"/>
                </a:cubicBezTo>
                <a:lnTo>
                  <a:pt x="0" y="10800"/>
                </a:lnTo>
                <a:cubicBezTo>
                  <a:pt x="0" y="16740"/>
                  <a:pt x="428" y="21600"/>
                  <a:pt x="952" y="21600"/>
                </a:cubicBezTo>
                <a:lnTo>
                  <a:pt x="20648" y="21600"/>
                </a:lnTo>
                <a:cubicBezTo>
                  <a:pt x="21172" y="21600"/>
                  <a:pt x="21600" y="16740"/>
                  <a:pt x="21600" y="10800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7FE4AB86-5708-4315-B8EC-93E53DB82503}"/>
              </a:ext>
            </a:extLst>
          </p:cNvPr>
          <p:cNvSpPr/>
          <p:nvPr/>
        </p:nvSpPr>
        <p:spPr>
          <a:xfrm>
            <a:off x="2221865" y="5103443"/>
            <a:ext cx="1169994" cy="1442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0485" extrusionOk="0">
                <a:moveTo>
                  <a:pt x="5566" y="5841"/>
                </a:moveTo>
                <a:cubicBezTo>
                  <a:pt x="4044" y="5841"/>
                  <a:pt x="2569" y="4010"/>
                  <a:pt x="1237" y="349"/>
                </a:cubicBezTo>
                <a:cubicBezTo>
                  <a:pt x="618" y="-1115"/>
                  <a:pt x="0" y="2180"/>
                  <a:pt x="0" y="7305"/>
                </a:cubicBezTo>
                <a:lnTo>
                  <a:pt x="0" y="7305"/>
                </a:lnTo>
                <a:cubicBezTo>
                  <a:pt x="0" y="10600"/>
                  <a:pt x="285" y="13163"/>
                  <a:pt x="666" y="14261"/>
                </a:cubicBezTo>
                <a:cubicBezTo>
                  <a:pt x="2236" y="18288"/>
                  <a:pt x="3854" y="20485"/>
                  <a:pt x="5614" y="20485"/>
                </a:cubicBezTo>
                <a:lnTo>
                  <a:pt x="20648" y="20485"/>
                </a:lnTo>
                <a:cubicBezTo>
                  <a:pt x="21172" y="20485"/>
                  <a:pt x="21600" y="17190"/>
                  <a:pt x="21600" y="13163"/>
                </a:cubicBezTo>
                <a:lnTo>
                  <a:pt x="21600" y="13163"/>
                </a:lnTo>
                <a:cubicBezTo>
                  <a:pt x="21600" y="9136"/>
                  <a:pt x="21172" y="5841"/>
                  <a:pt x="20648" y="5841"/>
                </a:cubicBezTo>
                <a:lnTo>
                  <a:pt x="5566" y="5841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7521BEAD-0303-426D-A475-027620DF8B0D}"/>
              </a:ext>
            </a:extLst>
          </p:cNvPr>
          <p:cNvSpPr/>
          <p:nvPr/>
        </p:nvSpPr>
        <p:spPr>
          <a:xfrm>
            <a:off x="4572001" y="5144563"/>
            <a:ext cx="1169994" cy="1030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800"/>
                </a:moveTo>
                <a:lnTo>
                  <a:pt x="0" y="10800"/>
                </a:lnTo>
                <a:cubicBezTo>
                  <a:pt x="0" y="16740"/>
                  <a:pt x="428" y="21600"/>
                  <a:pt x="952" y="21600"/>
                </a:cubicBezTo>
                <a:lnTo>
                  <a:pt x="20648" y="21600"/>
                </a:lnTo>
                <a:cubicBezTo>
                  <a:pt x="21172" y="21600"/>
                  <a:pt x="21600" y="16740"/>
                  <a:pt x="21600" y="10800"/>
                </a:cubicBezTo>
                <a:lnTo>
                  <a:pt x="21600" y="10800"/>
                </a:lnTo>
                <a:cubicBezTo>
                  <a:pt x="21600" y="4860"/>
                  <a:pt x="21172" y="0"/>
                  <a:pt x="20648" y="0"/>
                </a:cubicBezTo>
                <a:lnTo>
                  <a:pt x="952" y="0"/>
                </a:lnTo>
                <a:cubicBezTo>
                  <a:pt x="428" y="0"/>
                  <a:pt x="0" y="4860"/>
                  <a:pt x="0" y="10800"/>
                </a:cubicBez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sp>
        <p:nvSpPr>
          <p:cNvPr id="10" name="Shape">
            <a:extLst>
              <a:ext uri="{FF2B5EF4-FFF2-40B4-BE49-F238E27FC236}">
                <a16:creationId xmlns:a16="http://schemas.microsoft.com/office/drawing/2014/main" id="{EC5EB013-838F-416F-9AEE-BE9706B50D05}"/>
              </a:ext>
            </a:extLst>
          </p:cNvPr>
          <p:cNvSpPr/>
          <p:nvPr/>
        </p:nvSpPr>
        <p:spPr>
          <a:xfrm>
            <a:off x="3404584" y="5144563"/>
            <a:ext cx="1169994" cy="1030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800"/>
                </a:moveTo>
                <a:lnTo>
                  <a:pt x="0" y="10800"/>
                </a:lnTo>
                <a:cubicBezTo>
                  <a:pt x="0" y="16740"/>
                  <a:pt x="428" y="21600"/>
                  <a:pt x="952" y="21600"/>
                </a:cubicBezTo>
                <a:lnTo>
                  <a:pt x="20648" y="21600"/>
                </a:lnTo>
                <a:cubicBezTo>
                  <a:pt x="21172" y="21600"/>
                  <a:pt x="21600" y="16740"/>
                  <a:pt x="21600" y="10800"/>
                </a:cubicBezTo>
                <a:lnTo>
                  <a:pt x="21600" y="10800"/>
                </a:lnTo>
                <a:cubicBezTo>
                  <a:pt x="21600" y="4860"/>
                  <a:pt x="21172" y="0"/>
                  <a:pt x="20648" y="0"/>
                </a:cubicBezTo>
                <a:lnTo>
                  <a:pt x="952" y="0"/>
                </a:lnTo>
                <a:cubicBezTo>
                  <a:pt x="428" y="0"/>
                  <a:pt x="0" y="4860"/>
                  <a:pt x="0" y="1080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sp>
        <p:nvSpPr>
          <p:cNvPr id="11" name="Shape">
            <a:extLst>
              <a:ext uri="{FF2B5EF4-FFF2-40B4-BE49-F238E27FC236}">
                <a16:creationId xmlns:a16="http://schemas.microsoft.com/office/drawing/2014/main" id="{EC6F90E7-C3D3-4E3C-B050-55AB4653F020}"/>
              </a:ext>
            </a:extLst>
          </p:cNvPr>
          <p:cNvSpPr/>
          <p:nvPr/>
        </p:nvSpPr>
        <p:spPr>
          <a:xfrm>
            <a:off x="5749718" y="5144563"/>
            <a:ext cx="1169994" cy="1030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800"/>
                </a:moveTo>
                <a:lnTo>
                  <a:pt x="0" y="10800"/>
                </a:lnTo>
                <a:cubicBezTo>
                  <a:pt x="0" y="16740"/>
                  <a:pt x="428" y="21600"/>
                  <a:pt x="952" y="21600"/>
                </a:cubicBezTo>
                <a:lnTo>
                  <a:pt x="21600" y="21600"/>
                </a:lnTo>
                <a:lnTo>
                  <a:pt x="21600" y="0"/>
                </a:lnTo>
                <a:lnTo>
                  <a:pt x="952" y="0"/>
                </a:lnTo>
                <a:cubicBezTo>
                  <a:pt x="428" y="0"/>
                  <a:pt x="0" y="4860"/>
                  <a:pt x="0" y="1080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sp>
        <p:nvSpPr>
          <p:cNvPr id="12" name="Shape">
            <a:extLst>
              <a:ext uri="{FF2B5EF4-FFF2-40B4-BE49-F238E27FC236}">
                <a16:creationId xmlns:a16="http://schemas.microsoft.com/office/drawing/2014/main" id="{B5F14B7A-B612-45DC-A7EA-B721594C6C2A}"/>
              </a:ext>
            </a:extLst>
          </p:cNvPr>
          <p:cNvSpPr/>
          <p:nvPr/>
        </p:nvSpPr>
        <p:spPr>
          <a:xfrm>
            <a:off x="2221865" y="3602477"/>
            <a:ext cx="1169994" cy="14420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0485" extrusionOk="0">
                <a:moveTo>
                  <a:pt x="5614" y="14644"/>
                </a:moveTo>
                <a:lnTo>
                  <a:pt x="20648" y="14644"/>
                </a:lnTo>
                <a:cubicBezTo>
                  <a:pt x="21172" y="14644"/>
                  <a:pt x="21600" y="11349"/>
                  <a:pt x="21600" y="7322"/>
                </a:cubicBezTo>
                <a:lnTo>
                  <a:pt x="21600" y="7322"/>
                </a:lnTo>
                <a:cubicBezTo>
                  <a:pt x="21600" y="3295"/>
                  <a:pt x="21172" y="0"/>
                  <a:pt x="20648" y="0"/>
                </a:cubicBezTo>
                <a:lnTo>
                  <a:pt x="5614" y="0"/>
                </a:lnTo>
                <a:cubicBezTo>
                  <a:pt x="3901" y="0"/>
                  <a:pt x="2236" y="2197"/>
                  <a:pt x="666" y="6224"/>
                </a:cubicBezTo>
                <a:cubicBezTo>
                  <a:pt x="285" y="7322"/>
                  <a:pt x="0" y="9885"/>
                  <a:pt x="0" y="13180"/>
                </a:cubicBezTo>
                <a:lnTo>
                  <a:pt x="0" y="13180"/>
                </a:lnTo>
                <a:cubicBezTo>
                  <a:pt x="0" y="18305"/>
                  <a:pt x="619" y="21600"/>
                  <a:pt x="1237" y="20136"/>
                </a:cubicBezTo>
                <a:cubicBezTo>
                  <a:pt x="2664" y="16475"/>
                  <a:pt x="4139" y="14644"/>
                  <a:pt x="5614" y="14644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sp>
        <p:nvSpPr>
          <p:cNvPr id="13" name="Shape">
            <a:extLst>
              <a:ext uri="{FF2B5EF4-FFF2-40B4-BE49-F238E27FC236}">
                <a16:creationId xmlns:a16="http://schemas.microsoft.com/office/drawing/2014/main" id="{391A37B8-95DF-445D-A807-5E0E6AB75398}"/>
              </a:ext>
            </a:extLst>
          </p:cNvPr>
          <p:cNvSpPr/>
          <p:nvPr/>
        </p:nvSpPr>
        <p:spPr>
          <a:xfrm>
            <a:off x="5770794" y="2043710"/>
            <a:ext cx="1169994" cy="1502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0313" extrusionOk="0">
                <a:moveTo>
                  <a:pt x="15796" y="14284"/>
                </a:moveTo>
                <a:cubicBezTo>
                  <a:pt x="17366" y="14284"/>
                  <a:pt x="18888" y="16374"/>
                  <a:pt x="20315" y="19858"/>
                </a:cubicBezTo>
                <a:cubicBezTo>
                  <a:pt x="20934" y="21600"/>
                  <a:pt x="21600" y="18116"/>
                  <a:pt x="21600" y="13239"/>
                </a:cubicBezTo>
                <a:lnTo>
                  <a:pt x="21600" y="13239"/>
                </a:lnTo>
                <a:cubicBezTo>
                  <a:pt x="21600" y="10103"/>
                  <a:pt x="21315" y="7665"/>
                  <a:pt x="20934" y="6619"/>
                </a:cubicBezTo>
                <a:cubicBezTo>
                  <a:pt x="19316" y="2439"/>
                  <a:pt x="17604" y="0"/>
                  <a:pt x="15796" y="0"/>
                </a:cubicBezTo>
                <a:lnTo>
                  <a:pt x="952" y="0"/>
                </a:lnTo>
                <a:cubicBezTo>
                  <a:pt x="428" y="0"/>
                  <a:pt x="0" y="3136"/>
                  <a:pt x="0" y="6968"/>
                </a:cubicBezTo>
                <a:lnTo>
                  <a:pt x="0" y="6968"/>
                </a:lnTo>
                <a:cubicBezTo>
                  <a:pt x="0" y="10800"/>
                  <a:pt x="428" y="13935"/>
                  <a:pt x="952" y="13935"/>
                </a:cubicBezTo>
                <a:lnTo>
                  <a:pt x="15796" y="13935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800" dirty="0"/>
          </a:p>
        </p:txBody>
      </p:sp>
      <p:sp>
        <p:nvSpPr>
          <p:cNvPr id="14" name="Shape">
            <a:extLst>
              <a:ext uri="{FF2B5EF4-FFF2-40B4-BE49-F238E27FC236}">
                <a16:creationId xmlns:a16="http://schemas.microsoft.com/office/drawing/2014/main" id="{EA58CDD5-3721-4C74-BD8E-06195FAD42D3}"/>
              </a:ext>
            </a:extLst>
          </p:cNvPr>
          <p:cNvSpPr/>
          <p:nvPr/>
        </p:nvSpPr>
        <p:spPr>
          <a:xfrm>
            <a:off x="2219130" y="2043711"/>
            <a:ext cx="1169994" cy="1030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48" y="0"/>
                </a:moveTo>
                <a:lnTo>
                  <a:pt x="0" y="0"/>
                </a:lnTo>
                <a:lnTo>
                  <a:pt x="0" y="21600"/>
                </a:lnTo>
                <a:lnTo>
                  <a:pt x="20648" y="21600"/>
                </a:lnTo>
                <a:cubicBezTo>
                  <a:pt x="21172" y="21600"/>
                  <a:pt x="21600" y="16740"/>
                  <a:pt x="21600" y="10800"/>
                </a:cubicBezTo>
                <a:lnTo>
                  <a:pt x="21600" y="10800"/>
                </a:lnTo>
                <a:cubicBezTo>
                  <a:pt x="21600" y="4860"/>
                  <a:pt x="21172" y="0"/>
                  <a:pt x="20648" y="0"/>
                </a:cubicBezTo>
                <a:close/>
              </a:path>
            </a:pathLst>
          </a:custGeom>
          <a:solidFill>
            <a:schemeClr val="accent4">
              <a:lumMod val="40000"/>
              <a:lumOff val="6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sp>
        <p:nvSpPr>
          <p:cNvPr id="15" name="Shape">
            <a:extLst>
              <a:ext uri="{FF2B5EF4-FFF2-40B4-BE49-F238E27FC236}">
                <a16:creationId xmlns:a16="http://schemas.microsoft.com/office/drawing/2014/main" id="{FC96A103-8686-494D-9925-5C415EFCB6F8}"/>
              </a:ext>
            </a:extLst>
          </p:cNvPr>
          <p:cNvSpPr/>
          <p:nvPr/>
        </p:nvSpPr>
        <p:spPr>
          <a:xfrm>
            <a:off x="4590037" y="2043711"/>
            <a:ext cx="1169994" cy="1030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0800"/>
                </a:moveTo>
                <a:lnTo>
                  <a:pt x="21600" y="10800"/>
                </a:lnTo>
                <a:cubicBezTo>
                  <a:pt x="21600" y="4860"/>
                  <a:pt x="21172" y="0"/>
                  <a:pt x="20648" y="0"/>
                </a:cubicBezTo>
                <a:lnTo>
                  <a:pt x="952" y="0"/>
                </a:lnTo>
                <a:cubicBezTo>
                  <a:pt x="428" y="0"/>
                  <a:pt x="0" y="4860"/>
                  <a:pt x="0" y="10800"/>
                </a:cubicBezTo>
                <a:lnTo>
                  <a:pt x="0" y="10800"/>
                </a:lnTo>
                <a:cubicBezTo>
                  <a:pt x="0" y="16740"/>
                  <a:pt x="428" y="21600"/>
                  <a:pt x="952" y="21600"/>
                </a:cubicBezTo>
                <a:lnTo>
                  <a:pt x="20648" y="21600"/>
                </a:lnTo>
                <a:cubicBezTo>
                  <a:pt x="21172" y="21600"/>
                  <a:pt x="21600" y="16740"/>
                  <a:pt x="21600" y="10800"/>
                </a:cubicBezTo>
                <a:close/>
              </a:path>
            </a:pathLst>
          </a:custGeom>
          <a:solidFill>
            <a:schemeClr val="accent4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sp>
        <p:nvSpPr>
          <p:cNvPr id="30" name="Circle">
            <a:extLst>
              <a:ext uri="{FF2B5EF4-FFF2-40B4-BE49-F238E27FC236}">
                <a16:creationId xmlns:a16="http://schemas.microsoft.com/office/drawing/2014/main" id="{6A899867-C091-4FE1-AE3E-BCEBEA0EA3B2}"/>
              </a:ext>
            </a:extLst>
          </p:cNvPr>
          <p:cNvSpPr/>
          <p:nvPr/>
        </p:nvSpPr>
        <p:spPr>
          <a:xfrm>
            <a:off x="1291387" y="1618135"/>
            <a:ext cx="943212" cy="943207"/>
          </a:xfrm>
          <a:prstGeom prst="ellipse">
            <a:avLst/>
          </a:prstGeom>
          <a:solidFill>
            <a:schemeClr val="tx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sp>
        <p:nvSpPr>
          <p:cNvPr id="31" name="Circle">
            <a:extLst>
              <a:ext uri="{FF2B5EF4-FFF2-40B4-BE49-F238E27FC236}">
                <a16:creationId xmlns:a16="http://schemas.microsoft.com/office/drawing/2014/main" id="{AF3DF310-846A-475C-A6B8-4FA5F543678D}"/>
              </a:ext>
            </a:extLst>
          </p:cNvPr>
          <p:cNvSpPr/>
          <p:nvPr/>
        </p:nvSpPr>
        <p:spPr>
          <a:xfrm>
            <a:off x="1363548" y="1690293"/>
            <a:ext cx="798892" cy="798892"/>
          </a:xfrm>
          <a:prstGeom prst="ellipse">
            <a:avLst/>
          </a:prstGeom>
          <a:solidFill>
            <a:schemeClr val="bg1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fr-CA" sz="1000" b="1" dirty="0">
                <a:solidFill>
                  <a:schemeClr val="tx2"/>
                </a:solidFill>
              </a:rPr>
              <a:t>LOREM IPSUM</a:t>
            </a:r>
            <a:endParaRPr sz="1000" b="1" dirty="0">
              <a:solidFill>
                <a:schemeClr val="tx2"/>
              </a:solidFill>
            </a:endParaRPr>
          </a:p>
        </p:txBody>
      </p:sp>
      <p:sp>
        <p:nvSpPr>
          <p:cNvPr id="32" name="Circle">
            <a:extLst>
              <a:ext uri="{FF2B5EF4-FFF2-40B4-BE49-F238E27FC236}">
                <a16:creationId xmlns:a16="http://schemas.microsoft.com/office/drawing/2014/main" id="{05E06E26-AF48-435E-BBF2-04DE2666C09C}"/>
              </a:ext>
            </a:extLst>
          </p:cNvPr>
          <p:cNvSpPr/>
          <p:nvPr/>
        </p:nvSpPr>
        <p:spPr>
          <a:xfrm>
            <a:off x="6909402" y="4736391"/>
            <a:ext cx="943212" cy="943207"/>
          </a:xfrm>
          <a:prstGeom prst="ellipse">
            <a:avLst/>
          </a:prstGeom>
          <a:solidFill>
            <a:schemeClr val="tx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sp>
        <p:nvSpPr>
          <p:cNvPr id="33" name="Circle">
            <a:extLst>
              <a:ext uri="{FF2B5EF4-FFF2-40B4-BE49-F238E27FC236}">
                <a16:creationId xmlns:a16="http://schemas.microsoft.com/office/drawing/2014/main" id="{4B602B3B-06E2-4C15-846C-67F2BB8C9BCD}"/>
              </a:ext>
            </a:extLst>
          </p:cNvPr>
          <p:cNvSpPr/>
          <p:nvPr/>
        </p:nvSpPr>
        <p:spPr>
          <a:xfrm>
            <a:off x="6981563" y="4808549"/>
            <a:ext cx="798892" cy="798892"/>
          </a:xfrm>
          <a:prstGeom prst="ellipse">
            <a:avLst/>
          </a:prstGeom>
          <a:solidFill>
            <a:schemeClr val="bg1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fr-CA" sz="1000" b="1" dirty="0">
                <a:solidFill>
                  <a:schemeClr val="tx2"/>
                </a:solidFill>
              </a:rPr>
              <a:t>LOREM IPSUM</a:t>
            </a:r>
            <a:endParaRPr sz="1000" b="1" dirty="0">
              <a:solidFill>
                <a:schemeClr val="tx2"/>
              </a:solidFill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7E7BC2FF-969E-4AB5-A1E1-017E5E9EAD8A}"/>
              </a:ext>
            </a:extLst>
          </p:cNvPr>
          <p:cNvSpPr txBox="1"/>
          <p:nvPr/>
        </p:nvSpPr>
        <p:spPr>
          <a:xfrm>
            <a:off x="2355070" y="1745625"/>
            <a:ext cx="1132581" cy="253916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1050" b="1" noProof="1"/>
              <a:t>Lorem Ipsum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8FCDEE1A-3AB1-4427-ACDB-1DCE444ABFBA}"/>
              </a:ext>
            </a:extLst>
          </p:cNvPr>
          <p:cNvSpPr txBox="1"/>
          <p:nvPr/>
        </p:nvSpPr>
        <p:spPr>
          <a:xfrm>
            <a:off x="4570141" y="1745625"/>
            <a:ext cx="1132581" cy="253916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1050" b="1" noProof="1"/>
              <a:t>Lorem Ipsum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63D57001-B673-4024-A901-533B1A55BE3E}"/>
              </a:ext>
            </a:extLst>
          </p:cNvPr>
          <p:cNvSpPr txBox="1"/>
          <p:nvPr/>
        </p:nvSpPr>
        <p:spPr>
          <a:xfrm>
            <a:off x="3448221" y="2253846"/>
            <a:ext cx="1132581" cy="253916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1050" b="1" noProof="1"/>
              <a:t>Lorem Ipsum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E8238200-4A38-473D-ADBC-BDE00420A595}"/>
              </a:ext>
            </a:extLst>
          </p:cNvPr>
          <p:cNvSpPr txBox="1"/>
          <p:nvPr/>
        </p:nvSpPr>
        <p:spPr>
          <a:xfrm>
            <a:off x="5663292" y="2253846"/>
            <a:ext cx="1132581" cy="253916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1050" b="1" noProof="1"/>
              <a:t>Lorem Ipsum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F093E914-8E0A-4FD6-94F0-861CD2DF0147}"/>
              </a:ext>
            </a:extLst>
          </p:cNvPr>
          <p:cNvSpPr txBox="1"/>
          <p:nvPr/>
        </p:nvSpPr>
        <p:spPr>
          <a:xfrm>
            <a:off x="2355070" y="3279873"/>
            <a:ext cx="1132581" cy="253916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1050" b="1" noProof="1"/>
              <a:t>Lorem Ipsum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66824E0E-0857-4D28-B884-C19CA6633EF0}"/>
              </a:ext>
            </a:extLst>
          </p:cNvPr>
          <p:cNvSpPr txBox="1"/>
          <p:nvPr/>
        </p:nvSpPr>
        <p:spPr>
          <a:xfrm>
            <a:off x="4570141" y="3279873"/>
            <a:ext cx="1132581" cy="253916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1050" b="1" noProof="1"/>
              <a:t>Lorem Ipsum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B3C5E901-8655-4F73-A818-6A5D8171C0CE}"/>
              </a:ext>
            </a:extLst>
          </p:cNvPr>
          <p:cNvSpPr txBox="1"/>
          <p:nvPr/>
        </p:nvSpPr>
        <p:spPr>
          <a:xfrm>
            <a:off x="3448221" y="3788092"/>
            <a:ext cx="1132581" cy="253916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1050" b="1" noProof="1"/>
              <a:t>Lorem Ipsum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85009927-0770-4C76-B452-0F9BA41C6227}"/>
              </a:ext>
            </a:extLst>
          </p:cNvPr>
          <p:cNvSpPr txBox="1"/>
          <p:nvPr/>
        </p:nvSpPr>
        <p:spPr>
          <a:xfrm>
            <a:off x="5663292" y="3788092"/>
            <a:ext cx="1132581" cy="253916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1050" b="1" noProof="1"/>
              <a:t>Lorem Ipsum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BDCC0047-036F-4436-BCF5-30B578E45656}"/>
              </a:ext>
            </a:extLst>
          </p:cNvPr>
          <p:cNvSpPr txBox="1"/>
          <p:nvPr/>
        </p:nvSpPr>
        <p:spPr>
          <a:xfrm>
            <a:off x="2355070" y="4814119"/>
            <a:ext cx="1132581" cy="253916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1050" b="1" noProof="1"/>
              <a:t>Lorem Ipsum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24BAC031-00A0-40D8-810F-D5CB6B1DB3B2}"/>
              </a:ext>
            </a:extLst>
          </p:cNvPr>
          <p:cNvSpPr txBox="1"/>
          <p:nvPr/>
        </p:nvSpPr>
        <p:spPr>
          <a:xfrm>
            <a:off x="4570141" y="4814119"/>
            <a:ext cx="1132581" cy="253916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1050" b="1" noProof="1"/>
              <a:t>Lorem Ipsum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AB856FB6-870E-496A-B7EC-CE8E65DC8EA5}"/>
              </a:ext>
            </a:extLst>
          </p:cNvPr>
          <p:cNvSpPr txBox="1"/>
          <p:nvPr/>
        </p:nvSpPr>
        <p:spPr>
          <a:xfrm>
            <a:off x="3448221" y="5322340"/>
            <a:ext cx="1132581" cy="253916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1050" b="1" noProof="1"/>
              <a:t>Lorem Ipsum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6CBB8B03-B7F1-462D-B20A-BE37F6224A5C}"/>
              </a:ext>
            </a:extLst>
          </p:cNvPr>
          <p:cNvSpPr txBox="1"/>
          <p:nvPr/>
        </p:nvSpPr>
        <p:spPr>
          <a:xfrm>
            <a:off x="5663292" y="5322340"/>
            <a:ext cx="1132581" cy="253916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1050" b="1" noProof="1"/>
              <a:t>Lorem Ipsum</a:t>
            </a:r>
          </a:p>
        </p:txBody>
      </p:sp>
      <p:grpSp>
        <p:nvGrpSpPr>
          <p:cNvPr id="84" name="Group 83">
            <a:extLst>
              <a:ext uri="{FF2B5EF4-FFF2-40B4-BE49-F238E27FC236}">
                <a16:creationId xmlns:a16="http://schemas.microsoft.com/office/drawing/2014/main" id="{9867B0C5-3150-446A-B64A-440B33044717}"/>
              </a:ext>
            </a:extLst>
          </p:cNvPr>
          <p:cNvGrpSpPr/>
          <p:nvPr/>
        </p:nvGrpSpPr>
        <p:grpSpPr>
          <a:xfrm>
            <a:off x="2605694" y="2078348"/>
            <a:ext cx="597234" cy="719004"/>
            <a:chOff x="3894223" y="1734570"/>
            <a:chExt cx="668755" cy="805107"/>
          </a:xfrm>
        </p:grpSpPr>
        <p:sp>
          <p:nvSpPr>
            <p:cNvPr id="16" name="Shape">
              <a:extLst>
                <a:ext uri="{FF2B5EF4-FFF2-40B4-BE49-F238E27FC236}">
                  <a16:creationId xmlns:a16="http://schemas.microsoft.com/office/drawing/2014/main" id="{A544FE28-3939-4CD3-86E6-5F05354B9340}"/>
                </a:ext>
              </a:extLst>
            </p:cNvPr>
            <p:cNvSpPr/>
            <p:nvPr/>
          </p:nvSpPr>
          <p:spPr>
            <a:xfrm>
              <a:off x="3894223" y="1734570"/>
              <a:ext cx="668755" cy="8051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0" h="21600" extrusionOk="0">
                  <a:moveTo>
                    <a:pt x="10200" y="0"/>
                  </a:moveTo>
                  <a:lnTo>
                    <a:pt x="3000" y="6271"/>
                  </a:lnTo>
                  <a:cubicBezTo>
                    <a:pt x="-1000" y="9755"/>
                    <a:pt x="-1000" y="15484"/>
                    <a:pt x="3000" y="18968"/>
                  </a:cubicBezTo>
                  <a:cubicBezTo>
                    <a:pt x="4956" y="20671"/>
                    <a:pt x="7533" y="21600"/>
                    <a:pt x="10289" y="21600"/>
                  </a:cubicBezTo>
                  <a:cubicBezTo>
                    <a:pt x="13044" y="21600"/>
                    <a:pt x="15622" y="20671"/>
                    <a:pt x="17578" y="18968"/>
                  </a:cubicBezTo>
                  <a:cubicBezTo>
                    <a:pt x="19533" y="17264"/>
                    <a:pt x="20600" y="15019"/>
                    <a:pt x="20600" y="12619"/>
                  </a:cubicBezTo>
                  <a:cubicBezTo>
                    <a:pt x="20600" y="10219"/>
                    <a:pt x="19533" y="7974"/>
                    <a:pt x="17578" y="6271"/>
                  </a:cubicBezTo>
                  <a:lnTo>
                    <a:pt x="10200" y="0"/>
                  </a:ln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800"/>
            </a:p>
          </p:txBody>
        </p:sp>
        <p:sp>
          <p:nvSpPr>
            <p:cNvPr id="34" name="Shape">
              <a:extLst>
                <a:ext uri="{FF2B5EF4-FFF2-40B4-BE49-F238E27FC236}">
                  <a16:creationId xmlns:a16="http://schemas.microsoft.com/office/drawing/2014/main" id="{CBA88DD7-EE9C-4B54-BF57-050B717F18B4}"/>
                </a:ext>
              </a:extLst>
            </p:cNvPr>
            <p:cNvSpPr/>
            <p:nvPr/>
          </p:nvSpPr>
          <p:spPr>
            <a:xfrm>
              <a:off x="3921275" y="1776753"/>
              <a:ext cx="614653" cy="7372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62" h="20747" extrusionOk="0">
                  <a:moveTo>
                    <a:pt x="16754" y="6009"/>
                  </a:moveTo>
                  <a:cubicBezTo>
                    <a:pt x="20631" y="9420"/>
                    <a:pt x="20631" y="14860"/>
                    <a:pt x="16754" y="18189"/>
                  </a:cubicBezTo>
                  <a:cubicBezTo>
                    <a:pt x="12877" y="21600"/>
                    <a:pt x="6693" y="21600"/>
                    <a:pt x="2908" y="18189"/>
                  </a:cubicBezTo>
                  <a:cubicBezTo>
                    <a:pt x="-969" y="14779"/>
                    <a:pt x="-969" y="9338"/>
                    <a:pt x="2908" y="6009"/>
                  </a:cubicBezTo>
                  <a:lnTo>
                    <a:pt x="9739" y="0"/>
                  </a:lnTo>
                  <a:lnTo>
                    <a:pt x="16754" y="6009"/>
                  </a:lnTo>
                  <a:close/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800"/>
            </a:p>
          </p:txBody>
        </p:sp>
        <p:sp>
          <p:nvSpPr>
            <p:cNvPr id="35" name="Circle">
              <a:extLst>
                <a:ext uri="{FF2B5EF4-FFF2-40B4-BE49-F238E27FC236}">
                  <a16:creationId xmlns:a16="http://schemas.microsoft.com/office/drawing/2014/main" id="{D382E686-BA30-43D3-80D0-599DA12E1712}"/>
                </a:ext>
              </a:extLst>
            </p:cNvPr>
            <p:cNvSpPr/>
            <p:nvPr/>
          </p:nvSpPr>
          <p:spPr>
            <a:xfrm>
              <a:off x="3989086" y="1973189"/>
              <a:ext cx="479028" cy="479024"/>
            </a:xfrm>
            <a:prstGeom prst="ellipse">
              <a:avLst/>
            </a:prstGeom>
            <a:solidFill>
              <a:schemeClr val="bg1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800"/>
            </a:p>
          </p:txBody>
        </p:sp>
        <p:pic>
          <p:nvPicPr>
            <p:cNvPr id="70" name="Graphic 69" descr="Address Book with solid fill">
              <a:extLst>
                <a:ext uri="{FF2B5EF4-FFF2-40B4-BE49-F238E27FC236}">
                  <a16:creationId xmlns:a16="http://schemas.microsoft.com/office/drawing/2014/main" id="{4DB86C2E-137F-439F-BC80-AC7EE1F47F8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4040656" y="2024757"/>
              <a:ext cx="375888" cy="375888"/>
            </a:xfrm>
            <a:prstGeom prst="rect">
              <a:avLst/>
            </a:prstGeom>
          </p:spPr>
        </p:pic>
      </p:grpSp>
      <p:grpSp>
        <p:nvGrpSpPr>
          <p:cNvPr id="85" name="Group 84">
            <a:extLst>
              <a:ext uri="{FF2B5EF4-FFF2-40B4-BE49-F238E27FC236}">
                <a16:creationId xmlns:a16="http://schemas.microsoft.com/office/drawing/2014/main" id="{65755CCB-95D5-4882-B1A7-FFB7F797BB32}"/>
              </a:ext>
            </a:extLst>
          </p:cNvPr>
          <p:cNvGrpSpPr/>
          <p:nvPr/>
        </p:nvGrpSpPr>
        <p:grpSpPr>
          <a:xfrm>
            <a:off x="3713835" y="1411968"/>
            <a:ext cx="599169" cy="719004"/>
            <a:chOff x="5135066" y="1013149"/>
            <a:chExt cx="670921" cy="805107"/>
          </a:xfrm>
        </p:grpSpPr>
        <p:sp>
          <p:nvSpPr>
            <p:cNvPr id="17" name="Shape">
              <a:extLst>
                <a:ext uri="{FF2B5EF4-FFF2-40B4-BE49-F238E27FC236}">
                  <a16:creationId xmlns:a16="http://schemas.microsoft.com/office/drawing/2014/main" id="{63D411AC-23C1-4A94-A3C1-2AE27CE1A7DB}"/>
                </a:ext>
              </a:extLst>
            </p:cNvPr>
            <p:cNvSpPr/>
            <p:nvPr/>
          </p:nvSpPr>
          <p:spPr>
            <a:xfrm>
              <a:off x="5135066" y="1013149"/>
              <a:ext cx="670921" cy="8051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94" h="21600" extrusionOk="0">
                  <a:moveTo>
                    <a:pt x="9805" y="0"/>
                  </a:moveTo>
                  <a:cubicBezTo>
                    <a:pt x="7179" y="0"/>
                    <a:pt x="4722" y="929"/>
                    <a:pt x="2859" y="2632"/>
                  </a:cubicBezTo>
                  <a:cubicBezTo>
                    <a:pt x="-953" y="6116"/>
                    <a:pt x="-953" y="11845"/>
                    <a:pt x="2859" y="15329"/>
                  </a:cubicBezTo>
                  <a:lnTo>
                    <a:pt x="9720" y="21600"/>
                  </a:lnTo>
                  <a:lnTo>
                    <a:pt x="16835" y="15329"/>
                  </a:lnTo>
                  <a:cubicBezTo>
                    <a:pt x="20647" y="11845"/>
                    <a:pt x="20647" y="6116"/>
                    <a:pt x="16835" y="2632"/>
                  </a:cubicBezTo>
                  <a:cubicBezTo>
                    <a:pt x="14887" y="929"/>
                    <a:pt x="12431" y="0"/>
                    <a:pt x="9805" y="0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800"/>
            </a:p>
          </p:txBody>
        </p:sp>
        <p:sp>
          <p:nvSpPr>
            <p:cNvPr id="36" name="Shape">
              <a:extLst>
                <a:ext uri="{FF2B5EF4-FFF2-40B4-BE49-F238E27FC236}">
                  <a16:creationId xmlns:a16="http://schemas.microsoft.com/office/drawing/2014/main" id="{66FE780D-2CA2-42F7-821F-6056B42F6BBF}"/>
                </a:ext>
              </a:extLst>
            </p:cNvPr>
            <p:cNvSpPr/>
            <p:nvPr/>
          </p:nvSpPr>
          <p:spPr>
            <a:xfrm>
              <a:off x="5163201" y="1042004"/>
              <a:ext cx="614653" cy="7362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62" h="20717" extrusionOk="0">
                  <a:moveTo>
                    <a:pt x="16754" y="14708"/>
                  </a:moveTo>
                  <a:cubicBezTo>
                    <a:pt x="20631" y="11297"/>
                    <a:pt x="20631" y="5857"/>
                    <a:pt x="16754" y="2528"/>
                  </a:cubicBezTo>
                  <a:cubicBezTo>
                    <a:pt x="12877" y="-802"/>
                    <a:pt x="6693" y="-883"/>
                    <a:pt x="2908" y="2528"/>
                  </a:cubicBezTo>
                  <a:cubicBezTo>
                    <a:pt x="-969" y="5938"/>
                    <a:pt x="-969" y="11379"/>
                    <a:pt x="2908" y="14708"/>
                  </a:cubicBezTo>
                  <a:lnTo>
                    <a:pt x="9739" y="20717"/>
                  </a:lnTo>
                  <a:lnTo>
                    <a:pt x="16754" y="14708"/>
                  </a:ln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800"/>
            </a:p>
          </p:txBody>
        </p:sp>
        <p:sp>
          <p:nvSpPr>
            <p:cNvPr id="37" name="Circle">
              <a:extLst>
                <a:ext uri="{FF2B5EF4-FFF2-40B4-BE49-F238E27FC236}">
                  <a16:creationId xmlns:a16="http://schemas.microsoft.com/office/drawing/2014/main" id="{6B782267-CBE7-4762-9E9C-2CBDEAE2D7D3}"/>
                </a:ext>
              </a:extLst>
            </p:cNvPr>
            <p:cNvSpPr/>
            <p:nvPr/>
          </p:nvSpPr>
          <p:spPr>
            <a:xfrm>
              <a:off x="5231012" y="1105284"/>
              <a:ext cx="479028" cy="479024"/>
            </a:xfrm>
            <a:prstGeom prst="ellipse">
              <a:avLst/>
            </a:prstGeom>
            <a:solidFill>
              <a:schemeClr val="bg1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800"/>
            </a:p>
          </p:txBody>
        </p:sp>
        <p:pic>
          <p:nvPicPr>
            <p:cNvPr id="71" name="Graphic 70" descr="Agriculture with solid fill">
              <a:extLst>
                <a:ext uri="{FF2B5EF4-FFF2-40B4-BE49-F238E27FC236}">
                  <a16:creationId xmlns:a16="http://schemas.microsoft.com/office/drawing/2014/main" id="{8940DD4B-0174-4515-8A2C-49284B784AD4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5282582" y="1156852"/>
              <a:ext cx="375888" cy="375888"/>
            </a:xfrm>
            <a:prstGeom prst="rect">
              <a:avLst/>
            </a:prstGeom>
          </p:spPr>
        </p:pic>
      </p:grpSp>
      <p:grpSp>
        <p:nvGrpSpPr>
          <p:cNvPr id="87" name="Group 86">
            <a:extLst>
              <a:ext uri="{FF2B5EF4-FFF2-40B4-BE49-F238E27FC236}">
                <a16:creationId xmlns:a16="http://schemas.microsoft.com/office/drawing/2014/main" id="{79DDDD92-5403-4B47-95C6-100F0866CE44}"/>
              </a:ext>
            </a:extLst>
          </p:cNvPr>
          <p:cNvGrpSpPr/>
          <p:nvPr/>
        </p:nvGrpSpPr>
        <p:grpSpPr>
          <a:xfrm>
            <a:off x="5955886" y="1411967"/>
            <a:ext cx="597234" cy="719007"/>
            <a:chOff x="7645608" y="1013147"/>
            <a:chExt cx="668755" cy="805109"/>
          </a:xfrm>
        </p:grpSpPr>
        <p:sp>
          <p:nvSpPr>
            <p:cNvPr id="19" name="Shape">
              <a:extLst>
                <a:ext uri="{FF2B5EF4-FFF2-40B4-BE49-F238E27FC236}">
                  <a16:creationId xmlns:a16="http://schemas.microsoft.com/office/drawing/2014/main" id="{37F557E7-D2D3-4582-8377-F4E742E65975}"/>
                </a:ext>
              </a:extLst>
            </p:cNvPr>
            <p:cNvSpPr/>
            <p:nvPr/>
          </p:nvSpPr>
          <p:spPr>
            <a:xfrm>
              <a:off x="7645608" y="1013147"/>
              <a:ext cx="668755" cy="805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0" h="21600" extrusionOk="0">
                  <a:moveTo>
                    <a:pt x="10111" y="21600"/>
                  </a:moveTo>
                  <a:lnTo>
                    <a:pt x="17578" y="15329"/>
                  </a:lnTo>
                  <a:cubicBezTo>
                    <a:pt x="19533" y="13626"/>
                    <a:pt x="20600" y="11381"/>
                    <a:pt x="20600" y="8981"/>
                  </a:cubicBezTo>
                  <a:cubicBezTo>
                    <a:pt x="20600" y="6581"/>
                    <a:pt x="19533" y="4335"/>
                    <a:pt x="17578" y="2632"/>
                  </a:cubicBezTo>
                  <a:cubicBezTo>
                    <a:pt x="15622" y="929"/>
                    <a:pt x="13044" y="0"/>
                    <a:pt x="10289" y="0"/>
                  </a:cubicBezTo>
                  <a:cubicBezTo>
                    <a:pt x="7533" y="0"/>
                    <a:pt x="4956" y="929"/>
                    <a:pt x="3000" y="2632"/>
                  </a:cubicBezTo>
                  <a:cubicBezTo>
                    <a:pt x="-1000" y="6116"/>
                    <a:pt x="-1000" y="11845"/>
                    <a:pt x="3000" y="15329"/>
                  </a:cubicBezTo>
                  <a:lnTo>
                    <a:pt x="10111" y="21600"/>
                  </a:ln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800"/>
            </a:p>
          </p:txBody>
        </p:sp>
        <p:sp>
          <p:nvSpPr>
            <p:cNvPr id="40" name="Shape">
              <a:extLst>
                <a:ext uri="{FF2B5EF4-FFF2-40B4-BE49-F238E27FC236}">
                  <a16:creationId xmlns:a16="http://schemas.microsoft.com/office/drawing/2014/main" id="{469AF32F-57B4-4070-9D01-8DFB575A1FE0}"/>
                </a:ext>
              </a:extLst>
            </p:cNvPr>
            <p:cNvSpPr/>
            <p:nvPr/>
          </p:nvSpPr>
          <p:spPr>
            <a:xfrm>
              <a:off x="7672660" y="1042004"/>
              <a:ext cx="614653" cy="7362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62" h="20717" extrusionOk="0">
                  <a:moveTo>
                    <a:pt x="16754" y="14708"/>
                  </a:moveTo>
                  <a:cubicBezTo>
                    <a:pt x="20631" y="11297"/>
                    <a:pt x="20631" y="5857"/>
                    <a:pt x="16754" y="2528"/>
                  </a:cubicBezTo>
                  <a:cubicBezTo>
                    <a:pt x="12877" y="-802"/>
                    <a:pt x="6693" y="-883"/>
                    <a:pt x="2908" y="2528"/>
                  </a:cubicBezTo>
                  <a:cubicBezTo>
                    <a:pt x="-969" y="5938"/>
                    <a:pt x="-969" y="11379"/>
                    <a:pt x="2908" y="14708"/>
                  </a:cubicBezTo>
                  <a:lnTo>
                    <a:pt x="9739" y="20717"/>
                  </a:lnTo>
                  <a:lnTo>
                    <a:pt x="16754" y="14708"/>
                  </a:ln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800"/>
            </a:p>
          </p:txBody>
        </p:sp>
        <p:sp>
          <p:nvSpPr>
            <p:cNvPr id="41" name="Circle">
              <a:extLst>
                <a:ext uri="{FF2B5EF4-FFF2-40B4-BE49-F238E27FC236}">
                  <a16:creationId xmlns:a16="http://schemas.microsoft.com/office/drawing/2014/main" id="{3E737E61-8F3A-4B4C-96DD-AFF4C0B0B588}"/>
                </a:ext>
              </a:extLst>
            </p:cNvPr>
            <p:cNvSpPr/>
            <p:nvPr/>
          </p:nvSpPr>
          <p:spPr>
            <a:xfrm>
              <a:off x="7740471" y="1113048"/>
              <a:ext cx="479028" cy="479024"/>
            </a:xfrm>
            <a:prstGeom prst="ellipse">
              <a:avLst/>
            </a:prstGeom>
            <a:solidFill>
              <a:schemeClr val="bg1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800"/>
            </a:p>
          </p:txBody>
        </p:sp>
        <p:pic>
          <p:nvPicPr>
            <p:cNvPr id="72" name="Graphic 71" descr="Airplane with solid fill">
              <a:extLst>
                <a:ext uri="{FF2B5EF4-FFF2-40B4-BE49-F238E27FC236}">
                  <a16:creationId xmlns:a16="http://schemas.microsoft.com/office/drawing/2014/main" id="{D2A17B81-E30D-485C-8474-9A3A928F97B5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7792041" y="1164616"/>
              <a:ext cx="375888" cy="375888"/>
            </a:xfrm>
            <a:prstGeom prst="rect">
              <a:avLst/>
            </a:prstGeom>
          </p:spPr>
        </p:pic>
      </p:grpSp>
      <p:grpSp>
        <p:nvGrpSpPr>
          <p:cNvPr id="86" name="Group 85">
            <a:extLst>
              <a:ext uri="{FF2B5EF4-FFF2-40B4-BE49-F238E27FC236}">
                <a16:creationId xmlns:a16="http://schemas.microsoft.com/office/drawing/2014/main" id="{A19DADE7-008E-46E7-A6B6-F7739F410283}"/>
              </a:ext>
            </a:extLst>
          </p:cNvPr>
          <p:cNvGrpSpPr/>
          <p:nvPr/>
        </p:nvGrpSpPr>
        <p:grpSpPr>
          <a:xfrm>
            <a:off x="4821974" y="2078348"/>
            <a:ext cx="596591" cy="719004"/>
            <a:chOff x="6375907" y="1734570"/>
            <a:chExt cx="668035" cy="805107"/>
          </a:xfrm>
        </p:grpSpPr>
        <p:sp>
          <p:nvSpPr>
            <p:cNvPr id="18" name="Shape">
              <a:extLst>
                <a:ext uri="{FF2B5EF4-FFF2-40B4-BE49-F238E27FC236}">
                  <a16:creationId xmlns:a16="http://schemas.microsoft.com/office/drawing/2014/main" id="{307B03AA-D6DD-4C3C-ACCF-12FE8FDDCA62}"/>
                </a:ext>
              </a:extLst>
            </p:cNvPr>
            <p:cNvSpPr/>
            <p:nvPr/>
          </p:nvSpPr>
          <p:spPr>
            <a:xfrm>
              <a:off x="6375907" y="1734570"/>
              <a:ext cx="668035" cy="8051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87" h="21600" extrusionOk="0">
                  <a:moveTo>
                    <a:pt x="9758" y="0"/>
                  </a:moveTo>
                  <a:lnTo>
                    <a:pt x="2870" y="6271"/>
                  </a:lnTo>
                  <a:cubicBezTo>
                    <a:pt x="-957" y="9755"/>
                    <a:pt x="-957" y="15484"/>
                    <a:pt x="2870" y="18968"/>
                  </a:cubicBezTo>
                  <a:cubicBezTo>
                    <a:pt x="4741" y="20671"/>
                    <a:pt x="7207" y="21600"/>
                    <a:pt x="9843" y="21600"/>
                  </a:cubicBezTo>
                  <a:cubicBezTo>
                    <a:pt x="12479" y="21600"/>
                    <a:pt x="14945" y="20671"/>
                    <a:pt x="16816" y="18968"/>
                  </a:cubicBezTo>
                  <a:cubicBezTo>
                    <a:pt x="20643" y="15484"/>
                    <a:pt x="20643" y="9755"/>
                    <a:pt x="16816" y="6194"/>
                  </a:cubicBezTo>
                  <a:lnTo>
                    <a:pt x="9758" y="0"/>
                  </a:ln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800"/>
            </a:p>
          </p:txBody>
        </p:sp>
        <p:sp>
          <p:nvSpPr>
            <p:cNvPr id="38" name="Shape">
              <a:extLst>
                <a:ext uri="{FF2B5EF4-FFF2-40B4-BE49-F238E27FC236}">
                  <a16:creationId xmlns:a16="http://schemas.microsoft.com/office/drawing/2014/main" id="{4F0378E4-CB65-4B3F-9CD9-E1E7AF855D10}"/>
                </a:ext>
              </a:extLst>
            </p:cNvPr>
            <p:cNvSpPr/>
            <p:nvPr/>
          </p:nvSpPr>
          <p:spPr>
            <a:xfrm>
              <a:off x="6402599" y="1776753"/>
              <a:ext cx="614653" cy="7372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62" h="20747" extrusionOk="0">
                  <a:moveTo>
                    <a:pt x="16754" y="6009"/>
                  </a:moveTo>
                  <a:cubicBezTo>
                    <a:pt x="20631" y="9420"/>
                    <a:pt x="20631" y="14860"/>
                    <a:pt x="16754" y="18189"/>
                  </a:cubicBezTo>
                  <a:cubicBezTo>
                    <a:pt x="12877" y="21600"/>
                    <a:pt x="6693" y="21600"/>
                    <a:pt x="2908" y="18189"/>
                  </a:cubicBezTo>
                  <a:cubicBezTo>
                    <a:pt x="-969" y="14779"/>
                    <a:pt x="-969" y="9338"/>
                    <a:pt x="2908" y="6009"/>
                  </a:cubicBezTo>
                  <a:lnTo>
                    <a:pt x="9739" y="0"/>
                  </a:lnTo>
                  <a:lnTo>
                    <a:pt x="16754" y="6009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800"/>
            </a:p>
          </p:txBody>
        </p:sp>
        <p:sp>
          <p:nvSpPr>
            <p:cNvPr id="39" name="Circle">
              <a:extLst>
                <a:ext uri="{FF2B5EF4-FFF2-40B4-BE49-F238E27FC236}">
                  <a16:creationId xmlns:a16="http://schemas.microsoft.com/office/drawing/2014/main" id="{FAFE2E1A-E5F1-4306-A180-966C8B2A2CB8}"/>
                </a:ext>
              </a:extLst>
            </p:cNvPr>
            <p:cNvSpPr/>
            <p:nvPr/>
          </p:nvSpPr>
          <p:spPr>
            <a:xfrm>
              <a:off x="6470411" y="1980953"/>
              <a:ext cx="479028" cy="479024"/>
            </a:xfrm>
            <a:prstGeom prst="ellipse">
              <a:avLst/>
            </a:prstGeom>
            <a:solidFill>
              <a:schemeClr val="bg1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800"/>
            </a:p>
          </p:txBody>
        </p:sp>
        <p:pic>
          <p:nvPicPr>
            <p:cNvPr id="73" name="Graphic 72" descr="Architecture with solid fill">
              <a:extLst>
                <a:ext uri="{FF2B5EF4-FFF2-40B4-BE49-F238E27FC236}">
                  <a16:creationId xmlns:a16="http://schemas.microsoft.com/office/drawing/2014/main" id="{ACCF6EDF-95F2-4883-9F5A-6930B7C45E07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6521981" y="2032521"/>
              <a:ext cx="375888" cy="375888"/>
            </a:xfrm>
            <a:prstGeom prst="rect">
              <a:avLst/>
            </a:prstGeom>
          </p:spPr>
        </p:pic>
      </p:grpSp>
      <p:grpSp>
        <p:nvGrpSpPr>
          <p:cNvPr id="88" name="Group 87">
            <a:extLst>
              <a:ext uri="{FF2B5EF4-FFF2-40B4-BE49-F238E27FC236}">
                <a16:creationId xmlns:a16="http://schemas.microsoft.com/office/drawing/2014/main" id="{A2B540BA-16ED-4241-AC01-92A2A1EEA8EE}"/>
              </a:ext>
            </a:extLst>
          </p:cNvPr>
          <p:cNvGrpSpPr/>
          <p:nvPr/>
        </p:nvGrpSpPr>
        <p:grpSpPr>
          <a:xfrm>
            <a:off x="3713835" y="2958211"/>
            <a:ext cx="599169" cy="719004"/>
            <a:chOff x="5135066" y="2744558"/>
            <a:chExt cx="670921" cy="805107"/>
          </a:xfrm>
        </p:grpSpPr>
        <p:sp>
          <p:nvSpPr>
            <p:cNvPr id="21" name="Shape">
              <a:extLst>
                <a:ext uri="{FF2B5EF4-FFF2-40B4-BE49-F238E27FC236}">
                  <a16:creationId xmlns:a16="http://schemas.microsoft.com/office/drawing/2014/main" id="{18FEE7DC-CB66-466D-AF40-2D3B2187488B}"/>
                </a:ext>
              </a:extLst>
            </p:cNvPr>
            <p:cNvSpPr/>
            <p:nvPr/>
          </p:nvSpPr>
          <p:spPr>
            <a:xfrm>
              <a:off x="5135066" y="2744558"/>
              <a:ext cx="670921" cy="8051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94" h="21600" extrusionOk="0">
                  <a:moveTo>
                    <a:pt x="9805" y="0"/>
                  </a:moveTo>
                  <a:cubicBezTo>
                    <a:pt x="7179" y="0"/>
                    <a:pt x="4722" y="929"/>
                    <a:pt x="2859" y="2632"/>
                  </a:cubicBezTo>
                  <a:cubicBezTo>
                    <a:pt x="-953" y="6116"/>
                    <a:pt x="-953" y="11845"/>
                    <a:pt x="2859" y="15329"/>
                  </a:cubicBezTo>
                  <a:lnTo>
                    <a:pt x="9720" y="21600"/>
                  </a:lnTo>
                  <a:lnTo>
                    <a:pt x="16835" y="15329"/>
                  </a:lnTo>
                  <a:cubicBezTo>
                    <a:pt x="20647" y="11845"/>
                    <a:pt x="20647" y="6116"/>
                    <a:pt x="16835" y="2632"/>
                  </a:cubicBezTo>
                  <a:cubicBezTo>
                    <a:pt x="14887" y="1006"/>
                    <a:pt x="12431" y="0"/>
                    <a:pt x="9805" y="0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800"/>
            </a:p>
          </p:txBody>
        </p:sp>
        <p:sp>
          <p:nvSpPr>
            <p:cNvPr id="44" name="Shape">
              <a:extLst>
                <a:ext uri="{FF2B5EF4-FFF2-40B4-BE49-F238E27FC236}">
                  <a16:creationId xmlns:a16="http://schemas.microsoft.com/office/drawing/2014/main" id="{22BC8B7B-F247-46CB-8B98-AC3F19C833FB}"/>
                </a:ext>
              </a:extLst>
            </p:cNvPr>
            <p:cNvSpPr/>
            <p:nvPr/>
          </p:nvSpPr>
          <p:spPr>
            <a:xfrm>
              <a:off x="5163201" y="2773413"/>
              <a:ext cx="614653" cy="7362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62" h="20717" extrusionOk="0">
                  <a:moveTo>
                    <a:pt x="16754" y="14708"/>
                  </a:moveTo>
                  <a:cubicBezTo>
                    <a:pt x="20631" y="11297"/>
                    <a:pt x="20631" y="5857"/>
                    <a:pt x="16754" y="2528"/>
                  </a:cubicBezTo>
                  <a:cubicBezTo>
                    <a:pt x="12877" y="-802"/>
                    <a:pt x="6693" y="-883"/>
                    <a:pt x="2908" y="2528"/>
                  </a:cubicBezTo>
                  <a:cubicBezTo>
                    <a:pt x="-969" y="5938"/>
                    <a:pt x="-969" y="11379"/>
                    <a:pt x="2908" y="14708"/>
                  </a:cubicBezTo>
                  <a:lnTo>
                    <a:pt x="9739" y="20717"/>
                  </a:lnTo>
                  <a:lnTo>
                    <a:pt x="16754" y="14708"/>
                  </a:ln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800"/>
            </a:p>
          </p:txBody>
        </p:sp>
        <p:sp>
          <p:nvSpPr>
            <p:cNvPr id="45" name="Circle">
              <a:extLst>
                <a:ext uri="{FF2B5EF4-FFF2-40B4-BE49-F238E27FC236}">
                  <a16:creationId xmlns:a16="http://schemas.microsoft.com/office/drawing/2014/main" id="{5C7B18F7-B9CC-41B8-BFA5-1676DBD38813}"/>
                </a:ext>
              </a:extLst>
            </p:cNvPr>
            <p:cNvSpPr/>
            <p:nvPr/>
          </p:nvSpPr>
          <p:spPr>
            <a:xfrm>
              <a:off x="5231012" y="2844458"/>
              <a:ext cx="479028" cy="479024"/>
            </a:xfrm>
            <a:prstGeom prst="ellipse">
              <a:avLst/>
            </a:prstGeom>
            <a:solidFill>
              <a:schemeClr val="bg1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800"/>
            </a:p>
          </p:txBody>
        </p:sp>
        <p:pic>
          <p:nvPicPr>
            <p:cNvPr id="74" name="Graphic 73" descr="Asian Temple with solid fill">
              <a:extLst>
                <a:ext uri="{FF2B5EF4-FFF2-40B4-BE49-F238E27FC236}">
                  <a16:creationId xmlns:a16="http://schemas.microsoft.com/office/drawing/2014/main" id="{5A5DB655-0E34-4F18-97E4-491307F98623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tretch>
              <a:fillRect/>
            </a:stretch>
          </p:blipFill>
          <p:spPr>
            <a:xfrm>
              <a:off x="5282582" y="2896026"/>
              <a:ext cx="375888" cy="375888"/>
            </a:xfrm>
            <a:prstGeom prst="rect">
              <a:avLst/>
            </a:prstGeom>
          </p:spPr>
        </p:pic>
      </p:grpSp>
      <p:grpSp>
        <p:nvGrpSpPr>
          <p:cNvPr id="94" name="Group 93">
            <a:extLst>
              <a:ext uri="{FF2B5EF4-FFF2-40B4-BE49-F238E27FC236}">
                <a16:creationId xmlns:a16="http://schemas.microsoft.com/office/drawing/2014/main" id="{028593D6-ABD5-428A-9565-87A5ADFFCC4A}"/>
              </a:ext>
            </a:extLst>
          </p:cNvPr>
          <p:cNvGrpSpPr/>
          <p:nvPr/>
        </p:nvGrpSpPr>
        <p:grpSpPr>
          <a:xfrm>
            <a:off x="5955884" y="2958211"/>
            <a:ext cx="599817" cy="719004"/>
            <a:chOff x="7645607" y="2744558"/>
            <a:chExt cx="671646" cy="805107"/>
          </a:xfrm>
        </p:grpSpPr>
        <p:sp>
          <p:nvSpPr>
            <p:cNvPr id="23" name="Shape">
              <a:extLst>
                <a:ext uri="{FF2B5EF4-FFF2-40B4-BE49-F238E27FC236}">
                  <a16:creationId xmlns:a16="http://schemas.microsoft.com/office/drawing/2014/main" id="{125C2217-2F13-4382-AD5D-8880E7B200AD}"/>
                </a:ext>
              </a:extLst>
            </p:cNvPr>
            <p:cNvSpPr/>
            <p:nvPr/>
          </p:nvSpPr>
          <p:spPr>
            <a:xfrm>
              <a:off x="7645607" y="2744558"/>
              <a:ext cx="671646" cy="8051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4" h="21600" extrusionOk="0">
                  <a:moveTo>
                    <a:pt x="10247" y="0"/>
                  </a:moveTo>
                  <a:cubicBezTo>
                    <a:pt x="7502" y="0"/>
                    <a:pt x="4935" y="929"/>
                    <a:pt x="2988" y="2632"/>
                  </a:cubicBezTo>
                  <a:cubicBezTo>
                    <a:pt x="-996" y="6116"/>
                    <a:pt x="-996" y="11845"/>
                    <a:pt x="2988" y="15329"/>
                  </a:cubicBezTo>
                  <a:lnTo>
                    <a:pt x="10158" y="21600"/>
                  </a:lnTo>
                  <a:lnTo>
                    <a:pt x="17594" y="15329"/>
                  </a:lnTo>
                  <a:cubicBezTo>
                    <a:pt x="19542" y="13626"/>
                    <a:pt x="20604" y="11381"/>
                    <a:pt x="20604" y="8981"/>
                  </a:cubicBezTo>
                  <a:cubicBezTo>
                    <a:pt x="20604" y="6581"/>
                    <a:pt x="19542" y="4336"/>
                    <a:pt x="17594" y="2632"/>
                  </a:cubicBezTo>
                  <a:cubicBezTo>
                    <a:pt x="15558" y="1006"/>
                    <a:pt x="12991" y="0"/>
                    <a:pt x="10247" y="0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800"/>
            </a:p>
          </p:txBody>
        </p:sp>
        <p:sp>
          <p:nvSpPr>
            <p:cNvPr id="48" name="Shape">
              <a:extLst>
                <a:ext uri="{FF2B5EF4-FFF2-40B4-BE49-F238E27FC236}">
                  <a16:creationId xmlns:a16="http://schemas.microsoft.com/office/drawing/2014/main" id="{EDA87974-0DEC-4544-9E5D-BFBF355DACA4}"/>
                </a:ext>
              </a:extLst>
            </p:cNvPr>
            <p:cNvSpPr/>
            <p:nvPr/>
          </p:nvSpPr>
          <p:spPr>
            <a:xfrm>
              <a:off x="7674103" y="2773413"/>
              <a:ext cx="614653" cy="7362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62" h="20717" extrusionOk="0">
                  <a:moveTo>
                    <a:pt x="16754" y="14708"/>
                  </a:moveTo>
                  <a:cubicBezTo>
                    <a:pt x="20631" y="11297"/>
                    <a:pt x="20631" y="5857"/>
                    <a:pt x="16754" y="2528"/>
                  </a:cubicBezTo>
                  <a:cubicBezTo>
                    <a:pt x="12877" y="-802"/>
                    <a:pt x="6693" y="-883"/>
                    <a:pt x="2908" y="2528"/>
                  </a:cubicBezTo>
                  <a:cubicBezTo>
                    <a:pt x="-969" y="5938"/>
                    <a:pt x="-969" y="11379"/>
                    <a:pt x="2908" y="14708"/>
                  </a:cubicBezTo>
                  <a:lnTo>
                    <a:pt x="9739" y="20717"/>
                  </a:lnTo>
                  <a:lnTo>
                    <a:pt x="16754" y="14708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800"/>
            </a:p>
          </p:txBody>
        </p:sp>
        <p:sp>
          <p:nvSpPr>
            <p:cNvPr id="49" name="Circle">
              <a:extLst>
                <a:ext uri="{FF2B5EF4-FFF2-40B4-BE49-F238E27FC236}">
                  <a16:creationId xmlns:a16="http://schemas.microsoft.com/office/drawing/2014/main" id="{7AD89951-696F-40E5-B16D-15C744EEAB2D}"/>
                </a:ext>
              </a:extLst>
            </p:cNvPr>
            <p:cNvSpPr/>
            <p:nvPr/>
          </p:nvSpPr>
          <p:spPr>
            <a:xfrm>
              <a:off x="7741915" y="2844458"/>
              <a:ext cx="479028" cy="479024"/>
            </a:xfrm>
            <a:prstGeom prst="ellipse">
              <a:avLst/>
            </a:prstGeom>
            <a:solidFill>
              <a:schemeClr val="bg1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800"/>
            </a:p>
          </p:txBody>
        </p:sp>
        <p:pic>
          <p:nvPicPr>
            <p:cNvPr id="75" name="Graphic 74" descr="Avocado with solid fill">
              <a:extLst>
                <a:ext uri="{FF2B5EF4-FFF2-40B4-BE49-F238E27FC236}">
                  <a16:creationId xmlns:a16="http://schemas.microsoft.com/office/drawing/2014/main" id="{F1FA8349-DC1D-4774-9257-A7E828202D12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4"/>
                </a:ext>
              </a:extLst>
            </a:blip>
            <a:stretch>
              <a:fillRect/>
            </a:stretch>
          </p:blipFill>
          <p:spPr>
            <a:xfrm>
              <a:off x="7793485" y="2896026"/>
              <a:ext cx="375888" cy="375888"/>
            </a:xfrm>
            <a:prstGeom prst="rect">
              <a:avLst/>
            </a:prstGeom>
          </p:spPr>
        </p:pic>
      </p:grpSp>
      <p:grpSp>
        <p:nvGrpSpPr>
          <p:cNvPr id="83" name="Group 82">
            <a:extLst>
              <a:ext uri="{FF2B5EF4-FFF2-40B4-BE49-F238E27FC236}">
                <a16:creationId xmlns:a16="http://schemas.microsoft.com/office/drawing/2014/main" id="{6010320D-0254-4652-87C4-910546814C3D}"/>
              </a:ext>
            </a:extLst>
          </p:cNvPr>
          <p:cNvGrpSpPr/>
          <p:nvPr/>
        </p:nvGrpSpPr>
        <p:grpSpPr>
          <a:xfrm>
            <a:off x="2605694" y="3628251"/>
            <a:ext cx="597234" cy="719004"/>
            <a:chOff x="3894223" y="3494836"/>
            <a:chExt cx="668755" cy="805107"/>
          </a:xfrm>
        </p:grpSpPr>
        <p:sp>
          <p:nvSpPr>
            <p:cNvPr id="20" name="Shape">
              <a:extLst>
                <a:ext uri="{FF2B5EF4-FFF2-40B4-BE49-F238E27FC236}">
                  <a16:creationId xmlns:a16="http://schemas.microsoft.com/office/drawing/2014/main" id="{35D4A895-EB35-489A-BDB1-39C61943121D}"/>
                </a:ext>
              </a:extLst>
            </p:cNvPr>
            <p:cNvSpPr/>
            <p:nvPr/>
          </p:nvSpPr>
          <p:spPr>
            <a:xfrm>
              <a:off x="3894223" y="3494836"/>
              <a:ext cx="668755" cy="8051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0" h="21600" extrusionOk="0">
                  <a:moveTo>
                    <a:pt x="10200" y="0"/>
                  </a:moveTo>
                  <a:lnTo>
                    <a:pt x="3000" y="6271"/>
                  </a:lnTo>
                  <a:cubicBezTo>
                    <a:pt x="-1000" y="9755"/>
                    <a:pt x="-1000" y="15484"/>
                    <a:pt x="3000" y="18968"/>
                  </a:cubicBezTo>
                  <a:cubicBezTo>
                    <a:pt x="4956" y="20671"/>
                    <a:pt x="7533" y="21600"/>
                    <a:pt x="10289" y="21600"/>
                  </a:cubicBezTo>
                  <a:cubicBezTo>
                    <a:pt x="13044" y="21600"/>
                    <a:pt x="15622" y="20671"/>
                    <a:pt x="17578" y="18968"/>
                  </a:cubicBezTo>
                  <a:cubicBezTo>
                    <a:pt x="19533" y="17264"/>
                    <a:pt x="20600" y="15019"/>
                    <a:pt x="20600" y="12619"/>
                  </a:cubicBezTo>
                  <a:cubicBezTo>
                    <a:pt x="20600" y="10219"/>
                    <a:pt x="19533" y="7974"/>
                    <a:pt x="17578" y="6271"/>
                  </a:cubicBezTo>
                  <a:lnTo>
                    <a:pt x="10200" y="0"/>
                  </a:ln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800"/>
            </a:p>
          </p:txBody>
        </p:sp>
        <p:sp>
          <p:nvSpPr>
            <p:cNvPr id="42" name="Shape">
              <a:extLst>
                <a:ext uri="{FF2B5EF4-FFF2-40B4-BE49-F238E27FC236}">
                  <a16:creationId xmlns:a16="http://schemas.microsoft.com/office/drawing/2014/main" id="{23E1B750-26E0-4FC0-9185-6ED23EC3B7CB}"/>
                </a:ext>
              </a:extLst>
            </p:cNvPr>
            <p:cNvSpPr/>
            <p:nvPr/>
          </p:nvSpPr>
          <p:spPr>
            <a:xfrm>
              <a:off x="3921274" y="3531454"/>
              <a:ext cx="614653" cy="7372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62" h="20747" extrusionOk="0">
                  <a:moveTo>
                    <a:pt x="16754" y="6009"/>
                  </a:moveTo>
                  <a:cubicBezTo>
                    <a:pt x="20631" y="9420"/>
                    <a:pt x="20631" y="14860"/>
                    <a:pt x="16754" y="18189"/>
                  </a:cubicBezTo>
                  <a:cubicBezTo>
                    <a:pt x="12877" y="21600"/>
                    <a:pt x="6693" y="21600"/>
                    <a:pt x="2908" y="18189"/>
                  </a:cubicBezTo>
                  <a:cubicBezTo>
                    <a:pt x="-969" y="14779"/>
                    <a:pt x="-969" y="9338"/>
                    <a:pt x="2908" y="6009"/>
                  </a:cubicBezTo>
                  <a:lnTo>
                    <a:pt x="9739" y="0"/>
                  </a:lnTo>
                  <a:lnTo>
                    <a:pt x="16754" y="6009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800"/>
            </a:p>
          </p:txBody>
        </p:sp>
        <p:sp>
          <p:nvSpPr>
            <p:cNvPr id="43" name="Circle">
              <a:extLst>
                <a:ext uri="{FF2B5EF4-FFF2-40B4-BE49-F238E27FC236}">
                  <a16:creationId xmlns:a16="http://schemas.microsoft.com/office/drawing/2014/main" id="{E277BFED-1D05-4B70-A6D0-CB0669D67439}"/>
                </a:ext>
              </a:extLst>
            </p:cNvPr>
            <p:cNvSpPr/>
            <p:nvPr/>
          </p:nvSpPr>
          <p:spPr>
            <a:xfrm>
              <a:off x="3989086" y="3720126"/>
              <a:ext cx="479028" cy="479024"/>
            </a:xfrm>
            <a:prstGeom prst="ellipse">
              <a:avLst/>
            </a:prstGeom>
            <a:solidFill>
              <a:schemeClr val="bg1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800"/>
            </a:p>
          </p:txBody>
        </p:sp>
        <p:pic>
          <p:nvPicPr>
            <p:cNvPr id="76" name="Graphic 75" descr="Backpack with solid fill">
              <a:extLst>
                <a:ext uri="{FF2B5EF4-FFF2-40B4-BE49-F238E27FC236}">
                  <a16:creationId xmlns:a16="http://schemas.microsoft.com/office/drawing/2014/main" id="{142B6B20-4D02-463D-8358-E166956F76CE}"/>
                </a:ext>
              </a:extLst>
            </p:cNvPr>
            <p:cNvPicPr>
              <a:picLocks noChangeAspect="1"/>
            </p:cNvPicPr>
            <p:nvPr/>
          </p:nvPicPr>
          <p:blipFill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6"/>
                </a:ext>
              </a:extLst>
            </a:blip>
            <a:stretch>
              <a:fillRect/>
            </a:stretch>
          </p:blipFill>
          <p:spPr>
            <a:xfrm>
              <a:off x="4040656" y="3771694"/>
              <a:ext cx="375888" cy="375888"/>
            </a:xfrm>
            <a:prstGeom prst="rect">
              <a:avLst/>
            </a:prstGeom>
          </p:spPr>
        </p:pic>
      </p:grpSp>
      <p:grpSp>
        <p:nvGrpSpPr>
          <p:cNvPr id="89" name="Group 88">
            <a:extLst>
              <a:ext uri="{FF2B5EF4-FFF2-40B4-BE49-F238E27FC236}">
                <a16:creationId xmlns:a16="http://schemas.microsoft.com/office/drawing/2014/main" id="{95A28146-194C-499D-8E52-935753ECB669}"/>
              </a:ext>
            </a:extLst>
          </p:cNvPr>
          <p:cNvGrpSpPr/>
          <p:nvPr/>
        </p:nvGrpSpPr>
        <p:grpSpPr>
          <a:xfrm>
            <a:off x="4821974" y="3628251"/>
            <a:ext cx="596591" cy="719004"/>
            <a:chOff x="6375907" y="3494836"/>
            <a:chExt cx="668035" cy="805107"/>
          </a:xfrm>
        </p:grpSpPr>
        <p:sp>
          <p:nvSpPr>
            <p:cNvPr id="22" name="Shape">
              <a:extLst>
                <a:ext uri="{FF2B5EF4-FFF2-40B4-BE49-F238E27FC236}">
                  <a16:creationId xmlns:a16="http://schemas.microsoft.com/office/drawing/2014/main" id="{FABF403F-2E5F-46E0-ADD8-AE4278C03F17}"/>
                </a:ext>
              </a:extLst>
            </p:cNvPr>
            <p:cNvSpPr/>
            <p:nvPr/>
          </p:nvSpPr>
          <p:spPr>
            <a:xfrm>
              <a:off x="6375907" y="3494836"/>
              <a:ext cx="668035" cy="8051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87" h="21600" extrusionOk="0">
                  <a:moveTo>
                    <a:pt x="9758" y="0"/>
                  </a:moveTo>
                  <a:lnTo>
                    <a:pt x="2870" y="6271"/>
                  </a:lnTo>
                  <a:cubicBezTo>
                    <a:pt x="-957" y="9755"/>
                    <a:pt x="-957" y="15484"/>
                    <a:pt x="2870" y="18968"/>
                  </a:cubicBezTo>
                  <a:cubicBezTo>
                    <a:pt x="4741" y="20671"/>
                    <a:pt x="7207" y="21600"/>
                    <a:pt x="9843" y="21600"/>
                  </a:cubicBezTo>
                  <a:cubicBezTo>
                    <a:pt x="12479" y="21600"/>
                    <a:pt x="14945" y="20671"/>
                    <a:pt x="16816" y="18968"/>
                  </a:cubicBezTo>
                  <a:cubicBezTo>
                    <a:pt x="20643" y="15484"/>
                    <a:pt x="20643" y="9755"/>
                    <a:pt x="16816" y="6194"/>
                  </a:cubicBezTo>
                  <a:lnTo>
                    <a:pt x="9758" y="0"/>
                  </a:ln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800"/>
            </a:p>
          </p:txBody>
        </p:sp>
        <p:sp>
          <p:nvSpPr>
            <p:cNvPr id="46" name="Shape">
              <a:extLst>
                <a:ext uri="{FF2B5EF4-FFF2-40B4-BE49-F238E27FC236}">
                  <a16:creationId xmlns:a16="http://schemas.microsoft.com/office/drawing/2014/main" id="{3931C336-6B8F-4B44-9502-1AD584158973}"/>
                </a:ext>
              </a:extLst>
            </p:cNvPr>
            <p:cNvSpPr/>
            <p:nvPr/>
          </p:nvSpPr>
          <p:spPr>
            <a:xfrm>
              <a:off x="6402599" y="3531454"/>
              <a:ext cx="614653" cy="7372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62" h="20747" extrusionOk="0">
                  <a:moveTo>
                    <a:pt x="16754" y="6009"/>
                  </a:moveTo>
                  <a:cubicBezTo>
                    <a:pt x="20631" y="9420"/>
                    <a:pt x="20631" y="14860"/>
                    <a:pt x="16754" y="18189"/>
                  </a:cubicBezTo>
                  <a:cubicBezTo>
                    <a:pt x="12877" y="21600"/>
                    <a:pt x="6693" y="21600"/>
                    <a:pt x="2908" y="18189"/>
                  </a:cubicBezTo>
                  <a:cubicBezTo>
                    <a:pt x="-969" y="14779"/>
                    <a:pt x="-969" y="9338"/>
                    <a:pt x="2908" y="6009"/>
                  </a:cubicBezTo>
                  <a:lnTo>
                    <a:pt x="9739" y="0"/>
                  </a:lnTo>
                  <a:lnTo>
                    <a:pt x="16754" y="6009"/>
                  </a:lnTo>
                  <a:close/>
                </a:path>
              </a:pathLst>
            </a:custGeom>
            <a:solidFill>
              <a:schemeClr val="accent5">
                <a:lumMod val="60000"/>
                <a:lumOff val="4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800"/>
            </a:p>
          </p:txBody>
        </p:sp>
        <p:sp>
          <p:nvSpPr>
            <p:cNvPr id="47" name="Circle">
              <a:extLst>
                <a:ext uri="{FF2B5EF4-FFF2-40B4-BE49-F238E27FC236}">
                  <a16:creationId xmlns:a16="http://schemas.microsoft.com/office/drawing/2014/main" id="{6D714472-9A31-4169-8CDB-AF9C09944838}"/>
                </a:ext>
              </a:extLst>
            </p:cNvPr>
            <p:cNvSpPr/>
            <p:nvPr/>
          </p:nvSpPr>
          <p:spPr>
            <a:xfrm>
              <a:off x="6470411" y="3720126"/>
              <a:ext cx="479028" cy="479024"/>
            </a:xfrm>
            <a:prstGeom prst="ellipse">
              <a:avLst/>
            </a:prstGeom>
            <a:solidFill>
              <a:schemeClr val="bg1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800"/>
            </a:p>
          </p:txBody>
        </p:sp>
        <p:pic>
          <p:nvPicPr>
            <p:cNvPr id="77" name="Graphic 76" descr="Balloons with solid fill">
              <a:extLst>
                <a:ext uri="{FF2B5EF4-FFF2-40B4-BE49-F238E27FC236}">
                  <a16:creationId xmlns:a16="http://schemas.microsoft.com/office/drawing/2014/main" id="{AF076E85-D8D5-48BC-B330-F2B1E337D5E6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8"/>
                </a:ext>
              </a:extLst>
            </a:blip>
            <a:stretch>
              <a:fillRect/>
            </a:stretch>
          </p:blipFill>
          <p:spPr>
            <a:xfrm>
              <a:off x="6521981" y="3771694"/>
              <a:ext cx="375888" cy="375888"/>
            </a:xfrm>
            <a:prstGeom prst="rect">
              <a:avLst/>
            </a:prstGeom>
          </p:spPr>
        </p:pic>
      </p:grpSp>
      <p:grpSp>
        <p:nvGrpSpPr>
          <p:cNvPr id="92" name="Group 91">
            <a:extLst>
              <a:ext uri="{FF2B5EF4-FFF2-40B4-BE49-F238E27FC236}">
                <a16:creationId xmlns:a16="http://schemas.microsoft.com/office/drawing/2014/main" id="{5DF8D7CD-AD9F-4C86-B9E3-15210AC96916}"/>
              </a:ext>
            </a:extLst>
          </p:cNvPr>
          <p:cNvGrpSpPr/>
          <p:nvPr/>
        </p:nvGrpSpPr>
        <p:grpSpPr>
          <a:xfrm>
            <a:off x="2605694" y="5174493"/>
            <a:ext cx="597234" cy="719004"/>
            <a:chOff x="3894223" y="5226245"/>
            <a:chExt cx="668755" cy="805107"/>
          </a:xfrm>
        </p:grpSpPr>
        <p:sp>
          <p:nvSpPr>
            <p:cNvPr id="24" name="Shape">
              <a:extLst>
                <a:ext uri="{FF2B5EF4-FFF2-40B4-BE49-F238E27FC236}">
                  <a16:creationId xmlns:a16="http://schemas.microsoft.com/office/drawing/2014/main" id="{B512D094-01C7-42ED-B9E3-E11CB2227EF4}"/>
                </a:ext>
              </a:extLst>
            </p:cNvPr>
            <p:cNvSpPr/>
            <p:nvPr/>
          </p:nvSpPr>
          <p:spPr>
            <a:xfrm>
              <a:off x="3894223" y="5226245"/>
              <a:ext cx="668755" cy="8051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0" h="21600" extrusionOk="0">
                  <a:moveTo>
                    <a:pt x="10200" y="0"/>
                  </a:moveTo>
                  <a:lnTo>
                    <a:pt x="3000" y="6271"/>
                  </a:lnTo>
                  <a:cubicBezTo>
                    <a:pt x="-1000" y="9755"/>
                    <a:pt x="-1000" y="15484"/>
                    <a:pt x="3000" y="18968"/>
                  </a:cubicBezTo>
                  <a:cubicBezTo>
                    <a:pt x="4956" y="20671"/>
                    <a:pt x="7533" y="21600"/>
                    <a:pt x="10289" y="21600"/>
                  </a:cubicBezTo>
                  <a:cubicBezTo>
                    <a:pt x="13044" y="21600"/>
                    <a:pt x="15622" y="20671"/>
                    <a:pt x="17578" y="18968"/>
                  </a:cubicBezTo>
                  <a:cubicBezTo>
                    <a:pt x="19533" y="17264"/>
                    <a:pt x="20600" y="15019"/>
                    <a:pt x="20600" y="12619"/>
                  </a:cubicBezTo>
                  <a:cubicBezTo>
                    <a:pt x="20600" y="10219"/>
                    <a:pt x="19533" y="7974"/>
                    <a:pt x="17578" y="6271"/>
                  </a:cubicBezTo>
                  <a:lnTo>
                    <a:pt x="10200" y="0"/>
                  </a:ln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800"/>
            </a:p>
          </p:txBody>
        </p:sp>
        <p:sp>
          <p:nvSpPr>
            <p:cNvPr id="50" name="Shape">
              <a:extLst>
                <a:ext uri="{FF2B5EF4-FFF2-40B4-BE49-F238E27FC236}">
                  <a16:creationId xmlns:a16="http://schemas.microsoft.com/office/drawing/2014/main" id="{B8A796FE-0FD5-4856-AEC7-48238434024D}"/>
                </a:ext>
              </a:extLst>
            </p:cNvPr>
            <p:cNvSpPr/>
            <p:nvPr/>
          </p:nvSpPr>
          <p:spPr>
            <a:xfrm>
              <a:off x="3921275" y="5262863"/>
              <a:ext cx="614653" cy="7372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62" h="20747" extrusionOk="0">
                  <a:moveTo>
                    <a:pt x="16754" y="6009"/>
                  </a:moveTo>
                  <a:cubicBezTo>
                    <a:pt x="20631" y="9420"/>
                    <a:pt x="20631" y="14860"/>
                    <a:pt x="16754" y="18189"/>
                  </a:cubicBezTo>
                  <a:cubicBezTo>
                    <a:pt x="12877" y="21600"/>
                    <a:pt x="6693" y="21600"/>
                    <a:pt x="2908" y="18189"/>
                  </a:cubicBezTo>
                  <a:cubicBezTo>
                    <a:pt x="-969" y="14779"/>
                    <a:pt x="-969" y="9338"/>
                    <a:pt x="2908" y="6009"/>
                  </a:cubicBezTo>
                  <a:lnTo>
                    <a:pt x="9739" y="0"/>
                  </a:lnTo>
                  <a:lnTo>
                    <a:pt x="16754" y="6009"/>
                  </a:ln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800"/>
            </a:p>
          </p:txBody>
        </p:sp>
        <p:sp>
          <p:nvSpPr>
            <p:cNvPr id="51" name="Circle">
              <a:extLst>
                <a:ext uri="{FF2B5EF4-FFF2-40B4-BE49-F238E27FC236}">
                  <a16:creationId xmlns:a16="http://schemas.microsoft.com/office/drawing/2014/main" id="{40375682-C1EB-46B6-ADFF-265F5B2B2AF7}"/>
                </a:ext>
              </a:extLst>
            </p:cNvPr>
            <p:cNvSpPr/>
            <p:nvPr/>
          </p:nvSpPr>
          <p:spPr>
            <a:xfrm>
              <a:off x="3981322" y="5464864"/>
              <a:ext cx="479028" cy="479024"/>
            </a:xfrm>
            <a:prstGeom prst="ellipse">
              <a:avLst/>
            </a:prstGeom>
            <a:solidFill>
              <a:schemeClr val="bg1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800"/>
            </a:p>
          </p:txBody>
        </p:sp>
        <p:pic>
          <p:nvPicPr>
            <p:cNvPr id="78" name="Graphic 77" descr="Barn with solid fill">
              <a:extLst>
                <a:ext uri="{FF2B5EF4-FFF2-40B4-BE49-F238E27FC236}">
                  <a16:creationId xmlns:a16="http://schemas.microsoft.com/office/drawing/2014/main" id="{C51AB8EF-AD4B-4B89-A765-FDF22843309A}"/>
                </a:ext>
              </a:extLst>
            </p:cNvPr>
            <p:cNvPicPr>
              <a:picLocks noChangeAspect="1"/>
            </p:cNvPicPr>
            <p:nvPr/>
          </p:nvPicPr>
          <p:blipFill>
            <a:blip r:embed="rId19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20"/>
                </a:ext>
              </a:extLst>
            </a:blip>
            <a:stretch>
              <a:fillRect/>
            </a:stretch>
          </p:blipFill>
          <p:spPr>
            <a:xfrm>
              <a:off x="4032892" y="5516432"/>
              <a:ext cx="375888" cy="375888"/>
            </a:xfrm>
            <a:prstGeom prst="rect">
              <a:avLst/>
            </a:prstGeom>
          </p:spPr>
        </p:pic>
      </p:grpSp>
      <p:grpSp>
        <p:nvGrpSpPr>
          <p:cNvPr id="91" name="Group 90">
            <a:extLst>
              <a:ext uri="{FF2B5EF4-FFF2-40B4-BE49-F238E27FC236}">
                <a16:creationId xmlns:a16="http://schemas.microsoft.com/office/drawing/2014/main" id="{29DA6476-4BC1-4BAB-B2F9-2FE7C71A5B9B}"/>
              </a:ext>
            </a:extLst>
          </p:cNvPr>
          <p:cNvGrpSpPr/>
          <p:nvPr/>
        </p:nvGrpSpPr>
        <p:grpSpPr>
          <a:xfrm>
            <a:off x="3713835" y="4500374"/>
            <a:ext cx="599169" cy="719004"/>
            <a:chOff x="5135066" y="4504824"/>
            <a:chExt cx="670921" cy="805107"/>
          </a:xfrm>
        </p:grpSpPr>
        <p:sp>
          <p:nvSpPr>
            <p:cNvPr id="25" name="Shape">
              <a:extLst>
                <a:ext uri="{FF2B5EF4-FFF2-40B4-BE49-F238E27FC236}">
                  <a16:creationId xmlns:a16="http://schemas.microsoft.com/office/drawing/2014/main" id="{2FAE752E-D98F-42A8-B278-95E34B9D3D14}"/>
                </a:ext>
              </a:extLst>
            </p:cNvPr>
            <p:cNvSpPr/>
            <p:nvPr/>
          </p:nvSpPr>
          <p:spPr>
            <a:xfrm>
              <a:off x="5135066" y="4504824"/>
              <a:ext cx="670921" cy="8051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94" h="21600" extrusionOk="0">
                  <a:moveTo>
                    <a:pt x="9805" y="0"/>
                  </a:moveTo>
                  <a:cubicBezTo>
                    <a:pt x="7179" y="0"/>
                    <a:pt x="4722" y="929"/>
                    <a:pt x="2859" y="2632"/>
                  </a:cubicBezTo>
                  <a:cubicBezTo>
                    <a:pt x="-953" y="6116"/>
                    <a:pt x="-953" y="11845"/>
                    <a:pt x="2859" y="15329"/>
                  </a:cubicBezTo>
                  <a:lnTo>
                    <a:pt x="9720" y="21600"/>
                  </a:lnTo>
                  <a:lnTo>
                    <a:pt x="16835" y="15329"/>
                  </a:lnTo>
                  <a:cubicBezTo>
                    <a:pt x="20647" y="11845"/>
                    <a:pt x="20647" y="6116"/>
                    <a:pt x="16835" y="2632"/>
                  </a:cubicBezTo>
                  <a:cubicBezTo>
                    <a:pt x="14887" y="929"/>
                    <a:pt x="12431" y="0"/>
                    <a:pt x="9805" y="0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800"/>
            </a:p>
          </p:txBody>
        </p:sp>
        <p:sp>
          <p:nvSpPr>
            <p:cNvPr id="52" name="Shape">
              <a:extLst>
                <a:ext uri="{FF2B5EF4-FFF2-40B4-BE49-F238E27FC236}">
                  <a16:creationId xmlns:a16="http://schemas.microsoft.com/office/drawing/2014/main" id="{3F4ADAF2-9E6C-4739-90A1-4C41C0CB7651}"/>
                </a:ext>
              </a:extLst>
            </p:cNvPr>
            <p:cNvSpPr/>
            <p:nvPr/>
          </p:nvSpPr>
          <p:spPr>
            <a:xfrm>
              <a:off x="5163201" y="4533678"/>
              <a:ext cx="614653" cy="7372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62" h="20747" extrusionOk="0">
                  <a:moveTo>
                    <a:pt x="16754" y="14738"/>
                  </a:moveTo>
                  <a:cubicBezTo>
                    <a:pt x="20631" y="11327"/>
                    <a:pt x="20631" y="5887"/>
                    <a:pt x="16754" y="2558"/>
                  </a:cubicBezTo>
                  <a:cubicBezTo>
                    <a:pt x="12877" y="-853"/>
                    <a:pt x="6693" y="-853"/>
                    <a:pt x="2908" y="2558"/>
                  </a:cubicBezTo>
                  <a:cubicBezTo>
                    <a:pt x="-969" y="5968"/>
                    <a:pt x="-969" y="11409"/>
                    <a:pt x="2908" y="14738"/>
                  </a:cubicBezTo>
                  <a:lnTo>
                    <a:pt x="9739" y="20747"/>
                  </a:lnTo>
                  <a:lnTo>
                    <a:pt x="16754" y="14738"/>
                  </a:ln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800"/>
            </a:p>
          </p:txBody>
        </p:sp>
        <p:sp>
          <p:nvSpPr>
            <p:cNvPr id="53" name="Circle">
              <a:extLst>
                <a:ext uri="{FF2B5EF4-FFF2-40B4-BE49-F238E27FC236}">
                  <a16:creationId xmlns:a16="http://schemas.microsoft.com/office/drawing/2014/main" id="{A3DA81E9-A146-4A5C-A2A5-2C6BD9A96E51}"/>
                </a:ext>
              </a:extLst>
            </p:cNvPr>
            <p:cNvSpPr/>
            <p:nvPr/>
          </p:nvSpPr>
          <p:spPr>
            <a:xfrm>
              <a:off x="5231012" y="4591395"/>
              <a:ext cx="479028" cy="479024"/>
            </a:xfrm>
            <a:prstGeom prst="ellipse">
              <a:avLst/>
            </a:prstGeom>
            <a:solidFill>
              <a:schemeClr val="bg1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800"/>
            </a:p>
          </p:txBody>
        </p:sp>
        <p:pic>
          <p:nvPicPr>
            <p:cNvPr id="79" name="Graphic 78" descr="Beaker with solid fill">
              <a:extLst>
                <a:ext uri="{FF2B5EF4-FFF2-40B4-BE49-F238E27FC236}">
                  <a16:creationId xmlns:a16="http://schemas.microsoft.com/office/drawing/2014/main" id="{3C57122D-B8A8-4D6E-9762-4CF6539303BD}"/>
                </a:ext>
              </a:extLst>
            </p:cNvPr>
            <p:cNvPicPr>
              <a:picLocks noChangeAspect="1"/>
            </p:cNvPicPr>
            <p:nvPr/>
          </p:nvPicPr>
          <p:blipFill>
            <a:blip r:embed="rId21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22"/>
                </a:ext>
              </a:extLst>
            </a:blip>
            <a:stretch>
              <a:fillRect/>
            </a:stretch>
          </p:blipFill>
          <p:spPr>
            <a:xfrm>
              <a:off x="5282582" y="4642963"/>
              <a:ext cx="375888" cy="375888"/>
            </a:xfrm>
            <a:prstGeom prst="rect">
              <a:avLst/>
            </a:prstGeom>
          </p:spPr>
        </p:pic>
      </p:grpSp>
      <p:grpSp>
        <p:nvGrpSpPr>
          <p:cNvPr id="93" name="Group 92">
            <a:extLst>
              <a:ext uri="{FF2B5EF4-FFF2-40B4-BE49-F238E27FC236}">
                <a16:creationId xmlns:a16="http://schemas.microsoft.com/office/drawing/2014/main" id="{568EBD32-980F-4DF2-8C8D-03C1246E5320}"/>
              </a:ext>
            </a:extLst>
          </p:cNvPr>
          <p:cNvGrpSpPr/>
          <p:nvPr/>
        </p:nvGrpSpPr>
        <p:grpSpPr>
          <a:xfrm>
            <a:off x="4821974" y="5174493"/>
            <a:ext cx="596591" cy="719004"/>
            <a:chOff x="6375907" y="5226245"/>
            <a:chExt cx="668035" cy="805107"/>
          </a:xfrm>
        </p:grpSpPr>
        <p:sp>
          <p:nvSpPr>
            <p:cNvPr id="26" name="Shape">
              <a:extLst>
                <a:ext uri="{FF2B5EF4-FFF2-40B4-BE49-F238E27FC236}">
                  <a16:creationId xmlns:a16="http://schemas.microsoft.com/office/drawing/2014/main" id="{527CBD5C-B73D-4625-A9B5-CD57DA614F57}"/>
                </a:ext>
              </a:extLst>
            </p:cNvPr>
            <p:cNvSpPr/>
            <p:nvPr/>
          </p:nvSpPr>
          <p:spPr>
            <a:xfrm>
              <a:off x="6375907" y="5226245"/>
              <a:ext cx="668035" cy="8051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87" h="21600" extrusionOk="0">
                  <a:moveTo>
                    <a:pt x="9758" y="0"/>
                  </a:moveTo>
                  <a:lnTo>
                    <a:pt x="2870" y="6271"/>
                  </a:lnTo>
                  <a:cubicBezTo>
                    <a:pt x="-957" y="9755"/>
                    <a:pt x="-957" y="15484"/>
                    <a:pt x="2870" y="18968"/>
                  </a:cubicBezTo>
                  <a:cubicBezTo>
                    <a:pt x="4741" y="20671"/>
                    <a:pt x="7207" y="21600"/>
                    <a:pt x="9843" y="21600"/>
                  </a:cubicBezTo>
                  <a:cubicBezTo>
                    <a:pt x="12479" y="21600"/>
                    <a:pt x="14945" y="20671"/>
                    <a:pt x="16816" y="18968"/>
                  </a:cubicBezTo>
                  <a:cubicBezTo>
                    <a:pt x="20643" y="15484"/>
                    <a:pt x="20643" y="9755"/>
                    <a:pt x="16816" y="6194"/>
                  </a:cubicBezTo>
                  <a:lnTo>
                    <a:pt x="9758" y="0"/>
                  </a:ln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800"/>
            </a:p>
          </p:txBody>
        </p:sp>
        <p:sp>
          <p:nvSpPr>
            <p:cNvPr id="54" name="Shape">
              <a:extLst>
                <a:ext uri="{FF2B5EF4-FFF2-40B4-BE49-F238E27FC236}">
                  <a16:creationId xmlns:a16="http://schemas.microsoft.com/office/drawing/2014/main" id="{62184B8B-9BE8-4737-A4E0-E374F21048FF}"/>
                </a:ext>
              </a:extLst>
            </p:cNvPr>
            <p:cNvSpPr/>
            <p:nvPr/>
          </p:nvSpPr>
          <p:spPr>
            <a:xfrm>
              <a:off x="6402599" y="5262863"/>
              <a:ext cx="614653" cy="7372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62" h="20747" extrusionOk="0">
                  <a:moveTo>
                    <a:pt x="16754" y="6009"/>
                  </a:moveTo>
                  <a:cubicBezTo>
                    <a:pt x="20631" y="9420"/>
                    <a:pt x="20631" y="14860"/>
                    <a:pt x="16754" y="18189"/>
                  </a:cubicBezTo>
                  <a:cubicBezTo>
                    <a:pt x="12877" y="21600"/>
                    <a:pt x="6693" y="21600"/>
                    <a:pt x="2908" y="18189"/>
                  </a:cubicBezTo>
                  <a:cubicBezTo>
                    <a:pt x="-969" y="14779"/>
                    <a:pt x="-969" y="9338"/>
                    <a:pt x="2908" y="6009"/>
                  </a:cubicBezTo>
                  <a:lnTo>
                    <a:pt x="9739" y="0"/>
                  </a:lnTo>
                  <a:lnTo>
                    <a:pt x="16754" y="6009"/>
                  </a:ln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800"/>
            </a:p>
          </p:txBody>
        </p:sp>
        <p:sp>
          <p:nvSpPr>
            <p:cNvPr id="55" name="Circle">
              <a:extLst>
                <a:ext uri="{FF2B5EF4-FFF2-40B4-BE49-F238E27FC236}">
                  <a16:creationId xmlns:a16="http://schemas.microsoft.com/office/drawing/2014/main" id="{2F4363ED-B1EC-4EDF-99E6-A715ECEE0237}"/>
                </a:ext>
              </a:extLst>
            </p:cNvPr>
            <p:cNvSpPr/>
            <p:nvPr/>
          </p:nvSpPr>
          <p:spPr>
            <a:xfrm>
              <a:off x="6470411" y="5457099"/>
              <a:ext cx="479028" cy="479024"/>
            </a:xfrm>
            <a:prstGeom prst="ellipse">
              <a:avLst/>
            </a:prstGeom>
            <a:solidFill>
              <a:schemeClr val="bg1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800"/>
            </a:p>
          </p:txBody>
        </p:sp>
        <p:pic>
          <p:nvPicPr>
            <p:cNvPr id="80" name="Graphic 79" descr="Bells with solid fill">
              <a:extLst>
                <a:ext uri="{FF2B5EF4-FFF2-40B4-BE49-F238E27FC236}">
                  <a16:creationId xmlns:a16="http://schemas.microsoft.com/office/drawing/2014/main" id="{1DEB0690-B71F-4BB6-9961-96C5C8E27A8C}"/>
                </a:ext>
              </a:extLst>
            </p:cNvPr>
            <p:cNvPicPr>
              <a:picLocks noChangeAspect="1"/>
            </p:cNvPicPr>
            <p:nvPr/>
          </p:nvPicPr>
          <p:blipFill>
            <a:blip r:embed="rId2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24"/>
                </a:ext>
              </a:extLst>
            </a:blip>
            <a:stretch>
              <a:fillRect/>
            </a:stretch>
          </p:blipFill>
          <p:spPr>
            <a:xfrm>
              <a:off x="6521981" y="5508667"/>
              <a:ext cx="375888" cy="375888"/>
            </a:xfrm>
            <a:prstGeom prst="rect">
              <a:avLst/>
            </a:prstGeom>
          </p:spPr>
        </p:pic>
      </p:grpSp>
      <p:grpSp>
        <p:nvGrpSpPr>
          <p:cNvPr id="95" name="Group 94">
            <a:extLst>
              <a:ext uri="{FF2B5EF4-FFF2-40B4-BE49-F238E27FC236}">
                <a16:creationId xmlns:a16="http://schemas.microsoft.com/office/drawing/2014/main" id="{3CA4E9B3-1D19-463A-80A4-AEB31F2CD4F0}"/>
              </a:ext>
            </a:extLst>
          </p:cNvPr>
          <p:cNvGrpSpPr/>
          <p:nvPr/>
        </p:nvGrpSpPr>
        <p:grpSpPr>
          <a:xfrm>
            <a:off x="5955884" y="4500374"/>
            <a:ext cx="599817" cy="719004"/>
            <a:chOff x="7645607" y="4504824"/>
            <a:chExt cx="671646" cy="805107"/>
          </a:xfrm>
        </p:grpSpPr>
        <p:sp>
          <p:nvSpPr>
            <p:cNvPr id="27" name="Shape">
              <a:extLst>
                <a:ext uri="{FF2B5EF4-FFF2-40B4-BE49-F238E27FC236}">
                  <a16:creationId xmlns:a16="http://schemas.microsoft.com/office/drawing/2014/main" id="{064913FD-46BE-4BDA-AB3D-1E7142CAFB2E}"/>
                </a:ext>
              </a:extLst>
            </p:cNvPr>
            <p:cNvSpPr/>
            <p:nvPr/>
          </p:nvSpPr>
          <p:spPr>
            <a:xfrm>
              <a:off x="7645607" y="4504824"/>
              <a:ext cx="671646" cy="8051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4" h="21600" extrusionOk="0">
                  <a:moveTo>
                    <a:pt x="10247" y="0"/>
                  </a:moveTo>
                  <a:cubicBezTo>
                    <a:pt x="7502" y="0"/>
                    <a:pt x="4935" y="929"/>
                    <a:pt x="2988" y="2632"/>
                  </a:cubicBezTo>
                  <a:cubicBezTo>
                    <a:pt x="-996" y="6116"/>
                    <a:pt x="-996" y="11845"/>
                    <a:pt x="2988" y="15329"/>
                  </a:cubicBezTo>
                  <a:lnTo>
                    <a:pt x="10158" y="21600"/>
                  </a:lnTo>
                  <a:lnTo>
                    <a:pt x="17594" y="15329"/>
                  </a:lnTo>
                  <a:cubicBezTo>
                    <a:pt x="19542" y="13626"/>
                    <a:pt x="20604" y="11381"/>
                    <a:pt x="20604" y="8981"/>
                  </a:cubicBezTo>
                  <a:cubicBezTo>
                    <a:pt x="20604" y="6581"/>
                    <a:pt x="19542" y="4336"/>
                    <a:pt x="17594" y="2632"/>
                  </a:cubicBezTo>
                  <a:cubicBezTo>
                    <a:pt x="15558" y="929"/>
                    <a:pt x="12991" y="0"/>
                    <a:pt x="10247" y="0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800" dirty="0"/>
            </a:p>
          </p:txBody>
        </p:sp>
        <p:sp>
          <p:nvSpPr>
            <p:cNvPr id="56" name="Shape">
              <a:extLst>
                <a:ext uri="{FF2B5EF4-FFF2-40B4-BE49-F238E27FC236}">
                  <a16:creationId xmlns:a16="http://schemas.microsoft.com/office/drawing/2014/main" id="{F5111B09-67A3-49E8-9690-20C09B3B4A0A}"/>
                </a:ext>
              </a:extLst>
            </p:cNvPr>
            <p:cNvSpPr/>
            <p:nvPr/>
          </p:nvSpPr>
          <p:spPr>
            <a:xfrm>
              <a:off x="7674103" y="4533678"/>
              <a:ext cx="614653" cy="7372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62" h="20747" extrusionOk="0">
                  <a:moveTo>
                    <a:pt x="16754" y="14738"/>
                  </a:moveTo>
                  <a:cubicBezTo>
                    <a:pt x="20631" y="11327"/>
                    <a:pt x="20631" y="5887"/>
                    <a:pt x="16754" y="2558"/>
                  </a:cubicBezTo>
                  <a:cubicBezTo>
                    <a:pt x="12877" y="-853"/>
                    <a:pt x="6693" y="-853"/>
                    <a:pt x="2908" y="2558"/>
                  </a:cubicBezTo>
                  <a:cubicBezTo>
                    <a:pt x="-969" y="5968"/>
                    <a:pt x="-969" y="11409"/>
                    <a:pt x="2908" y="14738"/>
                  </a:cubicBezTo>
                  <a:lnTo>
                    <a:pt x="9739" y="20747"/>
                  </a:lnTo>
                  <a:lnTo>
                    <a:pt x="16754" y="14738"/>
                  </a:ln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800"/>
            </a:p>
          </p:txBody>
        </p:sp>
        <p:sp>
          <p:nvSpPr>
            <p:cNvPr id="57" name="Circle">
              <a:extLst>
                <a:ext uri="{FF2B5EF4-FFF2-40B4-BE49-F238E27FC236}">
                  <a16:creationId xmlns:a16="http://schemas.microsoft.com/office/drawing/2014/main" id="{70501D95-D4FA-425E-AD8F-1C3600281C18}"/>
                </a:ext>
              </a:extLst>
            </p:cNvPr>
            <p:cNvSpPr/>
            <p:nvPr/>
          </p:nvSpPr>
          <p:spPr>
            <a:xfrm>
              <a:off x="7741915" y="4591395"/>
              <a:ext cx="479028" cy="479024"/>
            </a:xfrm>
            <a:prstGeom prst="ellipse">
              <a:avLst/>
            </a:prstGeom>
            <a:solidFill>
              <a:schemeClr val="bg1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800"/>
            </a:p>
          </p:txBody>
        </p:sp>
        <p:pic>
          <p:nvPicPr>
            <p:cNvPr id="81" name="Graphic 80" descr="Board Of Directors with solid fill">
              <a:extLst>
                <a:ext uri="{FF2B5EF4-FFF2-40B4-BE49-F238E27FC236}">
                  <a16:creationId xmlns:a16="http://schemas.microsoft.com/office/drawing/2014/main" id="{272A42DA-986E-4134-B776-5A056748DD1C}"/>
                </a:ext>
              </a:extLst>
            </p:cNvPr>
            <p:cNvPicPr>
              <a:picLocks noChangeAspect="1"/>
            </p:cNvPicPr>
            <p:nvPr/>
          </p:nvPicPr>
          <p:blipFill>
            <a:blip r:embed="rId25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26"/>
                </a:ext>
              </a:extLst>
            </a:blip>
            <a:stretch>
              <a:fillRect/>
            </a:stretch>
          </p:blipFill>
          <p:spPr>
            <a:xfrm>
              <a:off x="7793485" y="4642963"/>
              <a:ext cx="375888" cy="37588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Vertical Serpentine Process – Slide Template</a:t>
            </a: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511F5E81-A49C-4CD3-A554-8D3C8A72980B}"/>
              </a:ext>
            </a:extLst>
          </p:cNvPr>
          <p:cNvSpPr/>
          <p:nvPr/>
        </p:nvSpPr>
        <p:spPr>
          <a:xfrm>
            <a:off x="1677946" y="2004692"/>
            <a:ext cx="5790682" cy="328318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673" y="15903"/>
                </a:moveTo>
                <a:cubicBezTo>
                  <a:pt x="673" y="13428"/>
                  <a:pt x="1817" y="11393"/>
                  <a:pt x="3230" y="11393"/>
                </a:cubicBezTo>
                <a:lnTo>
                  <a:pt x="18370" y="11393"/>
                </a:lnTo>
                <a:cubicBezTo>
                  <a:pt x="20148" y="11393"/>
                  <a:pt x="21600" y="8833"/>
                  <a:pt x="21600" y="5697"/>
                </a:cubicBezTo>
                <a:cubicBezTo>
                  <a:pt x="21600" y="2560"/>
                  <a:pt x="20148" y="0"/>
                  <a:pt x="18370" y="0"/>
                </a:cubicBezTo>
                <a:lnTo>
                  <a:pt x="192" y="0"/>
                </a:lnTo>
                <a:lnTo>
                  <a:pt x="192" y="1187"/>
                </a:lnTo>
                <a:lnTo>
                  <a:pt x="18370" y="1187"/>
                </a:lnTo>
                <a:cubicBezTo>
                  <a:pt x="19774" y="1187"/>
                  <a:pt x="20927" y="3204"/>
                  <a:pt x="20927" y="5697"/>
                </a:cubicBezTo>
                <a:cubicBezTo>
                  <a:pt x="20927" y="8172"/>
                  <a:pt x="19783" y="10207"/>
                  <a:pt x="18370" y="10207"/>
                </a:cubicBezTo>
                <a:lnTo>
                  <a:pt x="3230" y="10207"/>
                </a:lnTo>
                <a:cubicBezTo>
                  <a:pt x="1452" y="10207"/>
                  <a:pt x="0" y="12767"/>
                  <a:pt x="0" y="15903"/>
                </a:cubicBezTo>
                <a:cubicBezTo>
                  <a:pt x="0" y="19040"/>
                  <a:pt x="1452" y="21600"/>
                  <a:pt x="3230" y="21600"/>
                </a:cubicBezTo>
                <a:lnTo>
                  <a:pt x="21408" y="21600"/>
                </a:lnTo>
                <a:lnTo>
                  <a:pt x="21408" y="20413"/>
                </a:lnTo>
                <a:lnTo>
                  <a:pt x="3230" y="20413"/>
                </a:lnTo>
                <a:cubicBezTo>
                  <a:pt x="1817" y="20413"/>
                  <a:pt x="673" y="18396"/>
                  <a:pt x="673" y="15903"/>
                </a:cubicBezTo>
                <a:close/>
              </a:path>
            </a:pathLst>
          </a:custGeom>
          <a:solidFill>
            <a:schemeClr val="bg1">
              <a:lumMod val="85000"/>
              <a:alpha val="36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endParaRPr sz="2800">
              <a:solidFill>
                <a:srgbClr val="FFFFFF"/>
              </a:solidFill>
            </a:endParaRPr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D091443D-3A9D-4475-832C-0D3F56D47433}"/>
              </a:ext>
            </a:extLst>
          </p:cNvPr>
          <p:cNvSpPr/>
          <p:nvPr/>
        </p:nvSpPr>
        <p:spPr>
          <a:xfrm>
            <a:off x="5772208" y="3550936"/>
            <a:ext cx="1169994" cy="14935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0522" extrusionOk="0">
                <a:moveTo>
                  <a:pt x="15796" y="6358"/>
                </a:moveTo>
                <a:lnTo>
                  <a:pt x="952" y="6358"/>
                </a:lnTo>
                <a:cubicBezTo>
                  <a:pt x="428" y="6358"/>
                  <a:pt x="0" y="9545"/>
                  <a:pt x="0" y="13440"/>
                </a:cubicBezTo>
                <a:lnTo>
                  <a:pt x="0" y="13440"/>
                </a:lnTo>
                <a:cubicBezTo>
                  <a:pt x="0" y="17335"/>
                  <a:pt x="428" y="20522"/>
                  <a:pt x="952" y="20522"/>
                </a:cubicBezTo>
                <a:lnTo>
                  <a:pt x="15796" y="20522"/>
                </a:lnTo>
                <a:cubicBezTo>
                  <a:pt x="17604" y="20522"/>
                  <a:pt x="19316" y="18043"/>
                  <a:pt x="20934" y="13794"/>
                </a:cubicBezTo>
                <a:cubicBezTo>
                  <a:pt x="21315" y="12732"/>
                  <a:pt x="21600" y="10253"/>
                  <a:pt x="21600" y="7066"/>
                </a:cubicBezTo>
                <a:lnTo>
                  <a:pt x="21600" y="7066"/>
                </a:lnTo>
                <a:cubicBezTo>
                  <a:pt x="21600" y="2109"/>
                  <a:pt x="20934" y="-1078"/>
                  <a:pt x="20315" y="338"/>
                </a:cubicBezTo>
                <a:cubicBezTo>
                  <a:pt x="18888" y="4234"/>
                  <a:pt x="17366" y="6358"/>
                  <a:pt x="15796" y="6358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1128BCB5-3A42-4662-9A31-23627B05B647}"/>
              </a:ext>
            </a:extLst>
          </p:cNvPr>
          <p:cNvSpPr/>
          <p:nvPr/>
        </p:nvSpPr>
        <p:spPr>
          <a:xfrm>
            <a:off x="3404584" y="3602480"/>
            <a:ext cx="1169994" cy="1030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48" y="0"/>
                </a:moveTo>
                <a:lnTo>
                  <a:pt x="952" y="0"/>
                </a:lnTo>
                <a:cubicBezTo>
                  <a:pt x="428" y="0"/>
                  <a:pt x="0" y="4860"/>
                  <a:pt x="0" y="10800"/>
                </a:cubicBezTo>
                <a:lnTo>
                  <a:pt x="0" y="10800"/>
                </a:lnTo>
                <a:cubicBezTo>
                  <a:pt x="0" y="16740"/>
                  <a:pt x="428" y="21600"/>
                  <a:pt x="952" y="21600"/>
                </a:cubicBezTo>
                <a:lnTo>
                  <a:pt x="20648" y="21600"/>
                </a:lnTo>
                <a:cubicBezTo>
                  <a:pt x="21172" y="21600"/>
                  <a:pt x="21600" y="16740"/>
                  <a:pt x="21600" y="10800"/>
                </a:cubicBezTo>
                <a:lnTo>
                  <a:pt x="21600" y="10800"/>
                </a:lnTo>
                <a:cubicBezTo>
                  <a:pt x="21600" y="4860"/>
                  <a:pt x="21172" y="0"/>
                  <a:pt x="20648" y="0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D80C52AC-2CF8-488C-B849-3D58CBE7E937}"/>
              </a:ext>
            </a:extLst>
          </p:cNvPr>
          <p:cNvSpPr/>
          <p:nvPr/>
        </p:nvSpPr>
        <p:spPr>
          <a:xfrm>
            <a:off x="4590037" y="3602480"/>
            <a:ext cx="1169994" cy="1030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952" y="21600"/>
                </a:moveTo>
                <a:lnTo>
                  <a:pt x="20648" y="21600"/>
                </a:lnTo>
                <a:cubicBezTo>
                  <a:pt x="21172" y="21600"/>
                  <a:pt x="21600" y="16740"/>
                  <a:pt x="21600" y="10800"/>
                </a:cubicBezTo>
                <a:lnTo>
                  <a:pt x="21600" y="10800"/>
                </a:lnTo>
                <a:cubicBezTo>
                  <a:pt x="21600" y="4860"/>
                  <a:pt x="21172" y="0"/>
                  <a:pt x="20648" y="0"/>
                </a:cubicBezTo>
                <a:lnTo>
                  <a:pt x="952" y="0"/>
                </a:lnTo>
                <a:cubicBezTo>
                  <a:pt x="428" y="0"/>
                  <a:pt x="0" y="4860"/>
                  <a:pt x="0" y="10800"/>
                </a:cubicBezTo>
                <a:lnTo>
                  <a:pt x="0" y="10800"/>
                </a:lnTo>
                <a:cubicBezTo>
                  <a:pt x="0" y="16740"/>
                  <a:pt x="428" y="21600"/>
                  <a:pt x="952" y="21600"/>
                </a:cubicBez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3A8945C8-5791-4449-9808-D3390DC1D8D4}"/>
              </a:ext>
            </a:extLst>
          </p:cNvPr>
          <p:cNvSpPr/>
          <p:nvPr/>
        </p:nvSpPr>
        <p:spPr>
          <a:xfrm>
            <a:off x="3404584" y="2043711"/>
            <a:ext cx="1169994" cy="1030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0800"/>
                </a:moveTo>
                <a:lnTo>
                  <a:pt x="21600" y="10800"/>
                </a:lnTo>
                <a:cubicBezTo>
                  <a:pt x="21600" y="4860"/>
                  <a:pt x="21172" y="0"/>
                  <a:pt x="20648" y="0"/>
                </a:cubicBezTo>
                <a:lnTo>
                  <a:pt x="952" y="0"/>
                </a:lnTo>
                <a:cubicBezTo>
                  <a:pt x="428" y="0"/>
                  <a:pt x="0" y="4860"/>
                  <a:pt x="0" y="10800"/>
                </a:cubicBezTo>
                <a:lnTo>
                  <a:pt x="0" y="10800"/>
                </a:lnTo>
                <a:cubicBezTo>
                  <a:pt x="0" y="16740"/>
                  <a:pt x="428" y="21600"/>
                  <a:pt x="952" y="21600"/>
                </a:cubicBezTo>
                <a:lnTo>
                  <a:pt x="20648" y="21600"/>
                </a:lnTo>
                <a:cubicBezTo>
                  <a:pt x="21172" y="21600"/>
                  <a:pt x="21600" y="16740"/>
                  <a:pt x="21600" y="10800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7FE4AB86-5708-4315-B8EC-93E53DB82503}"/>
              </a:ext>
            </a:extLst>
          </p:cNvPr>
          <p:cNvSpPr/>
          <p:nvPr/>
        </p:nvSpPr>
        <p:spPr>
          <a:xfrm>
            <a:off x="2221865" y="5103443"/>
            <a:ext cx="1169994" cy="1442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0485" extrusionOk="0">
                <a:moveTo>
                  <a:pt x="5566" y="5841"/>
                </a:moveTo>
                <a:cubicBezTo>
                  <a:pt x="4044" y="5841"/>
                  <a:pt x="2569" y="4010"/>
                  <a:pt x="1237" y="349"/>
                </a:cubicBezTo>
                <a:cubicBezTo>
                  <a:pt x="618" y="-1115"/>
                  <a:pt x="0" y="2180"/>
                  <a:pt x="0" y="7305"/>
                </a:cubicBezTo>
                <a:lnTo>
                  <a:pt x="0" y="7305"/>
                </a:lnTo>
                <a:cubicBezTo>
                  <a:pt x="0" y="10600"/>
                  <a:pt x="285" y="13163"/>
                  <a:pt x="666" y="14261"/>
                </a:cubicBezTo>
                <a:cubicBezTo>
                  <a:pt x="2236" y="18288"/>
                  <a:pt x="3854" y="20485"/>
                  <a:pt x="5614" y="20485"/>
                </a:cubicBezTo>
                <a:lnTo>
                  <a:pt x="20648" y="20485"/>
                </a:lnTo>
                <a:cubicBezTo>
                  <a:pt x="21172" y="20485"/>
                  <a:pt x="21600" y="17190"/>
                  <a:pt x="21600" y="13163"/>
                </a:cubicBezTo>
                <a:lnTo>
                  <a:pt x="21600" y="13163"/>
                </a:lnTo>
                <a:cubicBezTo>
                  <a:pt x="21600" y="9136"/>
                  <a:pt x="21172" y="5841"/>
                  <a:pt x="20648" y="5841"/>
                </a:cubicBezTo>
                <a:lnTo>
                  <a:pt x="5566" y="5841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7521BEAD-0303-426D-A475-027620DF8B0D}"/>
              </a:ext>
            </a:extLst>
          </p:cNvPr>
          <p:cNvSpPr/>
          <p:nvPr/>
        </p:nvSpPr>
        <p:spPr>
          <a:xfrm>
            <a:off x="4572001" y="5144563"/>
            <a:ext cx="1169994" cy="1030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800"/>
                </a:moveTo>
                <a:lnTo>
                  <a:pt x="0" y="10800"/>
                </a:lnTo>
                <a:cubicBezTo>
                  <a:pt x="0" y="16740"/>
                  <a:pt x="428" y="21600"/>
                  <a:pt x="952" y="21600"/>
                </a:cubicBezTo>
                <a:lnTo>
                  <a:pt x="20648" y="21600"/>
                </a:lnTo>
                <a:cubicBezTo>
                  <a:pt x="21172" y="21600"/>
                  <a:pt x="21600" y="16740"/>
                  <a:pt x="21600" y="10800"/>
                </a:cubicBezTo>
                <a:lnTo>
                  <a:pt x="21600" y="10800"/>
                </a:lnTo>
                <a:cubicBezTo>
                  <a:pt x="21600" y="4860"/>
                  <a:pt x="21172" y="0"/>
                  <a:pt x="20648" y="0"/>
                </a:cubicBezTo>
                <a:lnTo>
                  <a:pt x="952" y="0"/>
                </a:lnTo>
                <a:cubicBezTo>
                  <a:pt x="428" y="0"/>
                  <a:pt x="0" y="4860"/>
                  <a:pt x="0" y="10800"/>
                </a:cubicBez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sp>
        <p:nvSpPr>
          <p:cNvPr id="10" name="Shape">
            <a:extLst>
              <a:ext uri="{FF2B5EF4-FFF2-40B4-BE49-F238E27FC236}">
                <a16:creationId xmlns:a16="http://schemas.microsoft.com/office/drawing/2014/main" id="{EC5EB013-838F-416F-9AEE-BE9706B50D05}"/>
              </a:ext>
            </a:extLst>
          </p:cNvPr>
          <p:cNvSpPr/>
          <p:nvPr/>
        </p:nvSpPr>
        <p:spPr>
          <a:xfrm>
            <a:off x="3404584" y="5144563"/>
            <a:ext cx="1169994" cy="1030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800"/>
                </a:moveTo>
                <a:lnTo>
                  <a:pt x="0" y="10800"/>
                </a:lnTo>
                <a:cubicBezTo>
                  <a:pt x="0" y="16740"/>
                  <a:pt x="428" y="21600"/>
                  <a:pt x="952" y="21600"/>
                </a:cubicBezTo>
                <a:lnTo>
                  <a:pt x="20648" y="21600"/>
                </a:lnTo>
                <a:cubicBezTo>
                  <a:pt x="21172" y="21600"/>
                  <a:pt x="21600" y="16740"/>
                  <a:pt x="21600" y="10800"/>
                </a:cubicBezTo>
                <a:lnTo>
                  <a:pt x="21600" y="10800"/>
                </a:lnTo>
                <a:cubicBezTo>
                  <a:pt x="21600" y="4860"/>
                  <a:pt x="21172" y="0"/>
                  <a:pt x="20648" y="0"/>
                </a:cubicBezTo>
                <a:lnTo>
                  <a:pt x="952" y="0"/>
                </a:lnTo>
                <a:cubicBezTo>
                  <a:pt x="428" y="0"/>
                  <a:pt x="0" y="4860"/>
                  <a:pt x="0" y="1080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sp>
        <p:nvSpPr>
          <p:cNvPr id="11" name="Shape">
            <a:extLst>
              <a:ext uri="{FF2B5EF4-FFF2-40B4-BE49-F238E27FC236}">
                <a16:creationId xmlns:a16="http://schemas.microsoft.com/office/drawing/2014/main" id="{EC6F90E7-C3D3-4E3C-B050-55AB4653F020}"/>
              </a:ext>
            </a:extLst>
          </p:cNvPr>
          <p:cNvSpPr/>
          <p:nvPr/>
        </p:nvSpPr>
        <p:spPr>
          <a:xfrm>
            <a:off x="5749718" y="5144563"/>
            <a:ext cx="1169994" cy="1030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800"/>
                </a:moveTo>
                <a:lnTo>
                  <a:pt x="0" y="10800"/>
                </a:lnTo>
                <a:cubicBezTo>
                  <a:pt x="0" y="16740"/>
                  <a:pt x="428" y="21600"/>
                  <a:pt x="952" y="21600"/>
                </a:cubicBezTo>
                <a:lnTo>
                  <a:pt x="21600" y="21600"/>
                </a:lnTo>
                <a:lnTo>
                  <a:pt x="21600" y="0"/>
                </a:lnTo>
                <a:lnTo>
                  <a:pt x="952" y="0"/>
                </a:lnTo>
                <a:cubicBezTo>
                  <a:pt x="428" y="0"/>
                  <a:pt x="0" y="4860"/>
                  <a:pt x="0" y="1080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sp>
        <p:nvSpPr>
          <p:cNvPr id="12" name="Shape">
            <a:extLst>
              <a:ext uri="{FF2B5EF4-FFF2-40B4-BE49-F238E27FC236}">
                <a16:creationId xmlns:a16="http://schemas.microsoft.com/office/drawing/2014/main" id="{B5F14B7A-B612-45DC-A7EA-B721594C6C2A}"/>
              </a:ext>
            </a:extLst>
          </p:cNvPr>
          <p:cNvSpPr/>
          <p:nvPr/>
        </p:nvSpPr>
        <p:spPr>
          <a:xfrm>
            <a:off x="2221865" y="3602477"/>
            <a:ext cx="1169994" cy="14420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0485" extrusionOk="0">
                <a:moveTo>
                  <a:pt x="5614" y="14644"/>
                </a:moveTo>
                <a:lnTo>
                  <a:pt x="20648" y="14644"/>
                </a:lnTo>
                <a:cubicBezTo>
                  <a:pt x="21172" y="14644"/>
                  <a:pt x="21600" y="11349"/>
                  <a:pt x="21600" y="7322"/>
                </a:cubicBezTo>
                <a:lnTo>
                  <a:pt x="21600" y="7322"/>
                </a:lnTo>
                <a:cubicBezTo>
                  <a:pt x="21600" y="3295"/>
                  <a:pt x="21172" y="0"/>
                  <a:pt x="20648" y="0"/>
                </a:cubicBezTo>
                <a:lnTo>
                  <a:pt x="5614" y="0"/>
                </a:lnTo>
                <a:cubicBezTo>
                  <a:pt x="3901" y="0"/>
                  <a:pt x="2236" y="2197"/>
                  <a:pt x="666" y="6224"/>
                </a:cubicBezTo>
                <a:cubicBezTo>
                  <a:pt x="285" y="7322"/>
                  <a:pt x="0" y="9885"/>
                  <a:pt x="0" y="13180"/>
                </a:cubicBezTo>
                <a:lnTo>
                  <a:pt x="0" y="13180"/>
                </a:lnTo>
                <a:cubicBezTo>
                  <a:pt x="0" y="18305"/>
                  <a:pt x="619" y="21600"/>
                  <a:pt x="1237" y="20136"/>
                </a:cubicBezTo>
                <a:cubicBezTo>
                  <a:pt x="2664" y="16475"/>
                  <a:pt x="4139" y="14644"/>
                  <a:pt x="5614" y="14644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sp>
        <p:nvSpPr>
          <p:cNvPr id="13" name="Shape">
            <a:extLst>
              <a:ext uri="{FF2B5EF4-FFF2-40B4-BE49-F238E27FC236}">
                <a16:creationId xmlns:a16="http://schemas.microsoft.com/office/drawing/2014/main" id="{391A37B8-95DF-445D-A807-5E0E6AB75398}"/>
              </a:ext>
            </a:extLst>
          </p:cNvPr>
          <p:cNvSpPr/>
          <p:nvPr/>
        </p:nvSpPr>
        <p:spPr>
          <a:xfrm>
            <a:off x="5770794" y="2043710"/>
            <a:ext cx="1169994" cy="1502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0313" extrusionOk="0">
                <a:moveTo>
                  <a:pt x="15796" y="14284"/>
                </a:moveTo>
                <a:cubicBezTo>
                  <a:pt x="17366" y="14284"/>
                  <a:pt x="18888" y="16374"/>
                  <a:pt x="20315" y="19858"/>
                </a:cubicBezTo>
                <a:cubicBezTo>
                  <a:pt x="20934" y="21600"/>
                  <a:pt x="21600" y="18116"/>
                  <a:pt x="21600" y="13239"/>
                </a:cubicBezTo>
                <a:lnTo>
                  <a:pt x="21600" y="13239"/>
                </a:lnTo>
                <a:cubicBezTo>
                  <a:pt x="21600" y="10103"/>
                  <a:pt x="21315" y="7665"/>
                  <a:pt x="20934" y="6619"/>
                </a:cubicBezTo>
                <a:cubicBezTo>
                  <a:pt x="19316" y="2439"/>
                  <a:pt x="17604" y="0"/>
                  <a:pt x="15796" y="0"/>
                </a:cubicBezTo>
                <a:lnTo>
                  <a:pt x="952" y="0"/>
                </a:lnTo>
                <a:cubicBezTo>
                  <a:pt x="428" y="0"/>
                  <a:pt x="0" y="3136"/>
                  <a:pt x="0" y="6968"/>
                </a:cubicBezTo>
                <a:lnTo>
                  <a:pt x="0" y="6968"/>
                </a:lnTo>
                <a:cubicBezTo>
                  <a:pt x="0" y="10800"/>
                  <a:pt x="428" y="13935"/>
                  <a:pt x="952" y="13935"/>
                </a:cubicBezTo>
                <a:lnTo>
                  <a:pt x="15796" y="13935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800" dirty="0"/>
          </a:p>
        </p:txBody>
      </p:sp>
      <p:sp>
        <p:nvSpPr>
          <p:cNvPr id="14" name="Shape">
            <a:extLst>
              <a:ext uri="{FF2B5EF4-FFF2-40B4-BE49-F238E27FC236}">
                <a16:creationId xmlns:a16="http://schemas.microsoft.com/office/drawing/2014/main" id="{EA58CDD5-3721-4C74-BD8E-06195FAD42D3}"/>
              </a:ext>
            </a:extLst>
          </p:cNvPr>
          <p:cNvSpPr/>
          <p:nvPr/>
        </p:nvSpPr>
        <p:spPr>
          <a:xfrm>
            <a:off x="2219130" y="2043711"/>
            <a:ext cx="1169994" cy="1030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48" y="0"/>
                </a:moveTo>
                <a:lnTo>
                  <a:pt x="0" y="0"/>
                </a:lnTo>
                <a:lnTo>
                  <a:pt x="0" y="21600"/>
                </a:lnTo>
                <a:lnTo>
                  <a:pt x="20648" y="21600"/>
                </a:lnTo>
                <a:cubicBezTo>
                  <a:pt x="21172" y="21600"/>
                  <a:pt x="21600" y="16740"/>
                  <a:pt x="21600" y="10800"/>
                </a:cubicBezTo>
                <a:lnTo>
                  <a:pt x="21600" y="10800"/>
                </a:lnTo>
                <a:cubicBezTo>
                  <a:pt x="21600" y="4860"/>
                  <a:pt x="21172" y="0"/>
                  <a:pt x="20648" y="0"/>
                </a:cubicBezTo>
                <a:close/>
              </a:path>
            </a:pathLst>
          </a:custGeom>
          <a:solidFill>
            <a:schemeClr val="accent4">
              <a:lumMod val="40000"/>
              <a:lumOff val="6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sp>
        <p:nvSpPr>
          <p:cNvPr id="15" name="Shape">
            <a:extLst>
              <a:ext uri="{FF2B5EF4-FFF2-40B4-BE49-F238E27FC236}">
                <a16:creationId xmlns:a16="http://schemas.microsoft.com/office/drawing/2014/main" id="{FC96A103-8686-494D-9925-5C415EFCB6F8}"/>
              </a:ext>
            </a:extLst>
          </p:cNvPr>
          <p:cNvSpPr/>
          <p:nvPr/>
        </p:nvSpPr>
        <p:spPr>
          <a:xfrm>
            <a:off x="4590037" y="2043711"/>
            <a:ext cx="1169994" cy="1030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0800"/>
                </a:moveTo>
                <a:lnTo>
                  <a:pt x="21600" y="10800"/>
                </a:lnTo>
                <a:cubicBezTo>
                  <a:pt x="21600" y="4860"/>
                  <a:pt x="21172" y="0"/>
                  <a:pt x="20648" y="0"/>
                </a:cubicBezTo>
                <a:lnTo>
                  <a:pt x="952" y="0"/>
                </a:lnTo>
                <a:cubicBezTo>
                  <a:pt x="428" y="0"/>
                  <a:pt x="0" y="4860"/>
                  <a:pt x="0" y="10800"/>
                </a:cubicBezTo>
                <a:lnTo>
                  <a:pt x="0" y="10800"/>
                </a:lnTo>
                <a:cubicBezTo>
                  <a:pt x="0" y="16740"/>
                  <a:pt x="428" y="21600"/>
                  <a:pt x="952" y="21600"/>
                </a:cubicBezTo>
                <a:lnTo>
                  <a:pt x="20648" y="21600"/>
                </a:lnTo>
                <a:cubicBezTo>
                  <a:pt x="21172" y="21600"/>
                  <a:pt x="21600" y="16740"/>
                  <a:pt x="21600" y="10800"/>
                </a:cubicBezTo>
                <a:close/>
              </a:path>
            </a:pathLst>
          </a:custGeom>
          <a:solidFill>
            <a:schemeClr val="accent4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sp>
        <p:nvSpPr>
          <p:cNvPr id="30" name="Circle">
            <a:extLst>
              <a:ext uri="{FF2B5EF4-FFF2-40B4-BE49-F238E27FC236}">
                <a16:creationId xmlns:a16="http://schemas.microsoft.com/office/drawing/2014/main" id="{6A899867-C091-4FE1-AE3E-BCEBEA0EA3B2}"/>
              </a:ext>
            </a:extLst>
          </p:cNvPr>
          <p:cNvSpPr/>
          <p:nvPr/>
        </p:nvSpPr>
        <p:spPr>
          <a:xfrm>
            <a:off x="1291387" y="1618135"/>
            <a:ext cx="943212" cy="943207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sp>
        <p:nvSpPr>
          <p:cNvPr id="31" name="Circle">
            <a:extLst>
              <a:ext uri="{FF2B5EF4-FFF2-40B4-BE49-F238E27FC236}">
                <a16:creationId xmlns:a16="http://schemas.microsoft.com/office/drawing/2014/main" id="{AF3DF310-846A-475C-A6B8-4FA5F543678D}"/>
              </a:ext>
            </a:extLst>
          </p:cNvPr>
          <p:cNvSpPr/>
          <p:nvPr/>
        </p:nvSpPr>
        <p:spPr>
          <a:xfrm>
            <a:off x="1363548" y="1690293"/>
            <a:ext cx="798892" cy="798892"/>
          </a:xfrm>
          <a:prstGeom prst="ellipse">
            <a:avLst/>
          </a:prstGeom>
          <a:solidFill>
            <a:schemeClr val="bg1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fr-CA" sz="1000" b="1" dirty="0">
                <a:solidFill>
                  <a:schemeClr val="tx2"/>
                </a:solidFill>
              </a:rPr>
              <a:t>LOREM IPSUM</a:t>
            </a:r>
            <a:endParaRPr sz="1000" b="1" dirty="0">
              <a:solidFill>
                <a:schemeClr val="tx2"/>
              </a:solidFill>
            </a:endParaRPr>
          </a:p>
        </p:txBody>
      </p:sp>
      <p:sp>
        <p:nvSpPr>
          <p:cNvPr id="32" name="Circle">
            <a:extLst>
              <a:ext uri="{FF2B5EF4-FFF2-40B4-BE49-F238E27FC236}">
                <a16:creationId xmlns:a16="http://schemas.microsoft.com/office/drawing/2014/main" id="{05E06E26-AF48-435E-BBF2-04DE2666C09C}"/>
              </a:ext>
            </a:extLst>
          </p:cNvPr>
          <p:cNvSpPr/>
          <p:nvPr/>
        </p:nvSpPr>
        <p:spPr>
          <a:xfrm>
            <a:off x="6909402" y="4736391"/>
            <a:ext cx="943212" cy="943207"/>
          </a:xfrm>
          <a:prstGeom prst="ellipse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sp>
        <p:nvSpPr>
          <p:cNvPr id="33" name="Circle">
            <a:extLst>
              <a:ext uri="{FF2B5EF4-FFF2-40B4-BE49-F238E27FC236}">
                <a16:creationId xmlns:a16="http://schemas.microsoft.com/office/drawing/2014/main" id="{4B602B3B-06E2-4C15-846C-67F2BB8C9BCD}"/>
              </a:ext>
            </a:extLst>
          </p:cNvPr>
          <p:cNvSpPr/>
          <p:nvPr/>
        </p:nvSpPr>
        <p:spPr>
          <a:xfrm>
            <a:off x="6981563" y="4808549"/>
            <a:ext cx="798892" cy="798892"/>
          </a:xfrm>
          <a:prstGeom prst="ellipse">
            <a:avLst/>
          </a:prstGeom>
          <a:solidFill>
            <a:schemeClr val="bg1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fr-CA" sz="1000" b="1" dirty="0">
                <a:solidFill>
                  <a:schemeClr val="tx2"/>
                </a:solidFill>
              </a:rPr>
              <a:t>LOREM IPSUM</a:t>
            </a:r>
            <a:endParaRPr sz="1000" b="1" dirty="0">
              <a:solidFill>
                <a:schemeClr val="tx2"/>
              </a:solidFill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7E7BC2FF-969E-4AB5-A1E1-017E5E9EAD8A}"/>
              </a:ext>
            </a:extLst>
          </p:cNvPr>
          <p:cNvSpPr txBox="1"/>
          <p:nvPr/>
        </p:nvSpPr>
        <p:spPr>
          <a:xfrm>
            <a:off x="2355070" y="1745625"/>
            <a:ext cx="1132581" cy="253916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1050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8FCDEE1A-3AB1-4427-ACDB-1DCE444ABFBA}"/>
              </a:ext>
            </a:extLst>
          </p:cNvPr>
          <p:cNvSpPr txBox="1"/>
          <p:nvPr/>
        </p:nvSpPr>
        <p:spPr>
          <a:xfrm>
            <a:off x="4570141" y="1745625"/>
            <a:ext cx="1132581" cy="253916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1050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63D57001-B673-4024-A901-533B1A55BE3E}"/>
              </a:ext>
            </a:extLst>
          </p:cNvPr>
          <p:cNvSpPr txBox="1"/>
          <p:nvPr/>
        </p:nvSpPr>
        <p:spPr>
          <a:xfrm>
            <a:off x="3448221" y="2253846"/>
            <a:ext cx="1132581" cy="253916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1050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E8238200-4A38-473D-ADBC-BDE00420A595}"/>
              </a:ext>
            </a:extLst>
          </p:cNvPr>
          <p:cNvSpPr txBox="1"/>
          <p:nvPr/>
        </p:nvSpPr>
        <p:spPr>
          <a:xfrm>
            <a:off x="5663292" y="2253846"/>
            <a:ext cx="1132581" cy="253916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1050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F093E914-8E0A-4FD6-94F0-861CD2DF0147}"/>
              </a:ext>
            </a:extLst>
          </p:cNvPr>
          <p:cNvSpPr txBox="1"/>
          <p:nvPr/>
        </p:nvSpPr>
        <p:spPr>
          <a:xfrm>
            <a:off x="2355070" y="3279873"/>
            <a:ext cx="1132581" cy="253916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1050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66824E0E-0857-4D28-B884-C19CA6633EF0}"/>
              </a:ext>
            </a:extLst>
          </p:cNvPr>
          <p:cNvSpPr txBox="1"/>
          <p:nvPr/>
        </p:nvSpPr>
        <p:spPr>
          <a:xfrm>
            <a:off x="4570141" y="3279873"/>
            <a:ext cx="1132581" cy="253916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1050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B3C5E901-8655-4F73-A818-6A5D8171C0CE}"/>
              </a:ext>
            </a:extLst>
          </p:cNvPr>
          <p:cNvSpPr txBox="1"/>
          <p:nvPr/>
        </p:nvSpPr>
        <p:spPr>
          <a:xfrm>
            <a:off x="3448221" y="3788092"/>
            <a:ext cx="1132581" cy="253916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1050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85009927-0770-4C76-B452-0F9BA41C6227}"/>
              </a:ext>
            </a:extLst>
          </p:cNvPr>
          <p:cNvSpPr txBox="1"/>
          <p:nvPr/>
        </p:nvSpPr>
        <p:spPr>
          <a:xfrm>
            <a:off x="5663292" y="3788092"/>
            <a:ext cx="1132581" cy="253916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1050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BDCC0047-036F-4436-BCF5-30B578E45656}"/>
              </a:ext>
            </a:extLst>
          </p:cNvPr>
          <p:cNvSpPr txBox="1"/>
          <p:nvPr/>
        </p:nvSpPr>
        <p:spPr>
          <a:xfrm>
            <a:off x="2355070" y="4814119"/>
            <a:ext cx="1132581" cy="253916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1050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24BAC031-00A0-40D8-810F-D5CB6B1DB3B2}"/>
              </a:ext>
            </a:extLst>
          </p:cNvPr>
          <p:cNvSpPr txBox="1"/>
          <p:nvPr/>
        </p:nvSpPr>
        <p:spPr>
          <a:xfrm>
            <a:off x="4570141" y="4814119"/>
            <a:ext cx="1132581" cy="253916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1050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AB856FB6-870E-496A-B7EC-CE8E65DC8EA5}"/>
              </a:ext>
            </a:extLst>
          </p:cNvPr>
          <p:cNvSpPr txBox="1"/>
          <p:nvPr/>
        </p:nvSpPr>
        <p:spPr>
          <a:xfrm>
            <a:off x="3448221" y="5322340"/>
            <a:ext cx="1132581" cy="253916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1050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6CBB8B03-B7F1-462D-B20A-BE37F6224A5C}"/>
              </a:ext>
            </a:extLst>
          </p:cNvPr>
          <p:cNvSpPr txBox="1"/>
          <p:nvPr/>
        </p:nvSpPr>
        <p:spPr>
          <a:xfrm>
            <a:off x="5663292" y="5322340"/>
            <a:ext cx="1132581" cy="253916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1050" b="1" noProof="1">
                <a:solidFill>
                  <a:schemeClr val="bg1"/>
                </a:solidFill>
              </a:rPr>
              <a:t>Lorem Ipsum</a:t>
            </a:r>
          </a:p>
        </p:txBody>
      </p:sp>
      <p:grpSp>
        <p:nvGrpSpPr>
          <p:cNvPr id="84" name="Group 83">
            <a:extLst>
              <a:ext uri="{FF2B5EF4-FFF2-40B4-BE49-F238E27FC236}">
                <a16:creationId xmlns:a16="http://schemas.microsoft.com/office/drawing/2014/main" id="{9867B0C5-3150-446A-B64A-440B33044717}"/>
              </a:ext>
            </a:extLst>
          </p:cNvPr>
          <p:cNvGrpSpPr/>
          <p:nvPr/>
        </p:nvGrpSpPr>
        <p:grpSpPr>
          <a:xfrm>
            <a:off x="2605694" y="2078348"/>
            <a:ext cx="597234" cy="719004"/>
            <a:chOff x="3894223" y="1734570"/>
            <a:chExt cx="668755" cy="805107"/>
          </a:xfrm>
        </p:grpSpPr>
        <p:sp>
          <p:nvSpPr>
            <p:cNvPr id="16" name="Shape">
              <a:extLst>
                <a:ext uri="{FF2B5EF4-FFF2-40B4-BE49-F238E27FC236}">
                  <a16:creationId xmlns:a16="http://schemas.microsoft.com/office/drawing/2014/main" id="{A544FE28-3939-4CD3-86E6-5F05354B9340}"/>
                </a:ext>
              </a:extLst>
            </p:cNvPr>
            <p:cNvSpPr/>
            <p:nvPr/>
          </p:nvSpPr>
          <p:spPr>
            <a:xfrm>
              <a:off x="3894223" y="1734570"/>
              <a:ext cx="668755" cy="8051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0" h="21600" extrusionOk="0">
                  <a:moveTo>
                    <a:pt x="10200" y="0"/>
                  </a:moveTo>
                  <a:lnTo>
                    <a:pt x="3000" y="6271"/>
                  </a:lnTo>
                  <a:cubicBezTo>
                    <a:pt x="-1000" y="9755"/>
                    <a:pt x="-1000" y="15484"/>
                    <a:pt x="3000" y="18968"/>
                  </a:cubicBezTo>
                  <a:cubicBezTo>
                    <a:pt x="4956" y="20671"/>
                    <a:pt x="7533" y="21600"/>
                    <a:pt x="10289" y="21600"/>
                  </a:cubicBezTo>
                  <a:cubicBezTo>
                    <a:pt x="13044" y="21600"/>
                    <a:pt x="15622" y="20671"/>
                    <a:pt x="17578" y="18968"/>
                  </a:cubicBezTo>
                  <a:cubicBezTo>
                    <a:pt x="19533" y="17264"/>
                    <a:pt x="20600" y="15019"/>
                    <a:pt x="20600" y="12619"/>
                  </a:cubicBezTo>
                  <a:cubicBezTo>
                    <a:pt x="20600" y="10219"/>
                    <a:pt x="19533" y="7974"/>
                    <a:pt x="17578" y="6271"/>
                  </a:cubicBezTo>
                  <a:lnTo>
                    <a:pt x="10200" y="0"/>
                  </a:ln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800"/>
            </a:p>
          </p:txBody>
        </p:sp>
        <p:sp>
          <p:nvSpPr>
            <p:cNvPr id="34" name="Shape">
              <a:extLst>
                <a:ext uri="{FF2B5EF4-FFF2-40B4-BE49-F238E27FC236}">
                  <a16:creationId xmlns:a16="http://schemas.microsoft.com/office/drawing/2014/main" id="{CBA88DD7-EE9C-4B54-BF57-050B717F18B4}"/>
                </a:ext>
              </a:extLst>
            </p:cNvPr>
            <p:cNvSpPr/>
            <p:nvPr/>
          </p:nvSpPr>
          <p:spPr>
            <a:xfrm>
              <a:off x="3921275" y="1776753"/>
              <a:ext cx="614653" cy="7372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62" h="20747" extrusionOk="0">
                  <a:moveTo>
                    <a:pt x="16754" y="6009"/>
                  </a:moveTo>
                  <a:cubicBezTo>
                    <a:pt x="20631" y="9420"/>
                    <a:pt x="20631" y="14860"/>
                    <a:pt x="16754" y="18189"/>
                  </a:cubicBezTo>
                  <a:cubicBezTo>
                    <a:pt x="12877" y="21600"/>
                    <a:pt x="6693" y="21600"/>
                    <a:pt x="2908" y="18189"/>
                  </a:cubicBezTo>
                  <a:cubicBezTo>
                    <a:pt x="-969" y="14779"/>
                    <a:pt x="-969" y="9338"/>
                    <a:pt x="2908" y="6009"/>
                  </a:cubicBezTo>
                  <a:lnTo>
                    <a:pt x="9739" y="0"/>
                  </a:lnTo>
                  <a:lnTo>
                    <a:pt x="16754" y="6009"/>
                  </a:lnTo>
                  <a:close/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800"/>
            </a:p>
          </p:txBody>
        </p:sp>
        <p:sp>
          <p:nvSpPr>
            <p:cNvPr id="35" name="Circle">
              <a:extLst>
                <a:ext uri="{FF2B5EF4-FFF2-40B4-BE49-F238E27FC236}">
                  <a16:creationId xmlns:a16="http://schemas.microsoft.com/office/drawing/2014/main" id="{D382E686-BA30-43D3-80D0-599DA12E1712}"/>
                </a:ext>
              </a:extLst>
            </p:cNvPr>
            <p:cNvSpPr/>
            <p:nvPr/>
          </p:nvSpPr>
          <p:spPr>
            <a:xfrm>
              <a:off x="3989086" y="1973189"/>
              <a:ext cx="479028" cy="479024"/>
            </a:xfrm>
            <a:prstGeom prst="ellipse">
              <a:avLst/>
            </a:prstGeom>
            <a:solidFill>
              <a:schemeClr val="bg1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800"/>
            </a:p>
          </p:txBody>
        </p:sp>
        <p:pic>
          <p:nvPicPr>
            <p:cNvPr id="70" name="Graphic 69" descr="Address Book with solid fill">
              <a:extLst>
                <a:ext uri="{FF2B5EF4-FFF2-40B4-BE49-F238E27FC236}">
                  <a16:creationId xmlns:a16="http://schemas.microsoft.com/office/drawing/2014/main" id="{4DB86C2E-137F-439F-BC80-AC7EE1F47F8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4040656" y="2024757"/>
              <a:ext cx="375888" cy="375888"/>
            </a:xfrm>
            <a:prstGeom prst="rect">
              <a:avLst/>
            </a:prstGeom>
          </p:spPr>
        </p:pic>
      </p:grpSp>
      <p:grpSp>
        <p:nvGrpSpPr>
          <p:cNvPr id="85" name="Group 84">
            <a:extLst>
              <a:ext uri="{FF2B5EF4-FFF2-40B4-BE49-F238E27FC236}">
                <a16:creationId xmlns:a16="http://schemas.microsoft.com/office/drawing/2014/main" id="{65755CCB-95D5-4882-B1A7-FFB7F797BB32}"/>
              </a:ext>
            </a:extLst>
          </p:cNvPr>
          <p:cNvGrpSpPr/>
          <p:nvPr/>
        </p:nvGrpSpPr>
        <p:grpSpPr>
          <a:xfrm>
            <a:off x="3713835" y="1411968"/>
            <a:ext cx="599169" cy="719004"/>
            <a:chOff x="5135066" y="1013149"/>
            <a:chExt cx="670921" cy="805107"/>
          </a:xfrm>
        </p:grpSpPr>
        <p:sp>
          <p:nvSpPr>
            <p:cNvPr id="17" name="Shape">
              <a:extLst>
                <a:ext uri="{FF2B5EF4-FFF2-40B4-BE49-F238E27FC236}">
                  <a16:creationId xmlns:a16="http://schemas.microsoft.com/office/drawing/2014/main" id="{63D411AC-23C1-4A94-A3C1-2AE27CE1A7DB}"/>
                </a:ext>
              </a:extLst>
            </p:cNvPr>
            <p:cNvSpPr/>
            <p:nvPr/>
          </p:nvSpPr>
          <p:spPr>
            <a:xfrm>
              <a:off x="5135066" y="1013149"/>
              <a:ext cx="670921" cy="8051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94" h="21600" extrusionOk="0">
                  <a:moveTo>
                    <a:pt x="9805" y="0"/>
                  </a:moveTo>
                  <a:cubicBezTo>
                    <a:pt x="7179" y="0"/>
                    <a:pt x="4722" y="929"/>
                    <a:pt x="2859" y="2632"/>
                  </a:cubicBezTo>
                  <a:cubicBezTo>
                    <a:pt x="-953" y="6116"/>
                    <a:pt x="-953" y="11845"/>
                    <a:pt x="2859" y="15329"/>
                  </a:cubicBezTo>
                  <a:lnTo>
                    <a:pt x="9720" y="21600"/>
                  </a:lnTo>
                  <a:lnTo>
                    <a:pt x="16835" y="15329"/>
                  </a:lnTo>
                  <a:cubicBezTo>
                    <a:pt x="20647" y="11845"/>
                    <a:pt x="20647" y="6116"/>
                    <a:pt x="16835" y="2632"/>
                  </a:cubicBezTo>
                  <a:cubicBezTo>
                    <a:pt x="14887" y="929"/>
                    <a:pt x="12431" y="0"/>
                    <a:pt x="9805" y="0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800"/>
            </a:p>
          </p:txBody>
        </p:sp>
        <p:sp>
          <p:nvSpPr>
            <p:cNvPr id="36" name="Shape">
              <a:extLst>
                <a:ext uri="{FF2B5EF4-FFF2-40B4-BE49-F238E27FC236}">
                  <a16:creationId xmlns:a16="http://schemas.microsoft.com/office/drawing/2014/main" id="{66FE780D-2CA2-42F7-821F-6056B42F6BBF}"/>
                </a:ext>
              </a:extLst>
            </p:cNvPr>
            <p:cNvSpPr/>
            <p:nvPr/>
          </p:nvSpPr>
          <p:spPr>
            <a:xfrm>
              <a:off x="5163201" y="1042004"/>
              <a:ext cx="614653" cy="7362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62" h="20717" extrusionOk="0">
                  <a:moveTo>
                    <a:pt x="16754" y="14708"/>
                  </a:moveTo>
                  <a:cubicBezTo>
                    <a:pt x="20631" y="11297"/>
                    <a:pt x="20631" y="5857"/>
                    <a:pt x="16754" y="2528"/>
                  </a:cubicBezTo>
                  <a:cubicBezTo>
                    <a:pt x="12877" y="-802"/>
                    <a:pt x="6693" y="-883"/>
                    <a:pt x="2908" y="2528"/>
                  </a:cubicBezTo>
                  <a:cubicBezTo>
                    <a:pt x="-969" y="5938"/>
                    <a:pt x="-969" y="11379"/>
                    <a:pt x="2908" y="14708"/>
                  </a:cubicBezTo>
                  <a:lnTo>
                    <a:pt x="9739" y="20717"/>
                  </a:lnTo>
                  <a:lnTo>
                    <a:pt x="16754" y="14708"/>
                  </a:ln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800"/>
            </a:p>
          </p:txBody>
        </p:sp>
        <p:sp>
          <p:nvSpPr>
            <p:cNvPr id="37" name="Circle">
              <a:extLst>
                <a:ext uri="{FF2B5EF4-FFF2-40B4-BE49-F238E27FC236}">
                  <a16:creationId xmlns:a16="http://schemas.microsoft.com/office/drawing/2014/main" id="{6B782267-CBE7-4762-9E9C-2CBDEAE2D7D3}"/>
                </a:ext>
              </a:extLst>
            </p:cNvPr>
            <p:cNvSpPr/>
            <p:nvPr/>
          </p:nvSpPr>
          <p:spPr>
            <a:xfrm>
              <a:off x="5231012" y="1105284"/>
              <a:ext cx="479028" cy="479024"/>
            </a:xfrm>
            <a:prstGeom prst="ellipse">
              <a:avLst/>
            </a:prstGeom>
            <a:solidFill>
              <a:schemeClr val="bg1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800"/>
            </a:p>
          </p:txBody>
        </p:sp>
        <p:pic>
          <p:nvPicPr>
            <p:cNvPr id="71" name="Graphic 70" descr="Agriculture with solid fill">
              <a:extLst>
                <a:ext uri="{FF2B5EF4-FFF2-40B4-BE49-F238E27FC236}">
                  <a16:creationId xmlns:a16="http://schemas.microsoft.com/office/drawing/2014/main" id="{8940DD4B-0174-4515-8A2C-49284B784AD4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5282582" y="1156852"/>
              <a:ext cx="375888" cy="375888"/>
            </a:xfrm>
            <a:prstGeom prst="rect">
              <a:avLst/>
            </a:prstGeom>
          </p:spPr>
        </p:pic>
      </p:grpSp>
      <p:grpSp>
        <p:nvGrpSpPr>
          <p:cNvPr id="87" name="Group 86">
            <a:extLst>
              <a:ext uri="{FF2B5EF4-FFF2-40B4-BE49-F238E27FC236}">
                <a16:creationId xmlns:a16="http://schemas.microsoft.com/office/drawing/2014/main" id="{79DDDD92-5403-4B47-95C6-100F0866CE44}"/>
              </a:ext>
            </a:extLst>
          </p:cNvPr>
          <p:cNvGrpSpPr/>
          <p:nvPr/>
        </p:nvGrpSpPr>
        <p:grpSpPr>
          <a:xfrm>
            <a:off x="5955886" y="1411967"/>
            <a:ext cx="597234" cy="719007"/>
            <a:chOff x="7645608" y="1013147"/>
            <a:chExt cx="668755" cy="805109"/>
          </a:xfrm>
        </p:grpSpPr>
        <p:sp>
          <p:nvSpPr>
            <p:cNvPr id="19" name="Shape">
              <a:extLst>
                <a:ext uri="{FF2B5EF4-FFF2-40B4-BE49-F238E27FC236}">
                  <a16:creationId xmlns:a16="http://schemas.microsoft.com/office/drawing/2014/main" id="{37F557E7-D2D3-4582-8377-F4E742E65975}"/>
                </a:ext>
              </a:extLst>
            </p:cNvPr>
            <p:cNvSpPr/>
            <p:nvPr/>
          </p:nvSpPr>
          <p:spPr>
            <a:xfrm>
              <a:off x="7645608" y="1013147"/>
              <a:ext cx="668755" cy="805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0" h="21600" extrusionOk="0">
                  <a:moveTo>
                    <a:pt x="10111" y="21600"/>
                  </a:moveTo>
                  <a:lnTo>
                    <a:pt x="17578" y="15329"/>
                  </a:lnTo>
                  <a:cubicBezTo>
                    <a:pt x="19533" y="13626"/>
                    <a:pt x="20600" y="11381"/>
                    <a:pt x="20600" y="8981"/>
                  </a:cubicBezTo>
                  <a:cubicBezTo>
                    <a:pt x="20600" y="6581"/>
                    <a:pt x="19533" y="4335"/>
                    <a:pt x="17578" y="2632"/>
                  </a:cubicBezTo>
                  <a:cubicBezTo>
                    <a:pt x="15622" y="929"/>
                    <a:pt x="13044" y="0"/>
                    <a:pt x="10289" y="0"/>
                  </a:cubicBezTo>
                  <a:cubicBezTo>
                    <a:pt x="7533" y="0"/>
                    <a:pt x="4956" y="929"/>
                    <a:pt x="3000" y="2632"/>
                  </a:cubicBezTo>
                  <a:cubicBezTo>
                    <a:pt x="-1000" y="6116"/>
                    <a:pt x="-1000" y="11845"/>
                    <a:pt x="3000" y="15329"/>
                  </a:cubicBezTo>
                  <a:lnTo>
                    <a:pt x="10111" y="21600"/>
                  </a:ln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800"/>
            </a:p>
          </p:txBody>
        </p:sp>
        <p:sp>
          <p:nvSpPr>
            <p:cNvPr id="40" name="Shape">
              <a:extLst>
                <a:ext uri="{FF2B5EF4-FFF2-40B4-BE49-F238E27FC236}">
                  <a16:creationId xmlns:a16="http://schemas.microsoft.com/office/drawing/2014/main" id="{469AF32F-57B4-4070-9D01-8DFB575A1FE0}"/>
                </a:ext>
              </a:extLst>
            </p:cNvPr>
            <p:cNvSpPr/>
            <p:nvPr/>
          </p:nvSpPr>
          <p:spPr>
            <a:xfrm>
              <a:off x="7672660" y="1042004"/>
              <a:ext cx="614653" cy="7362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62" h="20717" extrusionOk="0">
                  <a:moveTo>
                    <a:pt x="16754" y="14708"/>
                  </a:moveTo>
                  <a:cubicBezTo>
                    <a:pt x="20631" y="11297"/>
                    <a:pt x="20631" y="5857"/>
                    <a:pt x="16754" y="2528"/>
                  </a:cubicBezTo>
                  <a:cubicBezTo>
                    <a:pt x="12877" y="-802"/>
                    <a:pt x="6693" y="-883"/>
                    <a:pt x="2908" y="2528"/>
                  </a:cubicBezTo>
                  <a:cubicBezTo>
                    <a:pt x="-969" y="5938"/>
                    <a:pt x="-969" y="11379"/>
                    <a:pt x="2908" y="14708"/>
                  </a:cubicBezTo>
                  <a:lnTo>
                    <a:pt x="9739" y="20717"/>
                  </a:lnTo>
                  <a:lnTo>
                    <a:pt x="16754" y="14708"/>
                  </a:ln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800"/>
            </a:p>
          </p:txBody>
        </p:sp>
        <p:sp>
          <p:nvSpPr>
            <p:cNvPr id="41" name="Circle">
              <a:extLst>
                <a:ext uri="{FF2B5EF4-FFF2-40B4-BE49-F238E27FC236}">
                  <a16:creationId xmlns:a16="http://schemas.microsoft.com/office/drawing/2014/main" id="{3E737E61-8F3A-4B4C-96DD-AFF4C0B0B588}"/>
                </a:ext>
              </a:extLst>
            </p:cNvPr>
            <p:cNvSpPr/>
            <p:nvPr/>
          </p:nvSpPr>
          <p:spPr>
            <a:xfrm>
              <a:off x="7740471" y="1113048"/>
              <a:ext cx="479028" cy="479024"/>
            </a:xfrm>
            <a:prstGeom prst="ellipse">
              <a:avLst/>
            </a:prstGeom>
            <a:solidFill>
              <a:schemeClr val="bg1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800"/>
            </a:p>
          </p:txBody>
        </p:sp>
        <p:pic>
          <p:nvPicPr>
            <p:cNvPr id="72" name="Graphic 71" descr="Airplane with solid fill">
              <a:extLst>
                <a:ext uri="{FF2B5EF4-FFF2-40B4-BE49-F238E27FC236}">
                  <a16:creationId xmlns:a16="http://schemas.microsoft.com/office/drawing/2014/main" id="{D2A17B81-E30D-485C-8474-9A3A928F97B5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7792041" y="1164616"/>
              <a:ext cx="375888" cy="375888"/>
            </a:xfrm>
            <a:prstGeom prst="rect">
              <a:avLst/>
            </a:prstGeom>
          </p:spPr>
        </p:pic>
      </p:grpSp>
      <p:grpSp>
        <p:nvGrpSpPr>
          <p:cNvPr id="86" name="Group 85">
            <a:extLst>
              <a:ext uri="{FF2B5EF4-FFF2-40B4-BE49-F238E27FC236}">
                <a16:creationId xmlns:a16="http://schemas.microsoft.com/office/drawing/2014/main" id="{A19DADE7-008E-46E7-A6B6-F7739F410283}"/>
              </a:ext>
            </a:extLst>
          </p:cNvPr>
          <p:cNvGrpSpPr/>
          <p:nvPr/>
        </p:nvGrpSpPr>
        <p:grpSpPr>
          <a:xfrm>
            <a:off x="4821974" y="2078348"/>
            <a:ext cx="596591" cy="719004"/>
            <a:chOff x="6375907" y="1734570"/>
            <a:chExt cx="668035" cy="805107"/>
          </a:xfrm>
        </p:grpSpPr>
        <p:sp>
          <p:nvSpPr>
            <p:cNvPr id="18" name="Shape">
              <a:extLst>
                <a:ext uri="{FF2B5EF4-FFF2-40B4-BE49-F238E27FC236}">
                  <a16:creationId xmlns:a16="http://schemas.microsoft.com/office/drawing/2014/main" id="{307B03AA-D6DD-4C3C-ACCF-12FE8FDDCA62}"/>
                </a:ext>
              </a:extLst>
            </p:cNvPr>
            <p:cNvSpPr/>
            <p:nvPr/>
          </p:nvSpPr>
          <p:spPr>
            <a:xfrm>
              <a:off x="6375907" y="1734570"/>
              <a:ext cx="668035" cy="8051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87" h="21600" extrusionOk="0">
                  <a:moveTo>
                    <a:pt x="9758" y="0"/>
                  </a:moveTo>
                  <a:lnTo>
                    <a:pt x="2870" y="6271"/>
                  </a:lnTo>
                  <a:cubicBezTo>
                    <a:pt x="-957" y="9755"/>
                    <a:pt x="-957" y="15484"/>
                    <a:pt x="2870" y="18968"/>
                  </a:cubicBezTo>
                  <a:cubicBezTo>
                    <a:pt x="4741" y="20671"/>
                    <a:pt x="7207" y="21600"/>
                    <a:pt x="9843" y="21600"/>
                  </a:cubicBezTo>
                  <a:cubicBezTo>
                    <a:pt x="12479" y="21600"/>
                    <a:pt x="14945" y="20671"/>
                    <a:pt x="16816" y="18968"/>
                  </a:cubicBezTo>
                  <a:cubicBezTo>
                    <a:pt x="20643" y="15484"/>
                    <a:pt x="20643" y="9755"/>
                    <a:pt x="16816" y="6194"/>
                  </a:cubicBezTo>
                  <a:lnTo>
                    <a:pt x="9758" y="0"/>
                  </a:ln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800"/>
            </a:p>
          </p:txBody>
        </p:sp>
        <p:sp>
          <p:nvSpPr>
            <p:cNvPr id="38" name="Shape">
              <a:extLst>
                <a:ext uri="{FF2B5EF4-FFF2-40B4-BE49-F238E27FC236}">
                  <a16:creationId xmlns:a16="http://schemas.microsoft.com/office/drawing/2014/main" id="{4F0378E4-CB65-4B3F-9CD9-E1E7AF855D10}"/>
                </a:ext>
              </a:extLst>
            </p:cNvPr>
            <p:cNvSpPr/>
            <p:nvPr/>
          </p:nvSpPr>
          <p:spPr>
            <a:xfrm>
              <a:off x="6402599" y="1776753"/>
              <a:ext cx="614653" cy="7372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62" h="20747" extrusionOk="0">
                  <a:moveTo>
                    <a:pt x="16754" y="6009"/>
                  </a:moveTo>
                  <a:cubicBezTo>
                    <a:pt x="20631" y="9420"/>
                    <a:pt x="20631" y="14860"/>
                    <a:pt x="16754" y="18189"/>
                  </a:cubicBezTo>
                  <a:cubicBezTo>
                    <a:pt x="12877" y="21600"/>
                    <a:pt x="6693" y="21600"/>
                    <a:pt x="2908" y="18189"/>
                  </a:cubicBezTo>
                  <a:cubicBezTo>
                    <a:pt x="-969" y="14779"/>
                    <a:pt x="-969" y="9338"/>
                    <a:pt x="2908" y="6009"/>
                  </a:cubicBezTo>
                  <a:lnTo>
                    <a:pt x="9739" y="0"/>
                  </a:lnTo>
                  <a:lnTo>
                    <a:pt x="16754" y="6009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800"/>
            </a:p>
          </p:txBody>
        </p:sp>
        <p:sp>
          <p:nvSpPr>
            <p:cNvPr id="39" name="Circle">
              <a:extLst>
                <a:ext uri="{FF2B5EF4-FFF2-40B4-BE49-F238E27FC236}">
                  <a16:creationId xmlns:a16="http://schemas.microsoft.com/office/drawing/2014/main" id="{FAFE2E1A-E5F1-4306-A180-966C8B2A2CB8}"/>
                </a:ext>
              </a:extLst>
            </p:cNvPr>
            <p:cNvSpPr/>
            <p:nvPr/>
          </p:nvSpPr>
          <p:spPr>
            <a:xfrm>
              <a:off x="6470411" y="1980953"/>
              <a:ext cx="479028" cy="479024"/>
            </a:xfrm>
            <a:prstGeom prst="ellipse">
              <a:avLst/>
            </a:prstGeom>
            <a:solidFill>
              <a:schemeClr val="bg1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800"/>
            </a:p>
          </p:txBody>
        </p:sp>
        <p:pic>
          <p:nvPicPr>
            <p:cNvPr id="73" name="Graphic 72" descr="Architecture with solid fill">
              <a:extLst>
                <a:ext uri="{FF2B5EF4-FFF2-40B4-BE49-F238E27FC236}">
                  <a16:creationId xmlns:a16="http://schemas.microsoft.com/office/drawing/2014/main" id="{ACCF6EDF-95F2-4883-9F5A-6930B7C45E07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6521981" y="2032521"/>
              <a:ext cx="375888" cy="375888"/>
            </a:xfrm>
            <a:prstGeom prst="rect">
              <a:avLst/>
            </a:prstGeom>
          </p:spPr>
        </p:pic>
      </p:grpSp>
      <p:grpSp>
        <p:nvGrpSpPr>
          <p:cNvPr id="88" name="Group 87">
            <a:extLst>
              <a:ext uri="{FF2B5EF4-FFF2-40B4-BE49-F238E27FC236}">
                <a16:creationId xmlns:a16="http://schemas.microsoft.com/office/drawing/2014/main" id="{A2B540BA-16ED-4241-AC01-92A2A1EEA8EE}"/>
              </a:ext>
            </a:extLst>
          </p:cNvPr>
          <p:cNvGrpSpPr/>
          <p:nvPr/>
        </p:nvGrpSpPr>
        <p:grpSpPr>
          <a:xfrm>
            <a:off x="3713835" y="2958211"/>
            <a:ext cx="599169" cy="719004"/>
            <a:chOff x="5135066" y="2744558"/>
            <a:chExt cx="670921" cy="805107"/>
          </a:xfrm>
        </p:grpSpPr>
        <p:sp>
          <p:nvSpPr>
            <p:cNvPr id="21" name="Shape">
              <a:extLst>
                <a:ext uri="{FF2B5EF4-FFF2-40B4-BE49-F238E27FC236}">
                  <a16:creationId xmlns:a16="http://schemas.microsoft.com/office/drawing/2014/main" id="{18FEE7DC-CB66-466D-AF40-2D3B2187488B}"/>
                </a:ext>
              </a:extLst>
            </p:cNvPr>
            <p:cNvSpPr/>
            <p:nvPr/>
          </p:nvSpPr>
          <p:spPr>
            <a:xfrm>
              <a:off x="5135066" y="2744558"/>
              <a:ext cx="670921" cy="8051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94" h="21600" extrusionOk="0">
                  <a:moveTo>
                    <a:pt x="9805" y="0"/>
                  </a:moveTo>
                  <a:cubicBezTo>
                    <a:pt x="7179" y="0"/>
                    <a:pt x="4722" y="929"/>
                    <a:pt x="2859" y="2632"/>
                  </a:cubicBezTo>
                  <a:cubicBezTo>
                    <a:pt x="-953" y="6116"/>
                    <a:pt x="-953" y="11845"/>
                    <a:pt x="2859" y="15329"/>
                  </a:cubicBezTo>
                  <a:lnTo>
                    <a:pt x="9720" y="21600"/>
                  </a:lnTo>
                  <a:lnTo>
                    <a:pt x="16835" y="15329"/>
                  </a:lnTo>
                  <a:cubicBezTo>
                    <a:pt x="20647" y="11845"/>
                    <a:pt x="20647" y="6116"/>
                    <a:pt x="16835" y="2632"/>
                  </a:cubicBezTo>
                  <a:cubicBezTo>
                    <a:pt x="14887" y="1006"/>
                    <a:pt x="12431" y="0"/>
                    <a:pt x="9805" y="0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800"/>
            </a:p>
          </p:txBody>
        </p:sp>
        <p:sp>
          <p:nvSpPr>
            <p:cNvPr id="44" name="Shape">
              <a:extLst>
                <a:ext uri="{FF2B5EF4-FFF2-40B4-BE49-F238E27FC236}">
                  <a16:creationId xmlns:a16="http://schemas.microsoft.com/office/drawing/2014/main" id="{22BC8B7B-F247-46CB-8B98-AC3F19C833FB}"/>
                </a:ext>
              </a:extLst>
            </p:cNvPr>
            <p:cNvSpPr/>
            <p:nvPr/>
          </p:nvSpPr>
          <p:spPr>
            <a:xfrm>
              <a:off x="5163201" y="2773413"/>
              <a:ext cx="614653" cy="7362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62" h="20717" extrusionOk="0">
                  <a:moveTo>
                    <a:pt x="16754" y="14708"/>
                  </a:moveTo>
                  <a:cubicBezTo>
                    <a:pt x="20631" y="11297"/>
                    <a:pt x="20631" y="5857"/>
                    <a:pt x="16754" y="2528"/>
                  </a:cubicBezTo>
                  <a:cubicBezTo>
                    <a:pt x="12877" y="-802"/>
                    <a:pt x="6693" y="-883"/>
                    <a:pt x="2908" y="2528"/>
                  </a:cubicBezTo>
                  <a:cubicBezTo>
                    <a:pt x="-969" y="5938"/>
                    <a:pt x="-969" y="11379"/>
                    <a:pt x="2908" y="14708"/>
                  </a:cubicBezTo>
                  <a:lnTo>
                    <a:pt x="9739" y="20717"/>
                  </a:lnTo>
                  <a:lnTo>
                    <a:pt x="16754" y="14708"/>
                  </a:ln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800"/>
            </a:p>
          </p:txBody>
        </p:sp>
        <p:sp>
          <p:nvSpPr>
            <p:cNvPr id="45" name="Circle">
              <a:extLst>
                <a:ext uri="{FF2B5EF4-FFF2-40B4-BE49-F238E27FC236}">
                  <a16:creationId xmlns:a16="http://schemas.microsoft.com/office/drawing/2014/main" id="{5C7B18F7-B9CC-41B8-BFA5-1676DBD38813}"/>
                </a:ext>
              </a:extLst>
            </p:cNvPr>
            <p:cNvSpPr/>
            <p:nvPr/>
          </p:nvSpPr>
          <p:spPr>
            <a:xfrm>
              <a:off x="5231012" y="2844458"/>
              <a:ext cx="479028" cy="479024"/>
            </a:xfrm>
            <a:prstGeom prst="ellipse">
              <a:avLst/>
            </a:prstGeom>
            <a:solidFill>
              <a:schemeClr val="bg1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800"/>
            </a:p>
          </p:txBody>
        </p:sp>
        <p:pic>
          <p:nvPicPr>
            <p:cNvPr id="74" name="Graphic 73" descr="Asian Temple with solid fill">
              <a:extLst>
                <a:ext uri="{FF2B5EF4-FFF2-40B4-BE49-F238E27FC236}">
                  <a16:creationId xmlns:a16="http://schemas.microsoft.com/office/drawing/2014/main" id="{5A5DB655-0E34-4F18-97E4-491307F98623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tretch>
              <a:fillRect/>
            </a:stretch>
          </p:blipFill>
          <p:spPr>
            <a:xfrm>
              <a:off x="5282582" y="2896026"/>
              <a:ext cx="375888" cy="375888"/>
            </a:xfrm>
            <a:prstGeom prst="rect">
              <a:avLst/>
            </a:prstGeom>
          </p:spPr>
        </p:pic>
      </p:grpSp>
      <p:grpSp>
        <p:nvGrpSpPr>
          <p:cNvPr id="94" name="Group 93">
            <a:extLst>
              <a:ext uri="{FF2B5EF4-FFF2-40B4-BE49-F238E27FC236}">
                <a16:creationId xmlns:a16="http://schemas.microsoft.com/office/drawing/2014/main" id="{028593D6-ABD5-428A-9565-87A5ADFFCC4A}"/>
              </a:ext>
            </a:extLst>
          </p:cNvPr>
          <p:cNvGrpSpPr/>
          <p:nvPr/>
        </p:nvGrpSpPr>
        <p:grpSpPr>
          <a:xfrm>
            <a:off x="5955884" y="2958211"/>
            <a:ext cx="599817" cy="719004"/>
            <a:chOff x="7645607" y="2744558"/>
            <a:chExt cx="671646" cy="805107"/>
          </a:xfrm>
        </p:grpSpPr>
        <p:sp>
          <p:nvSpPr>
            <p:cNvPr id="23" name="Shape">
              <a:extLst>
                <a:ext uri="{FF2B5EF4-FFF2-40B4-BE49-F238E27FC236}">
                  <a16:creationId xmlns:a16="http://schemas.microsoft.com/office/drawing/2014/main" id="{125C2217-2F13-4382-AD5D-8880E7B200AD}"/>
                </a:ext>
              </a:extLst>
            </p:cNvPr>
            <p:cNvSpPr/>
            <p:nvPr/>
          </p:nvSpPr>
          <p:spPr>
            <a:xfrm>
              <a:off x="7645607" y="2744558"/>
              <a:ext cx="671646" cy="8051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4" h="21600" extrusionOk="0">
                  <a:moveTo>
                    <a:pt x="10247" y="0"/>
                  </a:moveTo>
                  <a:cubicBezTo>
                    <a:pt x="7502" y="0"/>
                    <a:pt x="4935" y="929"/>
                    <a:pt x="2988" y="2632"/>
                  </a:cubicBezTo>
                  <a:cubicBezTo>
                    <a:pt x="-996" y="6116"/>
                    <a:pt x="-996" y="11845"/>
                    <a:pt x="2988" y="15329"/>
                  </a:cubicBezTo>
                  <a:lnTo>
                    <a:pt x="10158" y="21600"/>
                  </a:lnTo>
                  <a:lnTo>
                    <a:pt x="17594" y="15329"/>
                  </a:lnTo>
                  <a:cubicBezTo>
                    <a:pt x="19542" y="13626"/>
                    <a:pt x="20604" y="11381"/>
                    <a:pt x="20604" y="8981"/>
                  </a:cubicBezTo>
                  <a:cubicBezTo>
                    <a:pt x="20604" y="6581"/>
                    <a:pt x="19542" y="4336"/>
                    <a:pt x="17594" y="2632"/>
                  </a:cubicBezTo>
                  <a:cubicBezTo>
                    <a:pt x="15558" y="1006"/>
                    <a:pt x="12991" y="0"/>
                    <a:pt x="10247" y="0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800"/>
            </a:p>
          </p:txBody>
        </p:sp>
        <p:sp>
          <p:nvSpPr>
            <p:cNvPr id="48" name="Shape">
              <a:extLst>
                <a:ext uri="{FF2B5EF4-FFF2-40B4-BE49-F238E27FC236}">
                  <a16:creationId xmlns:a16="http://schemas.microsoft.com/office/drawing/2014/main" id="{EDA87974-0DEC-4544-9E5D-BFBF355DACA4}"/>
                </a:ext>
              </a:extLst>
            </p:cNvPr>
            <p:cNvSpPr/>
            <p:nvPr/>
          </p:nvSpPr>
          <p:spPr>
            <a:xfrm>
              <a:off x="7674103" y="2773413"/>
              <a:ext cx="614653" cy="7362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62" h="20717" extrusionOk="0">
                  <a:moveTo>
                    <a:pt x="16754" y="14708"/>
                  </a:moveTo>
                  <a:cubicBezTo>
                    <a:pt x="20631" y="11297"/>
                    <a:pt x="20631" y="5857"/>
                    <a:pt x="16754" y="2528"/>
                  </a:cubicBezTo>
                  <a:cubicBezTo>
                    <a:pt x="12877" y="-802"/>
                    <a:pt x="6693" y="-883"/>
                    <a:pt x="2908" y="2528"/>
                  </a:cubicBezTo>
                  <a:cubicBezTo>
                    <a:pt x="-969" y="5938"/>
                    <a:pt x="-969" y="11379"/>
                    <a:pt x="2908" y="14708"/>
                  </a:cubicBezTo>
                  <a:lnTo>
                    <a:pt x="9739" y="20717"/>
                  </a:lnTo>
                  <a:lnTo>
                    <a:pt x="16754" y="14708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800"/>
            </a:p>
          </p:txBody>
        </p:sp>
        <p:sp>
          <p:nvSpPr>
            <p:cNvPr id="49" name="Circle">
              <a:extLst>
                <a:ext uri="{FF2B5EF4-FFF2-40B4-BE49-F238E27FC236}">
                  <a16:creationId xmlns:a16="http://schemas.microsoft.com/office/drawing/2014/main" id="{7AD89951-696F-40E5-B16D-15C744EEAB2D}"/>
                </a:ext>
              </a:extLst>
            </p:cNvPr>
            <p:cNvSpPr/>
            <p:nvPr/>
          </p:nvSpPr>
          <p:spPr>
            <a:xfrm>
              <a:off x="7741915" y="2844458"/>
              <a:ext cx="479028" cy="479024"/>
            </a:xfrm>
            <a:prstGeom prst="ellipse">
              <a:avLst/>
            </a:prstGeom>
            <a:solidFill>
              <a:schemeClr val="bg1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800"/>
            </a:p>
          </p:txBody>
        </p:sp>
        <p:pic>
          <p:nvPicPr>
            <p:cNvPr id="75" name="Graphic 74" descr="Avocado with solid fill">
              <a:extLst>
                <a:ext uri="{FF2B5EF4-FFF2-40B4-BE49-F238E27FC236}">
                  <a16:creationId xmlns:a16="http://schemas.microsoft.com/office/drawing/2014/main" id="{F1FA8349-DC1D-4774-9257-A7E828202D12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4"/>
                </a:ext>
              </a:extLst>
            </a:blip>
            <a:stretch>
              <a:fillRect/>
            </a:stretch>
          </p:blipFill>
          <p:spPr>
            <a:xfrm>
              <a:off x="7793485" y="2896026"/>
              <a:ext cx="375888" cy="375888"/>
            </a:xfrm>
            <a:prstGeom prst="rect">
              <a:avLst/>
            </a:prstGeom>
          </p:spPr>
        </p:pic>
      </p:grpSp>
      <p:grpSp>
        <p:nvGrpSpPr>
          <p:cNvPr id="83" name="Group 82">
            <a:extLst>
              <a:ext uri="{FF2B5EF4-FFF2-40B4-BE49-F238E27FC236}">
                <a16:creationId xmlns:a16="http://schemas.microsoft.com/office/drawing/2014/main" id="{6010320D-0254-4652-87C4-910546814C3D}"/>
              </a:ext>
            </a:extLst>
          </p:cNvPr>
          <p:cNvGrpSpPr/>
          <p:nvPr/>
        </p:nvGrpSpPr>
        <p:grpSpPr>
          <a:xfrm>
            <a:off x="2605694" y="3628251"/>
            <a:ext cx="597234" cy="719004"/>
            <a:chOff x="3894223" y="3494836"/>
            <a:chExt cx="668755" cy="805107"/>
          </a:xfrm>
        </p:grpSpPr>
        <p:sp>
          <p:nvSpPr>
            <p:cNvPr id="20" name="Shape">
              <a:extLst>
                <a:ext uri="{FF2B5EF4-FFF2-40B4-BE49-F238E27FC236}">
                  <a16:creationId xmlns:a16="http://schemas.microsoft.com/office/drawing/2014/main" id="{35D4A895-EB35-489A-BDB1-39C61943121D}"/>
                </a:ext>
              </a:extLst>
            </p:cNvPr>
            <p:cNvSpPr/>
            <p:nvPr/>
          </p:nvSpPr>
          <p:spPr>
            <a:xfrm>
              <a:off x="3894223" y="3494836"/>
              <a:ext cx="668755" cy="8051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0" h="21600" extrusionOk="0">
                  <a:moveTo>
                    <a:pt x="10200" y="0"/>
                  </a:moveTo>
                  <a:lnTo>
                    <a:pt x="3000" y="6271"/>
                  </a:lnTo>
                  <a:cubicBezTo>
                    <a:pt x="-1000" y="9755"/>
                    <a:pt x="-1000" y="15484"/>
                    <a:pt x="3000" y="18968"/>
                  </a:cubicBezTo>
                  <a:cubicBezTo>
                    <a:pt x="4956" y="20671"/>
                    <a:pt x="7533" y="21600"/>
                    <a:pt x="10289" y="21600"/>
                  </a:cubicBezTo>
                  <a:cubicBezTo>
                    <a:pt x="13044" y="21600"/>
                    <a:pt x="15622" y="20671"/>
                    <a:pt x="17578" y="18968"/>
                  </a:cubicBezTo>
                  <a:cubicBezTo>
                    <a:pt x="19533" y="17264"/>
                    <a:pt x="20600" y="15019"/>
                    <a:pt x="20600" y="12619"/>
                  </a:cubicBezTo>
                  <a:cubicBezTo>
                    <a:pt x="20600" y="10219"/>
                    <a:pt x="19533" y="7974"/>
                    <a:pt x="17578" y="6271"/>
                  </a:cubicBezTo>
                  <a:lnTo>
                    <a:pt x="10200" y="0"/>
                  </a:ln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800"/>
            </a:p>
          </p:txBody>
        </p:sp>
        <p:sp>
          <p:nvSpPr>
            <p:cNvPr id="42" name="Shape">
              <a:extLst>
                <a:ext uri="{FF2B5EF4-FFF2-40B4-BE49-F238E27FC236}">
                  <a16:creationId xmlns:a16="http://schemas.microsoft.com/office/drawing/2014/main" id="{23E1B750-26E0-4FC0-9185-6ED23EC3B7CB}"/>
                </a:ext>
              </a:extLst>
            </p:cNvPr>
            <p:cNvSpPr/>
            <p:nvPr/>
          </p:nvSpPr>
          <p:spPr>
            <a:xfrm>
              <a:off x="3921274" y="3531454"/>
              <a:ext cx="614653" cy="7372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62" h="20747" extrusionOk="0">
                  <a:moveTo>
                    <a:pt x="16754" y="6009"/>
                  </a:moveTo>
                  <a:cubicBezTo>
                    <a:pt x="20631" y="9420"/>
                    <a:pt x="20631" y="14860"/>
                    <a:pt x="16754" y="18189"/>
                  </a:cubicBezTo>
                  <a:cubicBezTo>
                    <a:pt x="12877" y="21600"/>
                    <a:pt x="6693" y="21600"/>
                    <a:pt x="2908" y="18189"/>
                  </a:cubicBezTo>
                  <a:cubicBezTo>
                    <a:pt x="-969" y="14779"/>
                    <a:pt x="-969" y="9338"/>
                    <a:pt x="2908" y="6009"/>
                  </a:cubicBezTo>
                  <a:lnTo>
                    <a:pt x="9739" y="0"/>
                  </a:lnTo>
                  <a:lnTo>
                    <a:pt x="16754" y="6009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800"/>
            </a:p>
          </p:txBody>
        </p:sp>
        <p:sp>
          <p:nvSpPr>
            <p:cNvPr id="43" name="Circle">
              <a:extLst>
                <a:ext uri="{FF2B5EF4-FFF2-40B4-BE49-F238E27FC236}">
                  <a16:creationId xmlns:a16="http://schemas.microsoft.com/office/drawing/2014/main" id="{E277BFED-1D05-4B70-A6D0-CB0669D67439}"/>
                </a:ext>
              </a:extLst>
            </p:cNvPr>
            <p:cNvSpPr/>
            <p:nvPr/>
          </p:nvSpPr>
          <p:spPr>
            <a:xfrm>
              <a:off x="3989086" y="3720126"/>
              <a:ext cx="479028" cy="479024"/>
            </a:xfrm>
            <a:prstGeom prst="ellipse">
              <a:avLst/>
            </a:prstGeom>
            <a:solidFill>
              <a:schemeClr val="bg1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800"/>
            </a:p>
          </p:txBody>
        </p:sp>
        <p:pic>
          <p:nvPicPr>
            <p:cNvPr id="76" name="Graphic 75" descr="Backpack with solid fill">
              <a:extLst>
                <a:ext uri="{FF2B5EF4-FFF2-40B4-BE49-F238E27FC236}">
                  <a16:creationId xmlns:a16="http://schemas.microsoft.com/office/drawing/2014/main" id="{142B6B20-4D02-463D-8358-E166956F76CE}"/>
                </a:ext>
              </a:extLst>
            </p:cNvPr>
            <p:cNvPicPr>
              <a:picLocks noChangeAspect="1"/>
            </p:cNvPicPr>
            <p:nvPr/>
          </p:nvPicPr>
          <p:blipFill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6"/>
                </a:ext>
              </a:extLst>
            </a:blip>
            <a:stretch>
              <a:fillRect/>
            </a:stretch>
          </p:blipFill>
          <p:spPr>
            <a:xfrm>
              <a:off x="4040656" y="3771694"/>
              <a:ext cx="375888" cy="375888"/>
            </a:xfrm>
            <a:prstGeom prst="rect">
              <a:avLst/>
            </a:prstGeom>
          </p:spPr>
        </p:pic>
      </p:grpSp>
      <p:grpSp>
        <p:nvGrpSpPr>
          <p:cNvPr id="89" name="Group 88">
            <a:extLst>
              <a:ext uri="{FF2B5EF4-FFF2-40B4-BE49-F238E27FC236}">
                <a16:creationId xmlns:a16="http://schemas.microsoft.com/office/drawing/2014/main" id="{95A28146-194C-499D-8E52-935753ECB669}"/>
              </a:ext>
            </a:extLst>
          </p:cNvPr>
          <p:cNvGrpSpPr/>
          <p:nvPr/>
        </p:nvGrpSpPr>
        <p:grpSpPr>
          <a:xfrm>
            <a:off x="4821974" y="3628251"/>
            <a:ext cx="596591" cy="719004"/>
            <a:chOff x="6375907" y="3494836"/>
            <a:chExt cx="668035" cy="805107"/>
          </a:xfrm>
        </p:grpSpPr>
        <p:sp>
          <p:nvSpPr>
            <p:cNvPr id="22" name="Shape">
              <a:extLst>
                <a:ext uri="{FF2B5EF4-FFF2-40B4-BE49-F238E27FC236}">
                  <a16:creationId xmlns:a16="http://schemas.microsoft.com/office/drawing/2014/main" id="{FABF403F-2E5F-46E0-ADD8-AE4278C03F17}"/>
                </a:ext>
              </a:extLst>
            </p:cNvPr>
            <p:cNvSpPr/>
            <p:nvPr/>
          </p:nvSpPr>
          <p:spPr>
            <a:xfrm>
              <a:off x="6375907" y="3494836"/>
              <a:ext cx="668035" cy="8051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87" h="21600" extrusionOk="0">
                  <a:moveTo>
                    <a:pt x="9758" y="0"/>
                  </a:moveTo>
                  <a:lnTo>
                    <a:pt x="2870" y="6271"/>
                  </a:lnTo>
                  <a:cubicBezTo>
                    <a:pt x="-957" y="9755"/>
                    <a:pt x="-957" y="15484"/>
                    <a:pt x="2870" y="18968"/>
                  </a:cubicBezTo>
                  <a:cubicBezTo>
                    <a:pt x="4741" y="20671"/>
                    <a:pt x="7207" y="21600"/>
                    <a:pt x="9843" y="21600"/>
                  </a:cubicBezTo>
                  <a:cubicBezTo>
                    <a:pt x="12479" y="21600"/>
                    <a:pt x="14945" y="20671"/>
                    <a:pt x="16816" y="18968"/>
                  </a:cubicBezTo>
                  <a:cubicBezTo>
                    <a:pt x="20643" y="15484"/>
                    <a:pt x="20643" y="9755"/>
                    <a:pt x="16816" y="6194"/>
                  </a:cubicBezTo>
                  <a:lnTo>
                    <a:pt x="9758" y="0"/>
                  </a:ln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800"/>
            </a:p>
          </p:txBody>
        </p:sp>
        <p:sp>
          <p:nvSpPr>
            <p:cNvPr id="46" name="Shape">
              <a:extLst>
                <a:ext uri="{FF2B5EF4-FFF2-40B4-BE49-F238E27FC236}">
                  <a16:creationId xmlns:a16="http://schemas.microsoft.com/office/drawing/2014/main" id="{3931C336-6B8F-4B44-9502-1AD584158973}"/>
                </a:ext>
              </a:extLst>
            </p:cNvPr>
            <p:cNvSpPr/>
            <p:nvPr/>
          </p:nvSpPr>
          <p:spPr>
            <a:xfrm>
              <a:off x="6402599" y="3531454"/>
              <a:ext cx="614653" cy="7372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62" h="20747" extrusionOk="0">
                  <a:moveTo>
                    <a:pt x="16754" y="6009"/>
                  </a:moveTo>
                  <a:cubicBezTo>
                    <a:pt x="20631" y="9420"/>
                    <a:pt x="20631" y="14860"/>
                    <a:pt x="16754" y="18189"/>
                  </a:cubicBezTo>
                  <a:cubicBezTo>
                    <a:pt x="12877" y="21600"/>
                    <a:pt x="6693" y="21600"/>
                    <a:pt x="2908" y="18189"/>
                  </a:cubicBezTo>
                  <a:cubicBezTo>
                    <a:pt x="-969" y="14779"/>
                    <a:pt x="-969" y="9338"/>
                    <a:pt x="2908" y="6009"/>
                  </a:cubicBezTo>
                  <a:lnTo>
                    <a:pt x="9739" y="0"/>
                  </a:lnTo>
                  <a:lnTo>
                    <a:pt x="16754" y="6009"/>
                  </a:lnTo>
                  <a:close/>
                </a:path>
              </a:pathLst>
            </a:custGeom>
            <a:solidFill>
              <a:schemeClr val="accent5">
                <a:lumMod val="60000"/>
                <a:lumOff val="4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800"/>
            </a:p>
          </p:txBody>
        </p:sp>
        <p:sp>
          <p:nvSpPr>
            <p:cNvPr id="47" name="Circle">
              <a:extLst>
                <a:ext uri="{FF2B5EF4-FFF2-40B4-BE49-F238E27FC236}">
                  <a16:creationId xmlns:a16="http://schemas.microsoft.com/office/drawing/2014/main" id="{6D714472-9A31-4169-8CDB-AF9C09944838}"/>
                </a:ext>
              </a:extLst>
            </p:cNvPr>
            <p:cNvSpPr/>
            <p:nvPr/>
          </p:nvSpPr>
          <p:spPr>
            <a:xfrm>
              <a:off x="6470411" y="3720126"/>
              <a:ext cx="479028" cy="479024"/>
            </a:xfrm>
            <a:prstGeom prst="ellipse">
              <a:avLst/>
            </a:prstGeom>
            <a:solidFill>
              <a:schemeClr val="bg1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800"/>
            </a:p>
          </p:txBody>
        </p:sp>
        <p:pic>
          <p:nvPicPr>
            <p:cNvPr id="77" name="Graphic 76" descr="Balloons with solid fill">
              <a:extLst>
                <a:ext uri="{FF2B5EF4-FFF2-40B4-BE49-F238E27FC236}">
                  <a16:creationId xmlns:a16="http://schemas.microsoft.com/office/drawing/2014/main" id="{AF076E85-D8D5-48BC-B330-F2B1E337D5E6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8"/>
                </a:ext>
              </a:extLst>
            </a:blip>
            <a:stretch>
              <a:fillRect/>
            </a:stretch>
          </p:blipFill>
          <p:spPr>
            <a:xfrm>
              <a:off x="6521981" y="3771694"/>
              <a:ext cx="375888" cy="375888"/>
            </a:xfrm>
            <a:prstGeom prst="rect">
              <a:avLst/>
            </a:prstGeom>
          </p:spPr>
        </p:pic>
      </p:grpSp>
      <p:grpSp>
        <p:nvGrpSpPr>
          <p:cNvPr id="92" name="Group 91">
            <a:extLst>
              <a:ext uri="{FF2B5EF4-FFF2-40B4-BE49-F238E27FC236}">
                <a16:creationId xmlns:a16="http://schemas.microsoft.com/office/drawing/2014/main" id="{5DF8D7CD-AD9F-4C86-B9E3-15210AC96916}"/>
              </a:ext>
            </a:extLst>
          </p:cNvPr>
          <p:cNvGrpSpPr/>
          <p:nvPr/>
        </p:nvGrpSpPr>
        <p:grpSpPr>
          <a:xfrm>
            <a:off x="2605694" y="5174493"/>
            <a:ext cx="597234" cy="719004"/>
            <a:chOff x="3894223" y="5226245"/>
            <a:chExt cx="668755" cy="805107"/>
          </a:xfrm>
        </p:grpSpPr>
        <p:sp>
          <p:nvSpPr>
            <p:cNvPr id="24" name="Shape">
              <a:extLst>
                <a:ext uri="{FF2B5EF4-FFF2-40B4-BE49-F238E27FC236}">
                  <a16:creationId xmlns:a16="http://schemas.microsoft.com/office/drawing/2014/main" id="{B512D094-01C7-42ED-B9E3-E11CB2227EF4}"/>
                </a:ext>
              </a:extLst>
            </p:cNvPr>
            <p:cNvSpPr/>
            <p:nvPr/>
          </p:nvSpPr>
          <p:spPr>
            <a:xfrm>
              <a:off x="3894223" y="5226245"/>
              <a:ext cx="668755" cy="8051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0" h="21600" extrusionOk="0">
                  <a:moveTo>
                    <a:pt x="10200" y="0"/>
                  </a:moveTo>
                  <a:lnTo>
                    <a:pt x="3000" y="6271"/>
                  </a:lnTo>
                  <a:cubicBezTo>
                    <a:pt x="-1000" y="9755"/>
                    <a:pt x="-1000" y="15484"/>
                    <a:pt x="3000" y="18968"/>
                  </a:cubicBezTo>
                  <a:cubicBezTo>
                    <a:pt x="4956" y="20671"/>
                    <a:pt x="7533" y="21600"/>
                    <a:pt x="10289" y="21600"/>
                  </a:cubicBezTo>
                  <a:cubicBezTo>
                    <a:pt x="13044" y="21600"/>
                    <a:pt x="15622" y="20671"/>
                    <a:pt x="17578" y="18968"/>
                  </a:cubicBezTo>
                  <a:cubicBezTo>
                    <a:pt x="19533" y="17264"/>
                    <a:pt x="20600" y="15019"/>
                    <a:pt x="20600" y="12619"/>
                  </a:cubicBezTo>
                  <a:cubicBezTo>
                    <a:pt x="20600" y="10219"/>
                    <a:pt x="19533" y="7974"/>
                    <a:pt x="17578" y="6271"/>
                  </a:cubicBezTo>
                  <a:lnTo>
                    <a:pt x="10200" y="0"/>
                  </a:ln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800"/>
            </a:p>
          </p:txBody>
        </p:sp>
        <p:sp>
          <p:nvSpPr>
            <p:cNvPr id="50" name="Shape">
              <a:extLst>
                <a:ext uri="{FF2B5EF4-FFF2-40B4-BE49-F238E27FC236}">
                  <a16:creationId xmlns:a16="http://schemas.microsoft.com/office/drawing/2014/main" id="{B8A796FE-0FD5-4856-AEC7-48238434024D}"/>
                </a:ext>
              </a:extLst>
            </p:cNvPr>
            <p:cNvSpPr/>
            <p:nvPr/>
          </p:nvSpPr>
          <p:spPr>
            <a:xfrm>
              <a:off x="3921275" y="5262863"/>
              <a:ext cx="614653" cy="7372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62" h="20747" extrusionOk="0">
                  <a:moveTo>
                    <a:pt x="16754" y="6009"/>
                  </a:moveTo>
                  <a:cubicBezTo>
                    <a:pt x="20631" y="9420"/>
                    <a:pt x="20631" y="14860"/>
                    <a:pt x="16754" y="18189"/>
                  </a:cubicBezTo>
                  <a:cubicBezTo>
                    <a:pt x="12877" y="21600"/>
                    <a:pt x="6693" y="21600"/>
                    <a:pt x="2908" y="18189"/>
                  </a:cubicBezTo>
                  <a:cubicBezTo>
                    <a:pt x="-969" y="14779"/>
                    <a:pt x="-969" y="9338"/>
                    <a:pt x="2908" y="6009"/>
                  </a:cubicBezTo>
                  <a:lnTo>
                    <a:pt x="9739" y="0"/>
                  </a:lnTo>
                  <a:lnTo>
                    <a:pt x="16754" y="6009"/>
                  </a:ln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800"/>
            </a:p>
          </p:txBody>
        </p:sp>
        <p:sp>
          <p:nvSpPr>
            <p:cNvPr id="51" name="Circle">
              <a:extLst>
                <a:ext uri="{FF2B5EF4-FFF2-40B4-BE49-F238E27FC236}">
                  <a16:creationId xmlns:a16="http://schemas.microsoft.com/office/drawing/2014/main" id="{40375682-C1EB-46B6-ADFF-265F5B2B2AF7}"/>
                </a:ext>
              </a:extLst>
            </p:cNvPr>
            <p:cNvSpPr/>
            <p:nvPr/>
          </p:nvSpPr>
          <p:spPr>
            <a:xfrm>
              <a:off x="3981322" y="5464864"/>
              <a:ext cx="479028" cy="479024"/>
            </a:xfrm>
            <a:prstGeom prst="ellipse">
              <a:avLst/>
            </a:prstGeom>
            <a:solidFill>
              <a:schemeClr val="bg1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800"/>
            </a:p>
          </p:txBody>
        </p:sp>
        <p:pic>
          <p:nvPicPr>
            <p:cNvPr id="78" name="Graphic 77" descr="Barn with solid fill">
              <a:extLst>
                <a:ext uri="{FF2B5EF4-FFF2-40B4-BE49-F238E27FC236}">
                  <a16:creationId xmlns:a16="http://schemas.microsoft.com/office/drawing/2014/main" id="{C51AB8EF-AD4B-4B89-A765-FDF22843309A}"/>
                </a:ext>
              </a:extLst>
            </p:cNvPr>
            <p:cNvPicPr>
              <a:picLocks noChangeAspect="1"/>
            </p:cNvPicPr>
            <p:nvPr/>
          </p:nvPicPr>
          <p:blipFill>
            <a:blip r:embed="rId19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20"/>
                </a:ext>
              </a:extLst>
            </a:blip>
            <a:stretch>
              <a:fillRect/>
            </a:stretch>
          </p:blipFill>
          <p:spPr>
            <a:xfrm>
              <a:off x="4032892" y="5516432"/>
              <a:ext cx="375888" cy="375888"/>
            </a:xfrm>
            <a:prstGeom prst="rect">
              <a:avLst/>
            </a:prstGeom>
          </p:spPr>
        </p:pic>
      </p:grpSp>
      <p:grpSp>
        <p:nvGrpSpPr>
          <p:cNvPr id="91" name="Group 90">
            <a:extLst>
              <a:ext uri="{FF2B5EF4-FFF2-40B4-BE49-F238E27FC236}">
                <a16:creationId xmlns:a16="http://schemas.microsoft.com/office/drawing/2014/main" id="{29DA6476-4BC1-4BAB-B2F9-2FE7C71A5B9B}"/>
              </a:ext>
            </a:extLst>
          </p:cNvPr>
          <p:cNvGrpSpPr/>
          <p:nvPr/>
        </p:nvGrpSpPr>
        <p:grpSpPr>
          <a:xfrm>
            <a:off x="3713835" y="4500374"/>
            <a:ext cx="599169" cy="719004"/>
            <a:chOff x="5135066" y="4504824"/>
            <a:chExt cx="670921" cy="805107"/>
          </a:xfrm>
        </p:grpSpPr>
        <p:sp>
          <p:nvSpPr>
            <p:cNvPr id="25" name="Shape">
              <a:extLst>
                <a:ext uri="{FF2B5EF4-FFF2-40B4-BE49-F238E27FC236}">
                  <a16:creationId xmlns:a16="http://schemas.microsoft.com/office/drawing/2014/main" id="{2FAE752E-D98F-42A8-B278-95E34B9D3D14}"/>
                </a:ext>
              </a:extLst>
            </p:cNvPr>
            <p:cNvSpPr/>
            <p:nvPr/>
          </p:nvSpPr>
          <p:spPr>
            <a:xfrm>
              <a:off x="5135066" y="4504824"/>
              <a:ext cx="670921" cy="8051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94" h="21600" extrusionOk="0">
                  <a:moveTo>
                    <a:pt x="9805" y="0"/>
                  </a:moveTo>
                  <a:cubicBezTo>
                    <a:pt x="7179" y="0"/>
                    <a:pt x="4722" y="929"/>
                    <a:pt x="2859" y="2632"/>
                  </a:cubicBezTo>
                  <a:cubicBezTo>
                    <a:pt x="-953" y="6116"/>
                    <a:pt x="-953" y="11845"/>
                    <a:pt x="2859" y="15329"/>
                  </a:cubicBezTo>
                  <a:lnTo>
                    <a:pt x="9720" y="21600"/>
                  </a:lnTo>
                  <a:lnTo>
                    <a:pt x="16835" y="15329"/>
                  </a:lnTo>
                  <a:cubicBezTo>
                    <a:pt x="20647" y="11845"/>
                    <a:pt x="20647" y="6116"/>
                    <a:pt x="16835" y="2632"/>
                  </a:cubicBezTo>
                  <a:cubicBezTo>
                    <a:pt x="14887" y="929"/>
                    <a:pt x="12431" y="0"/>
                    <a:pt x="9805" y="0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800"/>
            </a:p>
          </p:txBody>
        </p:sp>
        <p:sp>
          <p:nvSpPr>
            <p:cNvPr id="52" name="Shape">
              <a:extLst>
                <a:ext uri="{FF2B5EF4-FFF2-40B4-BE49-F238E27FC236}">
                  <a16:creationId xmlns:a16="http://schemas.microsoft.com/office/drawing/2014/main" id="{3F4ADAF2-9E6C-4739-90A1-4C41C0CB7651}"/>
                </a:ext>
              </a:extLst>
            </p:cNvPr>
            <p:cNvSpPr/>
            <p:nvPr/>
          </p:nvSpPr>
          <p:spPr>
            <a:xfrm>
              <a:off x="5163201" y="4533678"/>
              <a:ext cx="614653" cy="7372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62" h="20747" extrusionOk="0">
                  <a:moveTo>
                    <a:pt x="16754" y="14738"/>
                  </a:moveTo>
                  <a:cubicBezTo>
                    <a:pt x="20631" y="11327"/>
                    <a:pt x="20631" y="5887"/>
                    <a:pt x="16754" y="2558"/>
                  </a:cubicBezTo>
                  <a:cubicBezTo>
                    <a:pt x="12877" y="-853"/>
                    <a:pt x="6693" y="-853"/>
                    <a:pt x="2908" y="2558"/>
                  </a:cubicBezTo>
                  <a:cubicBezTo>
                    <a:pt x="-969" y="5968"/>
                    <a:pt x="-969" y="11409"/>
                    <a:pt x="2908" y="14738"/>
                  </a:cubicBezTo>
                  <a:lnTo>
                    <a:pt x="9739" y="20747"/>
                  </a:lnTo>
                  <a:lnTo>
                    <a:pt x="16754" y="14738"/>
                  </a:ln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800"/>
            </a:p>
          </p:txBody>
        </p:sp>
        <p:sp>
          <p:nvSpPr>
            <p:cNvPr id="53" name="Circle">
              <a:extLst>
                <a:ext uri="{FF2B5EF4-FFF2-40B4-BE49-F238E27FC236}">
                  <a16:creationId xmlns:a16="http://schemas.microsoft.com/office/drawing/2014/main" id="{A3DA81E9-A146-4A5C-A2A5-2C6BD9A96E51}"/>
                </a:ext>
              </a:extLst>
            </p:cNvPr>
            <p:cNvSpPr/>
            <p:nvPr/>
          </p:nvSpPr>
          <p:spPr>
            <a:xfrm>
              <a:off x="5231012" y="4591395"/>
              <a:ext cx="479028" cy="479024"/>
            </a:xfrm>
            <a:prstGeom prst="ellipse">
              <a:avLst/>
            </a:prstGeom>
            <a:solidFill>
              <a:schemeClr val="bg1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800"/>
            </a:p>
          </p:txBody>
        </p:sp>
        <p:pic>
          <p:nvPicPr>
            <p:cNvPr id="79" name="Graphic 78" descr="Beaker with solid fill">
              <a:extLst>
                <a:ext uri="{FF2B5EF4-FFF2-40B4-BE49-F238E27FC236}">
                  <a16:creationId xmlns:a16="http://schemas.microsoft.com/office/drawing/2014/main" id="{3C57122D-B8A8-4D6E-9762-4CF6539303BD}"/>
                </a:ext>
              </a:extLst>
            </p:cNvPr>
            <p:cNvPicPr>
              <a:picLocks noChangeAspect="1"/>
            </p:cNvPicPr>
            <p:nvPr/>
          </p:nvPicPr>
          <p:blipFill>
            <a:blip r:embed="rId21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22"/>
                </a:ext>
              </a:extLst>
            </a:blip>
            <a:stretch>
              <a:fillRect/>
            </a:stretch>
          </p:blipFill>
          <p:spPr>
            <a:xfrm>
              <a:off x="5282582" y="4642963"/>
              <a:ext cx="375888" cy="375888"/>
            </a:xfrm>
            <a:prstGeom prst="rect">
              <a:avLst/>
            </a:prstGeom>
          </p:spPr>
        </p:pic>
      </p:grpSp>
      <p:grpSp>
        <p:nvGrpSpPr>
          <p:cNvPr id="93" name="Group 92">
            <a:extLst>
              <a:ext uri="{FF2B5EF4-FFF2-40B4-BE49-F238E27FC236}">
                <a16:creationId xmlns:a16="http://schemas.microsoft.com/office/drawing/2014/main" id="{568EBD32-980F-4DF2-8C8D-03C1246E5320}"/>
              </a:ext>
            </a:extLst>
          </p:cNvPr>
          <p:cNvGrpSpPr/>
          <p:nvPr/>
        </p:nvGrpSpPr>
        <p:grpSpPr>
          <a:xfrm>
            <a:off x="4821974" y="5174493"/>
            <a:ext cx="596591" cy="719004"/>
            <a:chOff x="6375907" y="5226245"/>
            <a:chExt cx="668035" cy="805107"/>
          </a:xfrm>
        </p:grpSpPr>
        <p:sp>
          <p:nvSpPr>
            <p:cNvPr id="26" name="Shape">
              <a:extLst>
                <a:ext uri="{FF2B5EF4-FFF2-40B4-BE49-F238E27FC236}">
                  <a16:creationId xmlns:a16="http://schemas.microsoft.com/office/drawing/2014/main" id="{527CBD5C-B73D-4625-A9B5-CD57DA614F57}"/>
                </a:ext>
              </a:extLst>
            </p:cNvPr>
            <p:cNvSpPr/>
            <p:nvPr/>
          </p:nvSpPr>
          <p:spPr>
            <a:xfrm>
              <a:off x="6375907" y="5226245"/>
              <a:ext cx="668035" cy="8051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87" h="21600" extrusionOk="0">
                  <a:moveTo>
                    <a:pt x="9758" y="0"/>
                  </a:moveTo>
                  <a:lnTo>
                    <a:pt x="2870" y="6271"/>
                  </a:lnTo>
                  <a:cubicBezTo>
                    <a:pt x="-957" y="9755"/>
                    <a:pt x="-957" y="15484"/>
                    <a:pt x="2870" y="18968"/>
                  </a:cubicBezTo>
                  <a:cubicBezTo>
                    <a:pt x="4741" y="20671"/>
                    <a:pt x="7207" y="21600"/>
                    <a:pt x="9843" y="21600"/>
                  </a:cubicBezTo>
                  <a:cubicBezTo>
                    <a:pt x="12479" y="21600"/>
                    <a:pt x="14945" y="20671"/>
                    <a:pt x="16816" y="18968"/>
                  </a:cubicBezTo>
                  <a:cubicBezTo>
                    <a:pt x="20643" y="15484"/>
                    <a:pt x="20643" y="9755"/>
                    <a:pt x="16816" y="6194"/>
                  </a:cubicBezTo>
                  <a:lnTo>
                    <a:pt x="9758" y="0"/>
                  </a:ln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800"/>
            </a:p>
          </p:txBody>
        </p:sp>
        <p:sp>
          <p:nvSpPr>
            <p:cNvPr id="54" name="Shape">
              <a:extLst>
                <a:ext uri="{FF2B5EF4-FFF2-40B4-BE49-F238E27FC236}">
                  <a16:creationId xmlns:a16="http://schemas.microsoft.com/office/drawing/2014/main" id="{62184B8B-9BE8-4737-A4E0-E374F21048FF}"/>
                </a:ext>
              </a:extLst>
            </p:cNvPr>
            <p:cNvSpPr/>
            <p:nvPr/>
          </p:nvSpPr>
          <p:spPr>
            <a:xfrm>
              <a:off x="6402599" y="5262863"/>
              <a:ext cx="614653" cy="7372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62" h="20747" extrusionOk="0">
                  <a:moveTo>
                    <a:pt x="16754" y="6009"/>
                  </a:moveTo>
                  <a:cubicBezTo>
                    <a:pt x="20631" y="9420"/>
                    <a:pt x="20631" y="14860"/>
                    <a:pt x="16754" y="18189"/>
                  </a:cubicBezTo>
                  <a:cubicBezTo>
                    <a:pt x="12877" y="21600"/>
                    <a:pt x="6693" y="21600"/>
                    <a:pt x="2908" y="18189"/>
                  </a:cubicBezTo>
                  <a:cubicBezTo>
                    <a:pt x="-969" y="14779"/>
                    <a:pt x="-969" y="9338"/>
                    <a:pt x="2908" y="6009"/>
                  </a:cubicBezTo>
                  <a:lnTo>
                    <a:pt x="9739" y="0"/>
                  </a:lnTo>
                  <a:lnTo>
                    <a:pt x="16754" y="6009"/>
                  </a:ln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800"/>
            </a:p>
          </p:txBody>
        </p:sp>
        <p:sp>
          <p:nvSpPr>
            <p:cNvPr id="55" name="Circle">
              <a:extLst>
                <a:ext uri="{FF2B5EF4-FFF2-40B4-BE49-F238E27FC236}">
                  <a16:creationId xmlns:a16="http://schemas.microsoft.com/office/drawing/2014/main" id="{2F4363ED-B1EC-4EDF-99E6-A715ECEE0237}"/>
                </a:ext>
              </a:extLst>
            </p:cNvPr>
            <p:cNvSpPr/>
            <p:nvPr/>
          </p:nvSpPr>
          <p:spPr>
            <a:xfrm>
              <a:off x="6470411" y="5457099"/>
              <a:ext cx="479028" cy="479024"/>
            </a:xfrm>
            <a:prstGeom prst="ellipse">
              <a:avLst/>
            </a:prstGeom>
            <a:solidFill>
              <a:schemeClr val="bg1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800"/>
            </a:p>
          </p:txBody>
        </p:sp>
        <p:pic>
          <p:nvPicPr>
            <p:cNvPr id="80" name="Graphic 79" descr="Bells with solid fill">
              <a:extLst>
                <a:ext uri="{FF2B5EF4-FFF2-40B4-BE49-F238E27FC236}">
                  <a16:creationId xmlns:a16="http://schemas.microsoft.com/office/drawing/2014/main" id="{1DEB0690-B71F-4BB6-9961-96C5C8E27A8C}"/>
                </a:ext>
              </a:extLst>
            </p:cNvPr>
            <p:cNvPicPr>
              <a:picLocks noChangeAspect="1"/>
            </p:cNvPicPr>
            <p:nvPr/>
          </p:nvPicPr>
          <p:blipFill>
            <a:blip r:embed="rId2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24"/>
                </a:ext>
              </a:extLst>
            </a:blip>
            <a:stretch>
              <a:fillRect/>
            </a:stretch>
          </p:blipFill>
          <p:spPr>
            <a:xfrm>
              <a:off x="6521981" y="5508667"/>
              <a:ext cx="375888" cy="375888"/>
            </a:xfrm>
            <a:prstGeom prst="rect">
              <a:avLst/>
            </a:prstGeom>
          </p:spPr>
        </p:pic>
      </p:grpSp>
      <p:grpSp>
        <p:nvGrpSpPr>
          <p:cNvPr id="95" name="Group 94">
            <a:extLst>
              <a:ext uri="{FF2B5EF4-FFF2-40B4-BE49-F238E27FC236}">
                <a16:creationId xmlns:a16="http://schemas.microsoft.com/office/drawing/2014/main" id="{3CA4E9B3-1D19-463A-80A4-AEB31F2CD4F0}"/>
              </a:ext>
            </a:extLst>
          </p:cNvPr>
          <p:cNvGrpSpPr/>
          <p:nvPr/>
        </p:nvGrpSpPr>
        <p:grpSpPr>
          <a:xfrm>
            <a:off x="5955884" y="4500374"/>
            <a:ext cx="599817" cy="719004"/>
            <a:chOff x="7645607" y="4504824"/>
            <a:chExt cx="671646" cy="805107"/>
          </a:xfrm>
        </p:grpSpPr>
        <p:sp>
          <p:nvSpPr>
            <p:cNvPr id="27" name="Shape">
              <a:extLst>
                <a:ext uri="{FF2B5EF4-FFF2-40B4-BE49-F238E27FC236}">
                  <a16:creationId xmlns:a16="http://schemas.microsoft.com/office/drawing/2014/main" id="{064913FD-46BE-4BDA-AB3D-1E7142CAFB2E}"/>
                </a:ext>
              </a:extLst>
            </p:cNvPr>
            <p:cNvSpPr/>
            <p:nvPr/>
          </p:nvSpPr>
          <p:spPr>
            <a:xfrm>
              <a:off x="7645607" y="4504824"/>
              <a:ext cx="671646" cy="8051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4" h="21600" extrusionOk="0">
                  <a:moveTo>
                    <a:pt x="10247" y="0"/>
                  </a:moveTo>
                  <a:cubicBezTo>
                    <a:pt x="7502" y="0"/>
                    <a:pt x="4935" y="929"/>
                    <a:pt x="2988" y="2632"/>
                  </a:cubicBezTo>
                  <a:cubicBezTo>
                    <a:pt x="-996" y="6116"/>
                    <a:pt x="-996" y="11845"/>
                    <a:pt x="2988" y="15329"/>
                  </a:cubicBezTo>
                  <a:lnTo>
                    <a:pt x="10158" y="21600"/>
                  </a:lnTo>
                  <a:lnTo>
                    <a:pt x="17594" y="15329"/>
                  </a:lnTo>
                  <a:cubicBezTo>
                    <a:pt x="19542" y="13626"/>
                    <a:pt x="20604" y="11381"/>
                    <a:pt x="20604" y="8981"/>
                  </a:cubicBezTo>
                  <a:cubicBezTo>
                    <a:pt x="20604" y="6581"/>
                    <a:pt x="19542" y="4336"/>
                    <a:pt x="17594" y="2632"/>
                  </a:cubicBezTo>
                  <a:cubicBezTo>
                    <a:pt x="15558" y="929"/>
                    <a:pt x="12991" y="0"/>
                    <a:pt x="10247" y="0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800" dirty="0"/>
            </a:p>
          </p:txBody>
        </p:sp>
        <p:sp>
          <p:nvSpPr>
            <p:cNvPr id="56" name="Shape">
              <a:extLst>
                <a:ext uri="{FF2B5EF4-FFF2-40B4-BE49-F238E27FC236}">
                  <a16:creationId xmlns:a16="http://schemas.microsoft.com/office/drawing/2014/main" id="{F5111B09-67A3-49E8-9690-20C09B3B4A0A}"/>
                </a:ext>
              </a:extLst>
            </p:cNvPr>
            <p:cNvSpPr/>
            <p:nvPr/>
          </p:nvSpPr>
          <p:spPr>
            <a:xfrm>
              <a:off x="7674103" y="4533678"/>
              <a:ext cx="614653" cy="7372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62" h="20747" extrusionOk="0">
                  <a:moveTo>
                    <a:pt x="16754" y="14738"/>
                  </a:moveTo>
                  <a:cubicBezTo>
                    <a:pt x="20631" y="11327"/>
                    <a:pt x="20631" y="5887"/>
                    <a:pt x="16754" y="2558"/>
                  </a:cubicBezTo>
                  <a:cubicBezTo>
                    <a:pt x="12877" y="-853"/>
                    <a:pt x="6693" y="-853"/>
                    <a:pt x="2908" y="2558"/>
                  </a:cubicBezTo>
                  <a:cubicBezTo>
                    <a:pt x="-969" y="5968"/>
                    <a:pt x="-969" y="11409"/>
                    <a:pt x="2908" y="14738"/>
                  </a:cubicBezTo>
                  <a:lnTo>
                    <a:pt x="9739" y="20747"/>
                  </a:lnTo>
                  <a:lnTo>
                    <a:pt x="16754" y="14738"/>
                  </a:ln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800"/>
            </a:p>
          </p:txBody>
        </p:sp>
        <p:sp>
          <p:nvSpPr>
            <p:cNvPr id="57" name="Circle">
              <a:extLst>
                <a:ext uri="{FF2B5EF4-FFF2-40B4-BE49-F238E27FC236}">
                  <a16:creationId xmlns:a16="http://schemas.microsoft.com/office/drawing/2014/main" id="{70501D95-D4FA-425E-AD8F-1C3600281C18}"/>
                </a:ext>
              </a:extLst>
            </p:cNvPr>
            <p:cNvSpPr/>
            <p:nvPr/>
          </p:nvSpPr>
          <p:spPr>
            <a:xfrm>
              <a:off x="7741915" y="4591395"/>
              <a:ext cx="479028" cy="479024"/>
            </a:xfrm>
            <a:prstGeom prst="ellipse">
              <a:avLst/>
            </a:prstGeom>
            <a:solidFill>
              <a:schemeClr val="bg1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800"/>
            </a:p>
          </p:txBody>
        </p:sp>
        <p:pic>
          <p:nvPicPr>
            <p:cNvPr id="81" name="Graphic 80" descr="Board Of Directors with solid fill">
              <a:extLst>
                <a:ext uri="{FF2B5EF4-FFF2-40B4-BE49-F238E27FC236}">
                  <a16:creationId xmlns:a16="http://schemas.microsoft.com/office/drawing/2014/main" id="{272A42DA-986E-4134-B776-5A056748DD1C}"/>
                </a:ext>
              </a:extLst>
            </p:cNvPr>
            <p:cNvPicPr>
              <a:picLocks noChangeAspect="1"/>
            </p:cNvPicPr>
            <p:nvPr/>
          </p:nvPicPr>
          <p:blipFill>
            <a:blip r:embed="rId25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26"/>
                </a:ext>
              </a:extLst>
            </a:blip>
            <a:stretch>
              <a:fillRect/>
            </a:stretch>
          </p:blipFill>
          <p:spPr>
            <a:xfrm>
              <a:off x="7793485" y="4642963"/>
              <a:ext cx="375888" cy="37588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283492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10271</TotalTime>
  <Words>113</Words>
  <PresentationFormat>On-screen Show (4:3)</PresentationFormat>
  <Paragraphs>36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Vertical Serpentine Process – Slide Template</vt:lpstr>
      <vt:lpstr>Vertical Serpentine Process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Vertical Serpentine Process</dc:title>
  <dc:creator>PresentationGO.com</dc:creator>
  <dc:description>© Copyright PresentationGO.com</dc:description>
  <dcterms:created xsi:type="dcterms:W3CDTF">2014-11-26T05:14:11Z</dcterms:created>
  <dcterms:modified xsi:type="dcterms:W3CDTF">2021-02-15T20:31:59Z</dcterms:modified>
  <cp:category>Charts &amp; Diagrams</cp:category>
</cp:coreProperties>
</file>