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6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11F5E81-A49C-4CD3-A554-8D3C8A72980B}"/>
              </a:ext>
            </a:extLst>
          </p:cNvPr>
          <p:cNvSpPr/>
          <p:nvPr/>
        </p:nvSpPr>
        <p:spPr>
          <a:xfrm>
            <a:off x="2855375" y="1676853"/>
            <a:ext cx="6484129" cy="367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" y="15903"/>
                </a:moveTo>
                <a:cubicBezTo>
                  <a:pt x="673" y="13428"/>
                  <a:pt x="1817" y="11393"/>
                  <a:pt x="3230" y="11393"/>
                </a:cubicBezTo>
                <a:lnTo>
                  <a:pt x="18370" y="11393"/>
                </a:lnTo>
                <a:cubicBezTo>
                  <a:pt x="20148" y="11393"/>
                  <a:pt x="21600" y="8833"/>
                  <a:pt x="21600" y="5697"/>
                </a:cubicBezTo>
                <a:cubicBezTo>
                  <a:pt x="21600" y="2560"/>
                  <a:pt x="20148" y="0"/>
                  <a:pt x="18370" y="0"/>
                </a:cubicBezTo>
                <a:lnTo>
                  <a:pt x="192" y="0"/>
                </a:lnTo>
                <a:lnTo>
                  <a:pt x="192" y="1187"/>
                </a:lnTo>
                <a:lnTo>
                  <a:pt x="18370" y="1187"/>
                </a:lnTo>
                <a:cubicBezTo>
                  <a:pt x="19774" y="1187"/>
                  <a:pt x="20927" y="3204"/>
                  <a:pt x="20927" y="5697"/>
                </a:cubicBezTo>
                <a:cubicBezTo>
                  <a:pt x="20927" y="8172"/>
                  <a:pt x="19783" y="10207"/>
                  <a:pt x="18370" y="10207"/>
                </a:cubicBezTo>
                <a:lnTo>
                  <a:pt x="3230" y="10207"/>
                </a:lnTo>
                <a:cubicBezTo>
                  <a:pt x="1452" y="10207"/>
                  <a:pt x="0" y="12767"/>
                  <a:pt x="0" y="15903"/>
                </a:cubicBezTo>
                <a:cubicBezTo>
                  <a:pt x="0" y="19040"/>
                  <a:pt x="1452" y="21600"/>
                  <a:pt x="3230" y="21600"/>
                </a:cubicBezTo>
                <a:lnTo>
                  <a:pt x="21408" y="21600"/>
                </a:lnTo>
                <a:lnTo>
                  <a:pt x="21408" y="20413"/>
                </a:lnTo>
                <a:lnTo>
                  <a:pt x="3230" y="20413"/>
                </a:lnTo>
                <a:cubicBezTo>
                  <a:pt x="1817" y="20413"/>
                  <a:pt x="673" y="18396"/>
                  <a:pt x="673" y="1590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91443D-3A9D-4475-832C-0D3F56D47433}"/>
              </a:ext>
            </a:extLst>
          </p:cNvPr>
          <p:cNvSpPr/>
          <p:nvPr/>
        </p:nvSpPr>
        <p:spPr>
          <a:xfrm>
            <a:off x="7439935" y="3408263"/>
            <a:ext cx="1310104" cy="167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22" extrusionOk="0">
                <a:moveTo>
                  <a:pt x="15796" y="6358"/>
                </a:moveTo>
                <a:lnTo>
                  <a:pt x="952" y="6358"/>
                </a:lnTo>
                <a:cubicBezTo>
                  <a:pt x="428" y="6358"/>
                  <a:pt x="0" y="9545"/>
                  <a:pt x="0" y="13440"/>
                </a:cubicBezTo>
                <a:lnTo>
                  <a:pt x="0" y="13440"/>
                </a:lnTo>
                <a:cubicBezTo>
                  <a:pt x="0" y="17335"/>
                  <a:pt x="428" y="20522"/>
                  <a:pt x="952" y="20522"/>
                </a:cubicBezTo>
                <a:lnTo>
                  <a:pt x="15796" y="20522"/>
                </a:lnTo>
                <a:cubicBezTo>
                  <a:pt x="17604" y="20522"/>
                  <a:pt x="19316" y="18043"/>
                  <a:pt x="20934" y="13794"/>
                </a:cubicBezTo>
                <a:cubicBezTo>
                  <a:pt x="21315" y="12732"/>
                  <a:pt x="21600" y="10253"/>
                  <a:pt x="21600" y="7066"/>
                </a:cubicBezTo>
                <a:lnTo>
                  <a:pt x="21600" y="7066"/>
                </a:lnTo>
                <a:cubicBezTo>
                  <a:pt x="21600" y="2109"/>
                  <a:pt x="20934" y="-1078"/>
                  <a:pt x="20315" y="338"/>
                </a:cubicBezTo>
                <a:cubicBezTo>
                  <a:pt x="18888" y="4234"/>
                  <a:pt x="17366" y="6358"/>
                  <a:pt x="15796" y="635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128BCB5-3A42-4662-9A31-23627B05B647}"/>
              </a:ext>
            </a:extLst>
          </p:cNvPr>
          <p:cNvSpPr/>
          <p:nvPr/>
        </p:nvSpPr>
        <p:spPr>
          <a:xfrm>
            <a:off x="4788782" y="3465979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8" y="0"/>
                </a:move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80C52AC-2CF8-488C-B849-3D58CBE7E937}"/>
              </a:ext>
            </a:extLst>
          </p:cNvPr>
          <p:cNvSpPr/>
          <p:nvPr/>
        </p:nvSpPr>
        <p:spPr>
          <a:xfrm>
            <a:off x="6116196" y="3465979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2" y="21600"/>
                </a:move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8945C8-5791-4449-9808-D3390DC1D8D4}"/>
              </a:ext>
            </a:extLst>
          </p:cNvPr>
          <p:cNvSpPr/>
          <p:nvPr/>
        </p:nvSpPr>
        <p:spPr>
          <a:xfrm>
            <a:off x="4788782" y="1719330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E4AB86-5708-4315-B8EC-93E53DB82503}"/>
              </a:ext>
            </a:extLst>
          </p:cNvPr>
          <p:cNvSpPr/>
          <p:nvPr/>
        </p:nvSpPr>
        <p:spPr>
          <a:xfrm>
            <a:off x="3464430" y="5154914"/>
            <a:ext cx="1310104" cy="161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5" extrusionOk="0">
                <a:moveTo>
                  <a:pt x="5566" y="5841"/>
                </a:moveTo>
                <a:cubicBezTo>
                  <a:pt x="4044" y="5841"/>
                  <a:pt x="2569" y="4010"/>
                  <a:pt x="1237" y="349"/>
                </a:cubicBezTo>
                <a:cubicBezTo>
                  <a:pt x="618" y="-1115"/>
                  <a:pt x="0" y="2180"/>
                  <a:pt x="0" y="7305"/>
                </a:cubicBezTo>
                <a:lnTo>
                  <a:pt x="0" y="7305"/>
                </a:lnTo>
                <a:cubicBezTo>
                  <a:pt x="0" y="10600"/>
                  <a:pt x="285" y="13163"/>
                  <a:pt x="666" y="14261"/>
                </a:cubicBezTo>
                <a:cubicBezTo>
                  <a:pt x="2236" y="18288"/>
                  <a:pt x="3854" y="20485"/>
                  <a:pt x="5614" y="20485"/>
                </a:cubicBezTo>
                <a:lnTo>
                  <a:pt x="20648" y="20485"/>
                </a:lnTo>
                <a:cubicBezTo>
                  <a:pt x="21172" y="20485"/>
                  <a:pt x="21600" y="17190"/>
                  <a:pt x="21600" y="13163"/>
                </a:cubicBezTo>
                <a:lnTo>
                  <a:pt x="21600" y="13163"/>
                </a:lnTo>
                <a:cubicBezTo>
                  <a:pt x="21600" y="9136"/>
                  <a:pt x="21172" y="5841"/>
                  <a:pt x="20648" y="5841"/>
                </a:cubicBezTo>
                <a:lnTo>
                  <a:pt x="5566" y="58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521BEAD-0303-426D-A475-027620DF8B0D}"/>
              </a:ext>
            </a:extLst>
          </p:cNvPr>
          <p:cNvSpPr/>
          <p:nvPr/>
        </p:nvSpPr>
        <p:spPr>
          <a:xfrm>
            <a:off x="6096000" y="5200958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C5EB013-838F-416F-9AEE-BE9706B50D05}"/>
              </a:ext>
            </a:extLst>
          </p:cNvPr>
          <p:cNvSpPr/>
          <p:nvPr/>
        </p:nvSpPr>
        <p:spPr>
          <a:xfrm>
            <a:off x="4788782" y="5200958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6F90E7-C3D3-4E3C-B050-55AB4653F020}"/>
              </a:ext>
            </a:extLst>
          </p:cNvPr>
          <p:cNvSpPr/>
          <p:nvPr/>
        </p:nvSpPr>
        <p:spPr>
          <a:xfrm>
            <a:off x="7414752" y="5200958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5F14B7A-B612-45DC-A7EA-B721594C6C2A}"/>
              </a:ext>
            </a:extLst>
          </p:cNvPr>
          <p:cNvSpPr/>
          <p:nvPr/>
        </p:nvSpPr>
        <p:spPr>
          <a:xfrm>
            <a:off x="3464430" y="3465977"/>
            <a:ext cx="1310104" cy="161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5" extrusionOk="0">
                <a:moveTo>
                  <a:pt x="5614" y="14644"/>
                </a:moveTo>
                <a:lnTo>
                  <a:pt x="20648" y="14644"/>
                </a:lnTo>
                <a:cubicBezTo>
                  <a:pt x="21172" y="14644"/>
                  <a:pt x="21600" y="11349"/>
                  <a:pt x="21600" y="7322"/>
                </a:cubicBezTo>
                <a:lnTo>
                  <a:pt x="21600" y="7322"/>
                </a:lnTo>
                <a:cubicBezTo>
                  <a:pt x="21600" y="3295"/>
                  <a:pt x="21172" y="0"/>
                  <a:pt x="20648" y="0"/>
                </a:cubicBezTo>
                <a:lnTo>
                  <a:pt x="5614" y="0"/>
                </a:lnTo>
                <a:cubicBezTo>
                  <a:pt x="3901" y="0"/>
                  <a:pt x="2236" y="2197"/>
                  <a:pt x="666" y="6224"/>
                </a:cubicBezTo>
                <a:cubicBezTo>
                  <a:pt x="285" y="7322"/>
                  <a:pt x="0" y="9885"/>
                  <a:pt x="0" y="13180"/>
                </a:cubicBezTo>
                <a:lnTo>
                  <a:pt x="0" y="13180"/>
                </a:lnTo>
                <a:cubicBezTo>
                  <a:pt x="0" y="18305"/>
                  <a:pt x="619" y="21600"/>
                  <a:pt x="1237" y="20136"/>
                </a:cubicBezTo>
                <a:cubicBezTo>
                  <a:pt x="2664" y="16475"/>
                  <a:pt x="4139" y="14644"/>
                  <a:pt x="5614" y="1464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391A37B8-95DF-445D-A807-5E0E6AB75398}"/>
              </a:ext>
            </a:extLst>
          </p:cNvPr>
          <p:cNvSpPr/>
          <p:nvPr/>
        </p:nvSpPr>
        <p:spPr>
          <a:xfrm>
            <a:off x="7438352" y="1719330"/>
            <a:ext cx="1310104" cy="168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13" extrusionOk="0">
                <a:moveTo>
                  <a:pt x="15796" y="14284"/>
                </a:moveTo>
                <a:cubicBezTo>
                  <a:pt x="17366" y="14284"/>
                  <a:pt x="18888" y="16374"/>
                  <a:pt x="20315" y="19858"/>
                </a:cubicBezTo>
                <a:cubicBezTo>
                  <a:pt x="20934" y="21600"/>
                  <a:pt x="21600" y="18116"/>
                  <a:pt x="21600" y="13239"/>
                </a:cubicBezTo>
                <a:lnTo>
                  <a:pt x="21600" y="13239"/>
                </a:lnTo>
                <a:cubicBezTo>
                  <a:pt x="21600" y="10103"/>
                  <a:pt x="21315" y="7665"/>
                  <a:pt x="20934" y="6619"/>
                </a:cubicBezTo>
                <a:cubicBezTo>
                  <a:pt x="19316" y="2439"/>
                  <a:pt x="17604" y="0"/>
                  <a:pt x="15796" y="0"/>
                </a:cubicBezTo>
                <a:lnTo>
                  <a:pt x="952" y="0"/>
                </a:lnTo>
                <a:cubicBezTo>
                  <a:pt x="428" y="0"/>
                  <a:pt x="0" y="3136"/>
                  <a:pt x="0" y="6968"/>
                </a:cubicBezTo>
                <a:lnTo>
                  <a:pt x="0" y="6968"/>
                </a:lnTo>
                <a:cubicBezTo>
                  <a:pt x="0" y="10800"/>
                  <a:pt x="428" y="13935"/>
                  <a:pt x="952" y="13935"/>
                </a:cubicBezTo>
                <a:lnTo>
                  <a:pt x="15796" y="1393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A58CDD5-3721-4C74-BD8E-06195FAD42D3}"/>
              </a:ext>
            </a:extLst>
          </p:cNvPr>
          <p:cNvSpPr/>
          <p:nvPr/>
        </p:nvSpPr>
        <p:spPr>
          <a:xfrm>
            <a:off x="3461368" y="1719330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8" y="0"/>
                </a:moveTo>
                <a:lnTo>
                  <a:pt x="0" y="0"/>
                </a:lnTo>
                <a:lnTo>
                  <a:pt x="0" y="21600"/>
                </a:ln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FC96A103-8686-494D-9925-5C415EFCB6F8}"/>
              </a:ext>
            </a:extLst>
          </p:cNvPr>
          <p:cNvSpPr/>
          <p:nvPr/>
        </p:nvSpPr>
        <p:spPr>
          <a:xfrm>
            <a:off x="6116196" y="1719330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6A899867-C091-4FE1-AE3E-BCEBEA0EA3B2}"/>
              </a:ext>
            </a:extLst>
          </p:cNvPr>
          <p:cNvSpPr/>
          <p:nvPr/>
        </p:nvSpPr>
        <p:spPr>
          <a:xfrm>
            <a:off x="2422525" y="1244004"/>
            <a:ext cx="1056164" cy="1056159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AF3DF310-846A-475C-A6B8-4FA5F543678D}"/>
              </a:ext>
            </a:extLst>
          </p:cNvPr>
          <p:cNvSpPr/>
          <p:nvPr/>
        </p:nvSpPr>
        <p:spPr>
          <a:xfrm>
            <a:off x="2503327" y="1324803"/>
            <a:ext cx="894561" cy="89456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100" b="1" dirty="0">
                <a:solidFill>
                  <a:schemeClr val="tx2"/>
                </a:solidFill>
              </a:rPr>
              <a:t>LOREM IPSUM</a:t>
            </a:r>
            <a:endParaRPr sz="1100" b="1" dirty="0">
              <a:solidFill>
                <a:schemeClr val="tx2"/>
              </a:solidFill>
            </a:endParaRPr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05E06E26-AF48-435E-BBF2-04DE2666C09C}"/>
              </a:ext>
            </a:extLst>
          </p:cNvPr>
          <p:cNvSpPr/>
          <p:nvPr/>
        </p:nvSpPr>
        <p:spPr>
          <a:xfrm>
            <a:off x="8713311" y="4735679"/>
            <a:ext cx="1056164" cy="1056159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4B602B3B-06E2-4C15-846C-67F2BB8C9BCD}"/>
              </a:ext>
            </a:extLst>
          </p:cNvPr>
          <p:cNvSpPr/>
          <p:nvPr/>
        </p:nvSpPr>
        <p:spPr>
          <a:xfrm>
            <a:off x="8794113" y="4816478"/>
            <a:ext cx="894561" cy="89456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100" b="1" dirty="0">
                <a:solidFill>
                  <a:schemeClr val="tx2"/>
                </a:solidFill>
              </a:rPr>
              <a:t>LOREM IPSUM</a:t>
            </a:r>
            <a:endParaRPr sz="1100" b="1" dirty="0">
              <a:solidFill>
                <a:schemeClr val="tx2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7BC2FF-969E-4AB5-A1E1-017E5E9EAD8A}"/>
              </a:ext>
            </a:extLst>
          </p:cNvPr>
          <p:cNvSpPr txBox="1"/>
          <p:nvPr/>
        </p:nvSpPr>
        <p:spPr>
          <a:xfrm>
            <a:off x="3613587" y="1394086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FCDEE1A-3AB1-4427-ACDB-1DCE444ABFBA}"/>
              </a:ext>
            </a:extLst>
          </p:cNvPr>
          <p:cNvSpPr txBox="1"/>
          <p:nvPr/>
        </p:nvSpPr>
        <p:spPr>
          <a:xfrm>
            <a:off x="6093918" y="1394086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3D57001-B673-4024-A901-533B1A55BE3E}"/>
              </a:ext>
            </a:extLst>
          </p:cNvPr>
          <p:cNvSpPr txBox="1"/>
          <p:nvPr/>
        </p:nvSpPr>
        <p:spPr>
          <a:xfrm>
            <a:off x="4837646" y="1963167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8238200-4A38-473D-ADBC-BDE00420A595}"/>
              </a:ext>
            </a:extLst>
          </p:cNvPr>
          <p:cNvSpPr txBox="1"/>
          <p:nvPr/>
        </p:nvSpPr>
        <p:spPr>
          <a:xfrm>
            <a:off x="7317976" y="1963167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093E914-8E0A-4FD6-94F0-861CD2DF0147}"/>
              </a:ext>
            </a:extLst>
          </p:cNvPr>
          <p:cNvSpPr txBox="1"/>
          <p:nvPr/>
        </p:nvSpPr>
        <p:spPr>
          <a:xfrm>
            <a:off x="3613587" y="3112063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6824E0E-0857-4D28-B884-C19CA6633EF0}"/>
              </a:ext>
            </a:extLst>
          </p:cNvPr>
          <p:cNvSpPr txBox="1"/>
          <p:nvPr/>
        </p:nvSpPr>
        <p:spPr>
          <a:xfrm>
            <a:off x="6093918" y="3112063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3C5E901-8655-4F73-A818-6A5D8171C0CE}"/>
              </a:ext>
            </a:extLst>
          </p:cNvPr>
          <p:cNvSpPr txBox="1"/>
          <p:nvPr/>
        </p:nvSpPr>
        <p:spPr>
          <a:xfrm>
            <a:off x="4837646" y="3681144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5009927-0770-4C76-B452-0F9BA41C6227}"/>
              </a:ext>
            </a:extLst>
          </p:cNvPr>
          <p:cNvSpPr txBox="1"/>
          <p:nvPr/>
        </p:nvSpPr>
        <p:spPr>
          <a:xfrm>
            <a:off x="7317976" y="3681144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DCC0047-036F-4436-BCF5-30B578E45656}"/>
              </a:ext>
            </a:extLst>
          </p:cNvPr>
          <p:cNvSpPr txBox="1"/>
          <p:nvPr/>
        </p:nvSpPr>
        <p:spPr>
          <a:xfrm>
            <a:off x="3613587" y="4830040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4BAC031-00A0-40D8-810F-D5CB6B1DB3B2}"/>
              </a:ext>
            </a:extLst>
          </p:cNvPr>
          <p:cNvSpPr txBox="1"/>
          <p:nvPr/>
        </p:nvSpPr>
        <p:spPr>
          <a:xfrm>
            <a:off x="6093918" y="4830040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856FB6-870E-496A-B7EC-CE8E65DC8EA5}"/>
              </a:ext>
            </a:extLst>
          </p:cNvPr>
          <p:cNvSpPr txBox="1"/>
          <p:nvPr/>
        </p:nvSpPr>
        <p:spPr>
          <a:xfrm>
            <a:off x="4837646" y="5399121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CBB8B03-B7F1-462D-B20A-BE37F6224A5C}"/>
              </a:ext>
            </a:extLst>
          </p:cNvPr>
          <p:cNvSpPr txBox="1"/>
          <p:nvPr/>
        </p:nvSpPr>
        <p:spPr>
          <a:xfrm>
            <a:off x="7317976" y="5399121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867B0C5-3150-446A-B64A-440B33044717}"/>
              </a:ext>
            </a:extLst>
          </p:cNvPr>
          <p:cNvGrpSpPr/>
          <p:nvPr/>
        </p:nvGrpSpPr>
        <p:grpSpPr>
          <a:xfrm>
            <a:off x="3894223" y="1759328"/>
            <a:ext cx="668755" cy="805107"/>
            <a:chOff x="3894223" y="1734570"/>
            <a:chExt cx="668755" cy="80510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A544FE28-3939-4CD3-86E6-5F05354B9340}"/>
                </a:ext>
              </a:extLst>
            </p:cNvPr>
            <p:cNvSpPr/>
            <p:nvPr/>
          </p:nvSpPr>
          <p:spPr>
            <a:xfrm>
              <a:off x="3894223" y="1734570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BA88DD7-EE9C-4B54-BF57-050B717F18B4}"/>
                </a:ext>
              </a:extLst>
            </p:cNvPr>
            <p:cNvSpPr/>
            <p:nvPr/>
          </p:nvSpPr>
          <p:spPr>
            <a:xfrm>
              <a:off x="3921275" y="177675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D382E686-BA30-43D3-80D0-599DA12E1712}"/>
                </a:ext>
              </a:extLst>
            </p:cNvPr>
            <p:cNvSpPr/>
            <p:nvPr/>
          </p:nvSpPr>
          <p:spPr>
            <a:xfrm>
              <a:off x="3989086" y="1973189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0" name="Graphic 69" descr="Address Book with solid fill">
              <a:extLst>
                <a:ext uri="{FF2B5EF4-FFF2-40B4-BE49-F238E27FC236}">
                  <a16:creationId xmlns:a16="http://schemas.microsoft.com/office/drawing/2014/main" id="{4DB86C2E-137F-439F-BC80-AC7EE1F47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40656" y="2024757"/>
              <a:ext cx="375888" cy="375888"/>
            </a:xfrm>
            <a:prstGeom prst="rect">
              <a:avLst/>
            </a:prstGeom>
          </p:spPr>
        </p:pic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5755CCB-95D5-4882-B1A7-FFB7F797BB32}"/>
              </a:ext>
            </a:extLst>
          </p:cNvPr>
          <p:cNvGrpSpPr/>
          <p:nvPr/>
        </p:nvGrpSpPr>
        <p:grpSpPr>
          <a:xfrm>
            <a:off x="5135066" y="1013149"/>
            <a:ext cx="670921" cy="805107"/>
            <a:chOff x="5135066" y="1013149"/>
            <a:chExt cx="670921" cy="805107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3D411AC-23C1-4A94-A3C1-2AE27CE1A7DB}"/>
                </a:ext>
              </a:extLst>
            </p:cNvPr>
            <p:cNvSpPr/>
            <p:nvPr/>
          </p:nvSpPr>
          <p:spPr>
            <a:xfrm>
              <a:off x="5135066" y="1013149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929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6FE780D-2CA2-42F7-821F-6056B42F6BBF}"/>
                </a:ext>
              </a:extLst>
            </p:cNvPr>
            <p:cNvSpPr/>
            <p:nvPr/>
          </p:nvSpPr>
          <p:spPr>
            <a:xfrm>
              <a:off x="5163201" y="1042004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6B782267-CBE7-4762-9E9C-2CBDEAE2D7D3}"/>
                </a:ext>
              </a:extLst>
            </p:cNvPr>
            <p:cNvSpPr/>
            <p:nvPr/>
          </p:nvSpPr>
          <p:spPr>
            <a:xfrm>
              <a:off x="5231012" y="1105284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1" name="Graphic 70" descr="Agriculture with solid fill">
              <a:extLst>
                <a:ext uri="{FF2B5EF4-FFF2-40B4-BE49-F238E27FC236}">
                  <a16:creationId xmlns:a16="http://schemas.microsoft.com/office/drawing/2014/main" id="{8940DD4B-0174-4515-8A2C-49284B784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82582" y="1156852"/>
              <a:ext cx="375888" cy="375888"/>
            </a:xfrm>
            <a:prstGeom prst="rect">
              <a:avLst/>
            </a:prstGeom>
          </p:spPr>
        </p:pic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9DDDD92-5403-4B47-95C6-100F0866CE44}"/>
              </a:ext>
            </a:extLst>
          </p:cNvPr>
          <p:cNvGrpSpPr/>
          <p:nvPr/>
        </p:nvGrpSpPr>
        <p:grpSpPr>
          <a:xfrm>
            <a:off x="7645608" y="1013147"/>
            <a:ext cx="668755" cy="805109"/>
            <a:chOff x="7645608" y="1013147"/>
            <a:chExt cx="668755" cy="805109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37F557E7-D2D3-4582-8377-F4E742E65975}"/>
                </a:ext>
              </a:extLst>
            </p:cNvPr>
            <p:cNvSpPr/>
            <p:nvPr/>
          </p:nvSpPr>
          <p:spPr>
            <a:xfrm>
              <a:off x="7645608" y="1013147"/>
              <a:ext cx="668755" cy="80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111" y="21600"/>
                  </a:moveTo>
                  <a:lnTo>
                    <a:pt x="17578" y="15329"/>
                  </a:lnTo>
                  <a:cubicBezTo>
                    <a:pt x="19533" y="13626"/>
                    <a:pt x="20600" y="11381"/>
                    <a:pt x="20600" y="8981"/>
                  </a:cubicBezTo>
                  <a:cubicBezTo>
                    <a:pt x="20600" y="6581"/>
                    <a:pt x="19533" y="4335"/>
                    <a:pt x="17578" y="2632"/>
                  </a:cubicBezTo>
                  <a:cubicBezTo>
                    <a:pt x="15622" y="929"/>
                    <a:pt x="13044" y="0"/>
                    <a:pt x="10289" y="0"/>
                  </a:cubicBezTo>
                  <a:cubicBezTo>
                    <a:pt x="7533" y="0"/>
                    <a:pt x="4956" y="929"/>
                    <a:pt x="3000" y="2632"/>
                  </a:cubicBezTo>
                  <a:cubicBezTo>
                    <a:pt x="-1000" y="6116"/>
                    <a:pt x="-1000" y="11845"/>
                    <a:pt x="3000" y="15329"/>
                  </a:cubicBezTo>
                  <a:lnTo>
                    <a:pt x="10111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69AF32F-57B4-4070-9D01-8DFB575A1FE0}"/>
                </a:ext>
              </a:extLst>
            </p:cNvPr>
            <p:cNvSpPr/>
            <p:nvPr/>
          </p:nvSpPr>
          <p:spPr>
            <a:xfrm>
              <a:off x="7672660" y="1042004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3E737E61-8F3A-4B4C-96DD-AFF4C0B0B588}"/>
                </a:ext>
              </a:extLst>
            </p:cNvPr>
            <p:cNvSpPr/>
            <p:nvPr/>
          </p:nvSpPr>
          <p:spPr>
            <a:xfrm>
              <a:off x="7740471" y="111304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2" name="Graphic 71" descr="Airplane with solid fill">
              <a:extLst>
                <a:ext uri="{FF2B5EF4-FFF2-40B4-BE49-F238E27FC236}">
                  <a16:creationId xmlns:a16="http://schemas.microsoft.com/office/drawing/2014/main" id="{D2A17B81-E30D-485C-8474-9A3A928F9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92041" y="1164616"/>
              <a:ext cx="375888" cy="375888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19DADE7-008E-46E7-A6B6-F7739F410283}"/>
              </a:ext>
            </a:extLst>
          </p:cNvPr>
          <p:cNvGrpSpPr/>
          <p:nvPr/>
        </p:nvGrpSpPr>
        <p:grpSpPr>
          <a:xfrm>
            <a:off x="6375907" y="1759328"/>
            <a:ext cx="668035" cy="805107"/>
            <a:chOff x="6375907" y="1734570"/>
            <a:chExt cx="668035" cy="805107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07B03AA-D6DD-4C3C-ACCF-12FE8FDDCA62}"/>
                </a:ext>
              </a:extLst>
            </p:cNvPr>
            <p:cNvSpPr/>
            <p:nvPr/>
          </p:nvSpPr>
          <p:spPr>
            <a:xfrm>
              <a:off x="6375907" y="1734570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F0378E4-CB65-4B3F-9CD9-E1E7AF855D10}"/>
                </a:ext>
              </a:extLst>
            </p:cNvPr>
            <p:cNvSpPr/>
            <p:nvPr/>
          </p:nvSpPr>
          <p:spPr>
            <a:xfrm>
              <a:off x="6402599" y="177675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FAFE2E1A-E5F1-4306-A180-966C8B2A2CB8}"/>
                </a:ext>
              </a:extLst>
            </p:cNvPr>
            <p:cNvSpPr/>
            <p:nvPr/>
          </p:nvSpPr>
          <p:spPr>
            <a:xfrm>
              <a:off x="6470411" y="1980953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3" name="Graphic 72" descr="Architecture with solid fill">
              <a:extLst>
                <a:ext uri="{FF2B5EF4-FFF2-40B4-BE49-F238E27FC236}">
                  <a16:creationId xmlns:a16="http://schemas.microsoft.com/office/drawing/2014/main" id="{ACCF6EDF-95F2-4883-9F5A-6930B7C45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21981" y="2032521"/>
              <a:ext cx="375888" cy="375888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2B540BA-16ED-4241-AC01-92A2A1EEA8EE}"/>
              </a:ext>
            </a:extLst>
          </p:cNvPr>
          <p:cNvGrpSpPr/>
          <p:nvPr/>
        </p:nvGrpSpPr>
        <p:grpSpPr>
          <a:xfrm>
            <a:off x="5135066" y="2744558"/>
            <a:ext cx="670921" cy="805107"/>
            <a:chOff x="5135066" y="2744558"/>
            <a:chExt cx="670921" cy="805107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FEE7DC-CB66-466D-AF40-2D3B2187488B}"/>
                </a:ext>
              </a:extLst>
            </p:cNvPr>
            <p:cNvSpPr/>
            <p:nvPr/>
          </p:nvSpPr>
          <p:spPr>
            <a:xfrm>
              <a:off x="5135066" y="2744558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1006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2BC8B7B-F247-46CB-8B98-AC3F19C833FB}"/>
                </a:ext>
              </a:extLst>
            </p:cNvPr>
            <p:cNvSpPr/>
            <p:nvPr/>
          </p:nvSpPr>
          <p:spPr>
            <a:xfrm>
              <a:off x="5163201" y="2773413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5C7B18F7-B9CC-41B8-BFA5-1676DBD38813}"/>
                </a:ext>
              </a:extLst>
            </p:cNvPr>
            <p:cNvSpPr/>
            <p:nvPr/>
          </p:nvSpPr>
          <p:spPr>
            <a:xfrm>
              <a:off x="5231012" y="284445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4" name="Graphic 73" descr="Asian Temple with solid fill">
              <a:extLst>
                <a:ext uri="{FF2B5EF4-FFF2-40B4-BE49-F238E27FC236}">
                  <a16:creationId xmlns:a16="http://schemas.microsoft.com/office/drawing/2014/main" id="{5A5DB655-0E34-4F18-97E4-491307F98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82582" y="2896026"/>
              <a:ext cx="375888" cy="375888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28593D6-ABD5-428A-9565-87A5ADFFCC4A}"/>
              </a:ext>
            </a:extLst>
          </p:cNvPr>
          <p:cNvGrpSpPr/>
          <p:nvPr/>
        </p:nvGrpSpPr>
        <p:grpSpPr>
          <a:xfrm>
            <a:off x="7645607" y="2744558"/>
            <a:ext cx="671646" cy="805107"/>
            <a:chOff x="7645607" y="2744558"/>
            <a:chExt cx="671646" cy="805107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125C2217-2F13-4382-AD5D-8880E7B200AD}"/>
                </a:ext>
              </a:extLst>
            </p:cNvPr>
            <p:cNvSpPr/>
            <p:nvPr/>
          </p:nvSpPr>
          <p:spPr>
            <a:xfrm>
              <a:off x="7645607" y="2744558"/>
              <a:ext cx="671646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extrusionOk="0">
                  <a:moveTo>
                    <a:pt x="10247" y="0"/>
                  </a:moveTo>
                  <a:cubicBezTo>
                    <a:pt x="7502" y="0"/>
                    <a:pt x="4935" y="929"/>
                    <a:pt x="2988" y="2632"/>
                  </a:cubicBezTo>
                  <a:cubicBezTo>
                    <a:pt x="-996" y="6116"/>
                    <a:pt x="-996" y="11845"/>
                    <a:pt x="2988" y="15329"/>
                  </a:cubicBezTo>
                  <a:lnTo>
                    <a:pt x="10158" y="21600"/>
                  </a:lnTo>
                  <a:lnTo>
                    <a:pt x="17594" y="15329"/>
                  </a:lnTo>
                  <a:cubicBezTo>
                    <a:pt x="19542" y="13626"/>
                    <a:pt x="20604" y="11381"/>
                    <a:pt x="20604" y="8981"/>
                  </a:cubicBezTo>
                  <a:cubicBezTo>
                    <a:pt x="20604" y="6581"/>
                    <a:pt x="19542" y="4336"/>
                    <a:pt x="17594" y="2632"/>
                  </a:cubicBezTo>
                  <a:cubicBezTo>
                    <a:pt x="15558" y="1006"/>
                    <a:pt x="12991" y="0"/>
                    <a:pt x="1024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DA87974-0DEC-4544-9E5D-BFBF355DACA4}"/>
                </a:ext>
              </a:extLst>
            </p:cNvPr>
            <p:cNvSpPr/>
            <p:nvPr/>
          </p:nvSpPr>
          <p:spPr>
            <a:xfrm>
              <a:off x="7674103" y="2773413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AD89951-696F-40E5-B16D-15C744EEAB2D}"/>
                </a:ext>
              </a:extLst>
            </p:cNvPr>
            <p:cNvSpPr/>
            <p:nvPr/>
          </p:nvSpPr>
          <p:spPr>
            <a:xfrm>
              <a:off x="7741915" y="284445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5" name="Graphic 74" descr="Avocado with solid fill">
              <a:extLst>
                <a:ext uri="{FF2B5EF4-FFF2-40B4-BE49-F238E27FC236}">
                  <a16:creationId xmlns:a16="http://schemas.microsoft.com/office/drawing/2014/main" id="{F1FA8349-DC1D-4774-9257-A7E828202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793485" y="2896026"/>
              <a:ext cx="375888" cy="375888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010320D-0254-4652-87C4-910546814C3D}"/>
              </a:ext>
            </a:extLst>
          </p:cNvPr>
          <p:cNvGrpSpPr/>
          <p:nvPr/>
        </p:nvGrpSpPr>
        <p:grpSpPr>
          <a:xfrm>
            <a:off x="3894223" y="3494836"/>
            <a:ext cx="668755" cy="805107"/>
            <a:chOff x="3894223" y="3494836"/>
            <a:chExt cx="668755" cy="80510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35D4A895-EB35-489A-BDB1-39C61943121D}"/>
                </a:ext>
              </a:extLst>
            </p:cNvPr>
            <p:cNvSpPr/>
            <p:nvPr/>
          </p:nvSpPr>
          <p:spPr>
            <a:xfrm>
              <a:off x="3894223" y="3494836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3E1B750-26E0-4FC0-9185-6ED23EC3B7CB}"/>
                </a:ext>
              </a:extLst>
            </p:cNvPr>
            <p:cNvSpPr/>
            <p:nvPr/>
          </p:nvSpPr>
          <p:spPr>
            <a:xfrm>
              <a:off x="3921274" y="3531454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E277BFED-1D05-4B70-A6D0-CB0669D67439}"/>
                </a:ext>
              </a:extLst>
            </p:cNvPr>
            <p:cNvSpPr/>
            <p:nvPr/>
          </p:nvSpPr>
          <p:spPr>
            <a:xfrm>
              <a:off x="3989086" y="3720126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6" name="Graphic 75" descr="Backpack with solid fill">
              <a:extLst>
                <a:ext uri="{FF2B5EF4-FFF2-40B4-BE49-F238E27FC236}">
                  <a16:creationId xmlns:a16="http://schemas.microsoft.com/office/drawing/2014/main" id="{142B6B20-4D02-463D-8358-E166956F7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040656" y="3771694"/>
              <a:ext cx="375888" cy="375888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5A28146-194C-499D-8E52-935753ECB669}"/>
              </a:ext>
            </a:extLst>
          </p:cNvPr>
          <p:cNvGrpSpPr/>
          <p:nvPr/>
        </p:nvGrpSpPr>
        <p:grpSpPr>
          <a:xfrm>
            <a:off x="6375907" y="3494836"/>
            <a:ext cx="668035" cy="805107"/>
            <a:chOff x="6375907" y="3494836"/>
            <a:chExt cx="668035" cy="805107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ABF403F-2E5F-46E0-ADD8-AE4278C03F17}"/>
                </a:ext>
              </a:extLst>
            </p:cNvPr>
            <p:cNvSpPr/>
            <p:nvPr/>
          </p:nvSpPr>
          <p:spPr>
            <a:xfrm>
              <a:off x="6375907" y="3494836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931C336-6B8F-4B44-9502-1AD584158973}"/>
                </a:ext>
              </a:extLst>
            </p:cNvPr>
            <p:cNvSpPr/>
            <p:nvPr/>
          </p:nvSpPr>
          <p:spPr>
            <a:xfrm>
              <a:off x="6402599" y="3531454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6D714472-9A31-4169-8CDB-AF9C09944838}"/>
                </a:ext>
              </a:extLst>
            </p:cNvPr>
            <p:cNvSpPr/>
            <p:nvPr/>
          </p:nvSpPr>
          <p:spPr>
            <a:xfrm>
              <a:off x="6470411" y="3720126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7" name="Graphic 76" descr="Balloons with solid fill">
              <a:extLst>
                <a:ext uri="{FF2B5EF4-FFF2-40B4-BE49-F238E27FC236}">
                  <a16:creationId xmlns:a16="http://schemas.microsoft.com/office/drawing/2014/main" id="{AF076E85-D8D5-48BC-B330-F2B1E337D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521981" y="3771694"/>
              <a:ext cx="375888" cy="375888"/>
            </a:xfrm>
            <a:prstGeom prst="rect">
              <a:avLst/>
            </a:prstGeom>
          </p:spPr>
        </p:pic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DF8D7CD-AD9F-4C86-B9E3-15210AC96916}"/>
              </a:ext>
            </a:extLst>
          </p:cNvPr>
          <p:cNvGrpSpPr/>
          <p:nvPr/>
        </p:nvGrpSpPr>
        <p:grpSpPr>
          <a:xfrm>
            <a:off x="3894223" y="5226245"/>
            <a:ext cx="668755" cy="805107"/>
            <a:chOff x="3894223" y="5226245"/>
            <a:chExt cx="668755" cy="80510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B512D094-01C7-42ED-B9E3-E11CB2227EF4}"/>
                </a:ext>
              </a:extLst>
            </p:cNvPr>
            <p:cNvSpPr/>
            <p:nvPr/>
          </p:nvSpPr>
          <p:spPr>
            <a:xfrm>
              <a:off x="3894223" y="5226245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B8A796FE-0FD5-4856-AEC7-48238434024D}"/>
                </a:ext>
              </a:extLst>
            </p:cNvPr>
            <p:cNvSpPr/>
            <p:nvPr/>
          </p:nvSpPr>
          <p:spPr>
            <a:xfrm>
              <a:off x="3921275" y="526286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40375682-C1EB-46B6-ADFF-265F5B2B2AF7}"/>
                </a:ext>
              </a:extLst>
            </p:cNvPr>
            <p:cNvSpPr/>
            <p:nvPr/>
          </p:nvSpPr>
          <p:spPr>
            <a:xfrm>
              <a:off x="3981322" y="5464864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8" name="Graphic 77" descr="Barn with solid fill">
              <a:extLst>
                <a:ext uri="{FF2B5EF4-FFF2-40B4-BE49-F238E27FC236}">
                  <a16:creationId xmlns:a16="http://schemas.microsoft.com/office/drawing/2014/main" id="{C51AB8EF-AD4B-4B89-A765-FDF228433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4032892" y="5516432"/>
              <a:ext cx="375888" cy="375888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9DA6476-4BC1-4BAB-B2F9-2FE7C71A5B9B}"/>
              </a:ext>
            </a:extLst>
          </p:cNvPr>
          <p:cNvGrpSpPr/>
          <p:nvPr/>
        </p:nvGrpSpPr>
        <p:grpSpPr>
          <a:xfrm>
            <a:off x="5135066" y="4471398"/>
            <a:ext cx="670921" cy="805107"/>
            <a:chOff x="5135066" y="4504824"/>
            <a:chExt cx="670921" cy="805107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FAE752E-D98F-42A8-B278-95E34B9D3D14}"/>
                </a:ext>
              </a:extLst>
            </p:cNvPr>
            <p:cNvSpPr/>
            <p:nvPr/>
          </p:nvSpPr>
          <p:spPr>
            <a:xfrm>
              <a:off x="5135066" y="4504824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929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3F4ADAF2-9E6C-4739-90A1-4C41C0CB7651}"/>
                </a:ext>
              </a:extLst>
            </p:cNvPr>
            <p:cNvSpPr/>
            <p:nvPr/>
          </p:nvSpPr>
          <p:spPr>
            <a:xfrm>
              <a:off x="5163201" y="4533678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14738"/>
                  </a:moveTo>
                  <a:cubicBezTo>
                    <a:pt x="20631" y="11327"/>
                    <a:pt x="20631" y="5887"/>
                    <a:pt x="16754" y="2558"/>
                  </a:cubicBezTo>
                  <a:cubicBezTo>
                    <a:pt x="12877" y="-853"/>
                    <a:pt x="6693" y="-853"/>
                    <a:pt x="2908" y="2558"/>
                  </a:cubicBezTo>
                  <a:cubicBezTo>
                    <a:pt x="-969" y="5968"/>
                    <a:pt x="-969" y="11409"/>
                    <a:pt x="2908" y="14738"/>
                  </a:cubicBezTo>
                  <a:lnTo>
                    <a:pt x="9739" y="20747"/>
                  </a:lnTo>
                  <a:lnTo>
                    <a:pt x="16754" y="1473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A3DA81E9-A146-4A5C-A2A5-2C6BD9A96E51}"/>
                </a:ext>
              </a:extLst>
            </p:cNvPr>
            <p:cNvSpPr/>
            <p:nvPr/>
          </p:nvSpPr>
          <p:spPr>
            <a:xfrm>
              <a:off x="5231012" y="4591395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9" name="Graphic 78" descr="Beaker with solid fill">
              <a:extLst>
                <a:ext uri="{FF2B5EF4-FFF2-40B4-BE49-F238E27FC236}">
                  <a16:creationId xmlns:a16="http://schemas.microsoft.com/office/drawing/2014/main" id="{3C57122D-B8A8-4D6E-9762-4CF653930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282582" y="4642963"/>
              <a:ext cx="375888" cy="375888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68EBD32-980F-4DF2-8C8D-03C1246E5320}"/>
              </a:ext>
            </a:extLst>
          </p:cNvPr>
          <p:cNvGrpSpPr/>
          <p:nvPr/>
        </p:nvGrpSpPr>
        <p:grpSpPr>
          <a:xfrm>
            <a:off x="6375907" y="5226245"/>
            <a:ext cx="668035" cy="805107"/>
            <a:chOff x="6375907" y="5226245"/>
            <a:chExt cx="668035" cy="805107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527CBD5C-B73D-4625-A9B5-CD57DA614F57}"/>
                </a:ext>
              </a:extLst>
            </p:cNvPr>
            <p:cNvSpPr/>
            <p:nvPr/>
          </p:nvSpPr>
          <p:spPr>
            <a:xfrm>
              <a:off x="6375907" y="5226245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2184B8B-9BE8-4737-A4E0-E374F21048FF}"/>
                </a:ext>
              </a:extLst>
            </p:cNvPr>
            <p:cNvSpPr/>
            <p:nvPr/>
          </p:nvSpPr>
          <p:spPr>
            <a:xfrm>
              <a:off x="6402599" y="526286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2F4363ED-B1EC-4EDF-99E6-A715ECEE0237}"/>
                </a:ext>
              </a:extLst>
            </p:cNvPr>
            <p:cNvSpPr/>
            <p:nvPr/>
          </p:nvSpPr>
          <p:spPr>
            <a:xfrm>
              <a:off x="6470411" y="5457099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0" name="Graphic 79" descr="Bells with solid fill">
              <a:extLst>
                <a:ext uri="{FF2B5EF4-FFF2-40B4-BE49-F238E27FC236}">
                  <a16:creationId xmlns:a16="http://schemas.microsoft.com/office/drawing/2014/main" id="{1DEB0690-B71F-4BB6-9961-96C5C8E27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6521981" y="5508667"/>
              <a:ext cx="375888" cy="375888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CA4E9B3-1D19-463A-80A4-AEB31F2CD4F0}"/>
              </a:ext>
            </a:extLst>
          </p:cNvPr>
          <p:cNvGrpSpPr/>
          <p:nvPr/>
        </p:nvGrpSpPr>
        <p:grpSpPr>
          <a:xfrm>
            <a:off x="7645607" y="4471398"/>
            <a:ext cx="671646" cy="805107"/>
            <a:chOff x="7645607" y="4504824"/>
            <a:chExt cx="671646" cy="805107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064913FD-46BE-4BDA-AB3D-1E7142CAFB2E}"/>
                </a:ext>
              </a:extLst>
            </p:cNvPr>
            <p:cNvSpPr/>
            <p:nvPr/>
          </p:nvSpPr>
          <p:spPr>
            <a:xfrm>
              <a:off x="7645607" y="4504824"/>
              <a:ext cx="671646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extrusionOk="0">
                  <a:moveTo>
                    <a:pt x="10247" y="0"/>
                  </a:moveTo>
                  <a:cubicBezTo>
                    <a:pt x="7502" y="0"/>
                    <a:pt x="4935" y="929"/>
                    <a:pt x="2988" y="2632"/>
                  </a:cubicBezTo>
                  <a:cubicBezTo>
                    <a:pt x="-996" y="6116"/>
                    <a:pt x="-996" y="11845"/>
                    <a:pt x="2988" y="15329"/>
                  </a:cubicBezTo>
                  <a:lnTo>
                    <a:pt x="10158" y="21600"/>
                  </a:lnTo>
                  <a:lnTo>
                    <a:pt x="17594" y="15329"/>
                  </a:lnTo>
                  <a:cubicBezTo>
                    <a:pt x="19542" y="13626"/>
                    <a:pt x="20604" y="11381"/>
                    <a:pt x="20604" y="8981"/>
                  </a:cubicBezTo>
                  <a:cubicBezTo>
                    <a:pt x="20604" y="6581"/>
                    <a:pt x="19542" y="4336"/>
                    <a:pt x="17594" y="2632"/>
                  </a:cubicBezTo>
                  <a:cubicBezTo>
                    <a:pt x="15558" y="929"/>
                    <a:pt x="12991" y="0"/>
                    <a:pt x="1024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F5111B09-67A3-49E8-9690-20C09B3B4A0A}"/>
                </a:ext>
              </a:extLst>
            </p:cNvPr>
            <p:cNvSpPr/>
            <p:nvPr/>
          </p:nvSpPr>
          <p:spPr>
            <a:xfrm>
              <a:off x="7674103" y="4533678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14738"/>
                  </a:moveTo>
                  <a:cubicBezTo>
                    <a:pt x="20631" y="11327"/>
                    <a:pt x="20631" y="5887"/>
                    <a:pt x="16754" y="2558"/>
                  </a:cubicBezTo>
                  <a:cubicBezTo>
                    <a:pt x="12877" y="-853"/>
                    <a:pt x="6693" y="-853"/>
                    <a:pt x="2908" y="2558"/>
                  </a:cubicBezTo>
                  <a:cubicBezTo>
                    <a:pt x="-969" y="5968"/>
                    <a:pt x="-969" y="11409"/>
                    <a:pt x="2908" y="14738"/>
                  </a:cubicBezTo>
                  <a:lnTo>
                    <a:pt x="9739" y="20747"/>
                  </a:lnTo>
                  <a:lnTo>
                    <a:pt x="16754" y="147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70501D95-D4FA-425E-AD8F-1C3600281C18}"/>
                </a:ext>
              </a:extLst>
            </p:cNvPr>
            <p:cNvSpPr/>
            <p:nvPr/>
          </p:nvSpPr>
          <p:spPr>
            <a:xfrm>
              <a:off x="7741915" y="4591395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1" name="Graphic 80" descr="Board Of Directors with solid fill">
              <a:extLst>
                <a:ext uri="{FF2B5EF4-FFF2-40B4-BE49-F238E27FC236}">
                  <a16:creationId xmlns:a16="http://schemas.microsoft.com/office/drawing/2014/main" id="{272A42DA-986E-4134-B776-5A056748D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p:blipFill>
          <p:spPr>
            <a:xfrm>
              <a:off x="7793485" y="4642963"/>
              <a:ext cx="375888" cy="375888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208C964-046C-4B43-81E5-05FDD8AB5CB6}"/>
              </a:ext>
            </a:extLst>
          </p:cNvPr>
          <p:cNvGrpSpPr/>
          <p:nvPr/>
        </p:nvGrpSpPr>
        <p:grpSpPr>
          <a:xfrm>
            <a:off x="340731" y="1208762"/>
            <a:ext cx="1887928" cy="1167042"/>
            <a:chOff x="332936" y="2689321"/>
            <a:chExt cx="2926080" cy="116704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33709BD-7AB3-41AD-9081-77BCA83475A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B4E5DF4-158F-4E15-A3F6-72CD4BC8D7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4D95C42-5CB4-4784-8D5A-C509DA288851}"/>
              </a:ext>
            </a:extLst>
          </p:cNvPr>
          <p:cNvGrpSpPr/>
          <p:nvPr/>
        </p:nvGrpSpPr>
        <p:grpSpPr>
          <a:xfrm>
            <a:off x="9966220" y="4654028"/>
            <a:ext cx="1887928" cy="1167042"/>
            <a:chOff x="332936" y="2689321"/>
            <a:chExt cx="2926080" cy="116704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C46CDB1-A5C9-49EB-819E-A195FC59FA8A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5907FB2-A829-47C6-B4B0-AC4FFF45FB3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11F5E81-A49C-4CD3-A554-8D3C8A72980B}"/>
              </a:ext>
            </a:extLst>
          </p:cNvPr>
          <p:cNvSpPr/>
          <p:nvPr/>
        </p:nvSpPr>
        <p:spPr>
          <a:xfrm>
            <a:off x="2855375" y="1676853"/>
            <a:ext cx="6484129" cy="3676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" y="15903"/>
                </a:moveTo>
                <a:cubicBezTo>
                  <a:pt x="673" y="13428"/>
                  <a:pt x="1817" y="11393"/>
                  <a:pt x="3230" y="11393"/>
                </a:cubicBezTo>
                <a:lnTo>
                  <a:pt x="18370" y="11393"/>
                </a:lnTo>
                <a:cubicBezTo>
                  <a:pt x="20148" y="11393"/>
                  <a:pt x="21600" y="8833"/>
                  <a:pt x="21600" y="5697"/>
                </a:cubicBezTo>
                <a:cubicBezTo>
                  <a:pt x="21600" y="2560"/>
                  <a:pt x="20148" y="0"/>
                  <a:pt x="18370" y="0"/>
                </a:cubicBezTo>
                <a:lnTo>
                  <a:pt x="192" y="0"/>
                </a:lnTo>
                <a:lnTo>
                  <a:pt x="192" y="1187"/>
                </a:lnTo>
                <a:lnTo>
                  <a:pt x="18370" y="1187"/>
                </a:lnTo>
                <a:cubicBezTo>
                  <a:pt x="19774" y="1187"/>
                  <a:pt x="20927" y="3204"/>
                  <a:pt x="20927" y="5697"/>
                </a:cubicBezTo>
                <a:cubicBezTo>
                  <a:pt x="20927" y="8172"/>
                  <a:pt x="19783" y="10207"/>
                  <a:pt x="18370" y="10207"/>
                </a:cubicBezTo>
                <a:lnTo>
                  <a:pt x="3230" y="10207"/>
                </a:lnTo>
                <a:cubicBezTo>
                  <a:pt x="1452" y="10207"/>
                  <a:pt x="0" y="12767"/>
                  <a:pt x="0" y="15903"/>
                </a:cubicBezTo>
                <a:cubicBezTo>
                  <a:pt x="0" y="19040"/>
                  <a:pt x="1452" y="21600"/>
                  <a:pt x="3230" y="21600"/>
                </a:cubicBezTo>
                <a:lnTo>
                  <a:pt x="21408" y="21600"/>
                </a:lnTo>
                <a:lnTo>
                  <a:pt x="21408" y="20413"/>
                </a:lnTo>
                <a:lnTo>
                  <a:pt x="3230" y="20413"/>
                </a:lnTo>
                <a:cubicBezTo>
                  <a:pt x="1817" y="20413"/>
                  <a:pt x="673" y="18396"/>
                  <a:pt x="673" y="15903"/>
                </a:cubicBezTo>
                <a:close/>
              </a:path>
            </a:pathLst>
          </a:custGeom>
          <a:solidFill>
            <a:schemeClr val="bg1">
              <a:lumMod val="85000"/>
              <a:alpha val="36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91443D-3A9D-4475-832C-0D3F56D47433}"/>
              </a:ext>
            </a:extLst>
          </p:cNvPr>
          <p:cNvSpPr/>
          <p:nvPr/>
        </p:nvSpPr>
        <p:spPr>
          <a:xfrm>
            <a:off x="7439935" y="3408263"/>
            <a:ext cx="1310104" cy="167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22" extrusionOk="0">
                <a:moveTo>
                  <a:pt x="15796" y="6358"/>
                </a:moveTo>
                <a:lnTo>
                  <a:pt x="952" y="6358"/>
                </a:lnTo>
                <a:cubicBezTo>
                  <a:pt x="428" y="6358"/>
                  <a:pt x="0" y="9545"/>
                  <a:pt x="0" y="13440"/>
                </a:cubicBezTo>
                <a:lnTo>
                  <a:pt x="0" y="13440"/>
                </a:lnTo>
                <a:cubicBezTo>
                  <a:pt x="0" y="17335"/>
                  <a:pt x="428" y="20522"/>
                  <a:pt x="952" y="20522"/>
                </a:cubicBezTo>
                <a:lnTo>
                  <a:pt x="15796" y="20522"/>
                </a:lnTo>
                <a:cubicBezTo>
                  <a:pt x="17604" y="20522"/>
                  <a:pt x="19316" y="18043"/>
                  <a:pt x="20934" y="13794"/>
                </a:cubicBezTo>
                <a:cubicBezTo>
                  <a:pt x="21315" y="12732"/>
                  <a:pt x="21600" y="10253"/>
                  <a:pt x="21600" y="7066"/>
                </a:cubicBezTo>
                <a:lnTo>
                  <a:pt x="21600" y="7066"/>
                </a:lnTo>
                <a:cubicBezTo>
                  <a:pt x="21600" y="2109"/>
                  <a:pt x="20934" y="-1078"/>
                  <a:pt x="20315" y="338"/>
                </a:cubicBezTo>
                <a:cubicBezTo>
                  <a:pt x="18888" y="4234"/>
                  <a:pt x="17366" y="6358"/>
                  <a:pt x="15796" y="635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128BCB5-3A42-4662-9A31-23627B05B647}"/>
              </a:ext>
            </a:extLst>
          </p:cNvPr>
          <p:cNvSpPr/>
          <p:nvPr/>
        </p:nvSpPr>
        <p:spPr>
          <a:xfrm>
            <a:off x="4788782" y="3465979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8" y="0"/>
                </a:move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80C52AC-2CF8-488C-B849-3D58CBE7E937}"/>
              </a:ext>
            </a:extLst>
          </p:cNvPr>
          <p:cNvSpPr/>
          <p:nvPr/>
        </p:nvSpPr>
        <p:spPr>
          <a:xfrm>
            <a:off x="6116196" y="3465979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2" y="21600"/>
                </a:move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8945C8-5791-4449-9808-D3390DC1D8D4}"/>
              </a:ext>
            </a:extLst>
          </p:cNvPr>
          <p:cNvSpPr/>
          <p:nvPr/>
        </p:nvSpPr>
        <p:spPr>
          <a:xfrm>
            <a:off x="4788782" y="1711710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E4AB86-5708-4315-B8EC-93E53DB82503}"/>
              </a:ext>
            </a:extLst>
          </p:cNvPr>
          <p:cNvSpPr/>
          <p:nvPr/>
        </p:nvSpPr>
        <p:spPr>
          <a:xfrm>
            <a:off x="3464430" y="5147294"/>
            <a:ext cx="1310104" cy="161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5" extrusionOk="0">
                <a:moveTo>
                  <a:pt x="5566" y="5841"/>
                </a:moveTo>
                <a:cubicBezTo>
                  <a:pt x="4044" y="5841"/>
                  <a:pt x="2569" y="4010"/>
                  <a:pt x="1237" y="349"/>
                </a:cubicBezTo>
                <a:cubicBezTo>
                  <a:pt x="618" y="-1115"/>
                  <a:pt x="0" y="2180"/>
                  <a:pt x="0" y="7305"/>
                </a:cubicBezTo>
                <a:lnTo>
                  <a:pt x="0" y="7305"/>
                </a:lnTo>
                <a:cubicBezTo>
                  <a:pt x="0" y="10600"/>
                  <a:pt x="285" y="13163"/>
                  <a:pt x="666" y="14261"/>
                </a:cubicBezTo>
                <a:cubicBezTo>
                  <a:pt x="2236" y="18288"/>
                  <a:pt x="3854" y="20485"/>
                  <a:pt x="5614" y="20485"/>
                </a:cubicBezTo>
                <a:lnTo>
                  <a:pt x="20648" y="20485"/>
                </a:lnTo>
                <a:cubicBezTo>
                  <a:pt x="21172" y="20485"/>
                  <a:pt x="21600" y="17190"/>
                  <a:pt x="21600" y="13163"/>
                </a:cubicBezTo>
                <a:lnTo>
                  <a:pt x="21600" y="13163"/>
                </a:lnTo>
                <a:cubicBezTo>
                  <a:pt x="21600" y="9136"/>
                  <a:pt x="21172" y="5841"/>
                  <a:pt x="20648" y="5841"/>
                </a:cubicBezTo>
                <a:lnTo>
                  <a:pt x="5566" y="58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521BEAD-0303-426D-A475-027620DF8B0D}"/>
              </a:ext>
            </a:extLst>
          </p:cNvPr>
          <p:cNvSpPr/>
          <p:nvPr/>
        </p:nvSpPr>
        <p:spPr>
          <a:xfrm>
            <a:off x="6096000" y="5193338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C5EB013-838F-416F-9AEE-BE9706B50D05}"/>
              </a:ext>
            </a:extLst>
          </p:cNvPr>
          <p:cNvSpPr/>
          <p:nvPr/>
        </p:nvSpPr>
        <p:spPr>
          <a:xfrm>
            <a:off x="4788782" y="5193338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6F90E7-C3D3-4E3C-B050-55AB4653F020}"/>
              </a:ext>
            </a:extLst>
          </p:cNvPr>
          <p:cNvSpPr/>
          <p:nvPr/>
        </p:nvSpPr>
        <p:spPr>
          <a:xfrm>
            <a:off x="7414752" y="5193338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5F14B7A-B612-45DC-A7EA-B721594C6C2A}"/>
              </a:ext>
            </a:extLst>
          </p:cNvPr>
          <p:cNvSpPr/>
          <p:nvPr/>
        </p:nvSpPr>
        <p:spPr>
          <a:xfrm>
            <a:off x="3464430" y="3465977"/>
            <a:ext cx="1310104" cy="161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5" extrusionOk="0">
                <a:moveTo>
                  <a:pt x="5614" y="14644"/>
                </a:moveTo>
                <a:lnTo>
                  <a:pt x="20648" y="14644"/>
                </a:lnTo>
                <a:cubicBezTo>
                  <a:pt x="21172" y="14644"/>
                  <a:pt x="21600" y="11349"/>
                  <a:pt x="21600" y="7322"/>
                </a:cubicBezTo>
                <a:lnTo>
                  <a:pt x="21600" y="7322"/>
                </a:lnTo>
                <a:cubicBezTo>
                  <a:pt x="21600" y="3295"/>
                  <a:pt x="21172" y="0"/>
                  <a:pt x="20648" y="0"/>
                </a:cubicBezTo>
                <a:lnTo>
                  <a:pt x="5614" y="0"/>
                </a:lnTo>
                <a:cubicBezTo>
                  <a:pt x="3901" y="0"/>
                  <a:pt x="2236" y="2197"/>
                  <a:pt x="666" y="6224"/>
                </a:cubicBezTo>
                <a:cubicBezTo>
                  <a:pt x="285" y="7322"/>
                  <a:pt x="0" y="9885"/>
                  <a:pt x="0" y="13180"/>
                </a:cubicBezTo>
                <a:lnTo>
                  <a:pt x="0" y="13180"/>
                </a:lnTo>
                <a:cubicBezTo>
                  <a:pt x="0" y="18305"/>
                  <a:pt x="619" y="21600"/>
                  <a:pt x="1237" y="20136"/>
                </a:cubicBezTo>
                <a:cubicBezTo>
                  <a:pt x="2664" y="16475"/>
                  <a:pt x="4139" y="14644"/>
                  <a:pt x="5614" y="1464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391A37B8-95DF-445D-A807-5E0E6AB75398}"/>
              </a:ext>
            </a:extLst>
          </p:cNvPr>
          <p:cNvSpPr/>
          <p:nvPr/>
        </p:nvSpPr>
        <p:spPr>
          <a:xfrm>
            <a:off x="7438352" y="1711710"/>
            <a:ext cx="1310104" cy="168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13" extrusionOk="0">
                <a:moveTo>
                  <a:pt x="15796" y="14284"/>
                </a:moveTo>
                <a:cubicBezTo>
                  <a:pt x="17366" y="14284"/>
                  <a:pt x="18888" y="16374"/>
                  <a:pt x="20315" y="19858"/>
                </a:cubicBezTo>
                <a:cubicBezTo>
                  <a:pt x="20934" y="21600"/>
                  <a:pt x="21600" y="18116"/>
                  <a:pt x="21600" y="13239"/>
                </a:cubicBezTo>
                <a:lnTo>
                  <a:pt x="21600" y="13239"/>
                </a:lnTo>
                <a:cubicBezTo>
                  <a:pt x="21600" y="10103"/>
                  <a:pt x="21315" y="7665"/>
                  <a:pt x="20934" y="6619"/>
                </a:cubicBezTo>
                <a:cubicBezTo>
                  <a:pt x="19316" y="2439"/>
                  <a:pt x="17604" y="0"/>
                  <a:pt x="15796" y="0"/>
                </a:cubicBezTo>
                <a:lnTo>
                  <a:pt x="952" y="0"/>
                </a:lnTo>
                <a:cubicBezTo>
                  <a:pt x="428" y="0"/>
                  <a:pt x="0" y="3136"/>
                  <a:pt x="0" y="6968"/>
                </a:cubicBezTo>
                <a:lnTo>
                  <a:pt x="0" y="6968"/>
                </a:lnTo>
                <a:cubicBezTo>
                  <a:pt x="0" y="10800"/>
                  <a:pt x="428" y="13935"/>
                  <a:pt x="952" y="13935"/>
                </a:cubicBezTo>
                <a:lnTo>
                  <a:pt x="15796" y="1393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A58CDD5-3721-4C74-BD8E-06195FAD42D3}"/>
              </a:ext>
            </a:extLst>
          </p:cNvPr>
          <p:cNvSpPr/>
          <p:nvPr/>
        </p:nvSpPr>
        <p:spPr>
          <a:xfrm>
            <a:off x="3461368" y="1711710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8" y="0"/>
                </a:moveTo>
                <a:lnTo>
                  <a:pt x="0" y="0"/>
                </a:lnTo>
                <a:lnTo>
                  <a:pt x="0" y="21600"/>
                </a:ln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FC96A103-8686-494D-9925-5C415EFCB6F8}"/>
              </a:ext>
            </a:extLst>
          </p:cNvPr>
          <p:cNvSpPr/>
          <p:nvPr/>
        </p:nvSpPr>
        <p:spPr>
          <a:xfrm>
            <a:off x="6116196" y="1711710"/>
            <a:ext cx="1310104" cy="115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6A899867-C091-4FE1-AE3E-BCEBEA0EA3B2}"/>
              </a:ext>
            </a:extLst>
          </p:cNvPr>
          <p:cNvSpPr/>
          <p:nvPr/>
        </p:nvSpPr>
        <p:spPr>
          <a:xfrm>
            <a:off x="2422525" y="1244004"/>
            <a:ext cx="1056164" cy="105615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AF3DF310-846A-475C-A6B8-4FA5F543678D}"/>
              </a:ext>
            </a:extLst>
          </p:cNvPr>
          <p:cNvSpPr/>
          <p:nvPr/>
        </p:nvSpPr>
        <p:spPr>
          <a:xfrm>
            <a:off x="2503327" y="1324803"/>
            <a:ext cx="894561" cy="89456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100" b="1" dirty="0">
                <a:solidFill>
                  <a:schemeClr val="tx2"/>
                </a:solidFill>
              </a:rPr>
              <a:t>LOREM IPSUM</a:t>
            </a:r>
            <a:endParaRPr sz="1100" b="1" dirty="0">
              <a:solidFill>
                <a:schemeClr val="tx2"/>
              </a:solidFill>
            </a:endParaRPr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05E06E26-AF48-435E-BBF2-04DE2666C09C}"/>
              </a:ext>
            </a:extLst>
          </p:cNvPr>
          <p:cNvSpPr/>
          <p:nvPr/>
        </p:nvSpPr>
        <p:spPr>
          <a:xfrm>
            <a:off x="8713311" y="4735679"/>
            <a:ext cx="1056164" cy="105615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4B602B3B-06E2-4C15-846C-67F2BB8C9BCD}"/>
              </a:ext>
            </a:extLst>
          </p:cNvPr>
          <p:cNvSpPr/>
          <p:nvPr/>
        </p:nvSpPr>
        <p:spPr>
          <a:xfrm>
            <a:off x="8794113" y="4816478"/>
            <a:ext cx="894561" cy="89456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100" b="1" dirty="0">
                <a:solidFill>
                  <a:schemeClr val="tx2"/>
                </a:solidFill>
              </a:rPr>
              <a:t>LOREM IPSUM</a:t>
            </a:r>
            <a:endParaRPr sz="1100" b="1" dirty="0">
              <a:solidFill>
                <a:schemeClr val="tx2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7BC2FF-969E-4AB5-A1E1-017E5E9EAD8A}"/>
              </a:ext>
            </a:extLst>
          </p:cNvPr>
          <p:cNvSpPr txBox="1"/>
          <p:nvPr/>
        </p:nvSpPr>
        <p:spPr>
          <a:xfrm>
            <a:off x="3613587" y="1394086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FCDEE1A-3AB1-4427-ACDB-1DCE444ABFBA}"/>
              </a:ext>
            </a:extLst>
          </p:cNvPr>
          <p:cNvSpPr txBox="1"/>
          <p:nvPr/>
        </p:nvSpPr>
        <p:spPr>
          <a:xfrm>
            <a:off x="6093918" y="1394086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3D57001-B673-4024-A901-533B1A55BE3E}"/>
              </a:ext>
            </a:extLst>
          </p:cNvPr>
          <p:cNvSpPr txBox="1"/>
          <p:nvPr/>
        </p:nvSpPr>
        <p:spPr>
          <a:xfrm>
            <a:off x="4837646" y="1963167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8238200-4A38-473D-ADBC-BDE00420A595}"/>
              </a:ext>
            </a:extLst>
          </p:cNvPr>
          <p:cNvSpPr txBox="1"/>
          <p:nvPr/>
        </p:nvSpPr>
        <p:spPr>
          <a:xfrm>
            <a:off x="7317976" y="1963167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093E914-8E0A-4FD6-94F0-861CD2DF0147}"/>
              </a:ext>
            </a:extLst>
          </p:cNvPr>
          <p:cNvSpPr txBox="1"/>
          <p:nvPr/>
        </p:nvSpPr>
        <p:spPr>
          <a:xfrm>
            <a:off x="3613587" y="3112063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6824E0E-0857-4D28-B884-C19CA6633EF0}"/>
              </a:ext>
            </a:extLst>
          </p:cNvPr>
          <p:cNvSpPr txBox="1"/>
          <p:nvPr/>
        </p:nvSpPr>
        <p:spPr>
          <a:xfrm>
            <a:off x="6093918" y="3112063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3C5E901-8655-4F73-A818-6A5D8171C0CE}"/>
              </a:ext>
            </a:extLst>
          </p:cNvPr>
          <p:cNvSpPr txBox="1"/>
          <p:nvPr/>
        </p:nvSpPr>
        <p:spPr>
          <a:xfrm>
            <a:off x="4837646" y="3681144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5009927-0770-4C76-B452-0F9BA41C6227}"/>
              </a:ext>
            </a:extLst>
          </p:cNvPr>
          <p:cNvSpPr txBox="1"/>
          <p:nvPr/>
        </p:nvSpPr>
        <p:spPr>
          <a:xfrm>
            <a:off x="7317976" y="3681144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DCC0047-036F-4436-BCF5-30B578E45656}"/>
              </a:ext>
            </a:extLst>
          </p:cNvPr>
          <p:cNvSpPr txBox="1"/>
          <p:nvPr/>
        </p:nvSpPr>
        <p:spPr>
          <a:xfrm>
            <a:off x="3613587" y="4830040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4BAC031-00A0-40D8-810F-D5CB6B1DB3B2}"/>
              </a:ext>
            </a:extLst>
          </p:cNvPr>
          <p:cNvSpPr txBox="1"/>
          <p:nvPr/>
        </p:nvSpPr>
        <p:spPr>
          <a:xfrm>
            <a:off x="6093918" y="4830040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856FB6-870E-496A-B7EC-CE8E65DC8EA5}"/>
              </a:ext>
            </a:extLst>
          </p:cNvPr>
          <p:cNvSpPr txBox="1"/>
          <p:nvPr/>
        </p:nvSpPr>
        <p:spPr>
          <a:xfrm>
            <a:off x="4837646" y="5399121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CBB8B03-B7F1-462D-B20A-BE37F6224A5C}"/>
              </a:ext>
            </a:extLst>
          </p:cNvPr>
          <p:cNvSpPr txBox="1"/>
          <p:nvPr/>
        </p:nvSpPr>
        <p:spPr>
          <a:xfrm>
            <a:off x="7317976" y="5399121"/>
            <a:ext cx="1268210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867B0C5-3150-446A-B64A-440B33044717}"/>
              </a:ext>
            </a:extLst>
          </p:cNvPr>
          <p:cNvGrpSpPr/>
          <p:nvPr/>
        </p:nvGrpSpPr>
        <p:grpSpPr>
          <a:xfrm>
            <a:off x="3894223" y="1759328"/>
            <a:ext cx="668755" cy="805107"/>
            <a:chOff x="3894223" y="1734570"/>
            <a:chExt cx="668755" cy="80510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A544FE28-3939-4CD3-86E6-5F05354B9340}"/>
                </a:ext>
              </a:extLst>
            </p:cNvPr>
            <p:cNvSpPr/>
            <p:nvPr/>
          </p:nvSpPr>
          <p:spPr>
            <a:xfrm>
              <a:off x="3894223" y="1734570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BA88DD7-EE9C-4B54-BF57-050B717F18B4}"/>
                </a:ext>
              </a:extLst>
            </p:cNvPr>
            <p:cNvSpPr/>
            <p:nvPr/>
          </p:nvSpPr>
          <p:spPr>
            <a:xfrm>
              <a:off x="3921275" y="177675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D382E686-BA30-43D3-80D0-599DA12E1712}"/>
                </a:ext>
              </a:extLst>
            </p:cNvPr>
            <p:cNvSpPr/>
            <p:nvPr/>
          </p:nvSpPr>
          <p:spPr>
            <a:xfrm>
              <a:off x="3989086" y="1973189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0" name="Graphic 69" descr="Address Book with solid fill">
              <a:extLst>
                <a:ext uri="{FF2B5EF4-FFF2-40B4-BE49-F238E27FC236}">
                  <a16:creationId xmlns:a16="http://schemas.microsoft.com/office/drawing/2014/main" id="{4DB86C2E-137F-439F-BC80-AC7EE1F47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40656" y="2024757"/>
              <a:ext cx="375888" cy="375888"/>
            </a:xfrm>
            <a:prstGeom prst="rect">
              <a:avLst/>
            </a:prstGeom>
          </p:spPr>
        </p:pic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5755CCB-95D5-4882-B1A7-FFB7F797BB32}"/>
              </a:ext>
            </a:extLst>
          </p:cNvPr>
          <p:cNvGrpSpPr/>
          <p:nvPr/>
        </p:nvGrpSpPr>
        <p:grpSpPr>
          <a:xfrm>
            <a:off x="5135066" y="1013149"/>
            <a:ext cx="670921" cy="805107"/>
            <a:chOff x="5135066" y="1013149"/>
            <a:chExt cx="670921" cy="805107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3D411AC-23C1-4A94-A3C1-2AE27CE1A7DB}"/>
                </a:ext>
              </a:extLst>
            </p:cNvPr>
            <p:cNvSpPr/>
            <p:nvPr/>
          </p:nvSpPr>
          <p:spPr>
            <a:xfrm>
              <a:off x="5135066" y="1013149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929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6FE780D-2CA2-42F7-821F-6056B42F6BBF}"/>
                </a:ext>
              </a:extLst>
            </p:cNvPr>
            <p:cNvSpPr/>
            <p:nvPr/>
          </p:nvSpPr>
          <p:spPr>
            <a:xfrm>
              <a:off x="5163201" y="1042004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6B782267-CBE7-4762-9E9C-2CBDEAE2D7D3}"/>
                </a:ext>
              </a:extLst>
            </p:cNvPr>
            <p:cNvSpPr/>
            <p:nvPr/>
          </p:nvSpPr>
          <p:spPr>
            <a:xfrm>
              <a:off x="5231012" y="1105284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1" name="Graphic 70" descr="Agriculture with solid fill">
              <a:extLst>
                <a:ext uri="{FF2B5EF4-FFF2-40B4-BE49-F238E27FC236}">
                  <a16:creationId xmlns:a16="http://schemas.microsoft.com/office/drawing/2014/main" id="{8940DD4B-0174-4515-8A2C-49284B784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82582" y="1156852"/>
              <a:ext cx="375888" cy="375888"/>
            </a:xfrm>
            <a:prstGeom prst="rect">
              <a:avLst/>
            </a:prstGeom>
          </p:spPr>
        </p:pic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9DDDD92-5403-4B47-95C6-100F0866CE44}"/>
              </a:ext>
            </a:extLst>
          </p:cNvPr>
          <p:cNvGrpSpPr/>
          <p:nvPr/>
        </p:nvGrpSpPr>
        <p:grpSpPr>
          <a:xfrm>
            <a:off x="7645608" y="1013147"/>
            <a:ext cx="668755" cy="805109"/>
            <a:chOff x="7645608" y="1013147"/>
            <a:chExt cx="668755" cy="805109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37F557E7-D2D3-4582-8377-F4E742E65975}"/>
                </a:ext>
              </a:extLst>
            </p:cNvPr>
            <p:cNvSpPr/>
            <p:nvPr/>
          </p:nvSpPr>
          <p:spPr>
            <a:xfrm>
              <a:off x="7645608" y="1013147"/>
              <a:ext cx="668755" cy="80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111" y="21600"/>
                  </a:moveTo>
                  <a:lnTo>
                    <a:pt x="17578" y="15329"/>
                  </a:lnTo>
                  <a:cubicBezTo>
                    <a:pt x="19533" y="13626"/>
                    <a:pt x="20600" y="11381"/>
                    <a:pt x="20600" y="8981"/>
                  </a:cubicBezTo>
                  <a:cubicBezTo>
                    <a:pt x="20600" y="6581"/>
                    <a:pt x="19533" y="4335"/>
                    <a:pt x="17578" y="2632"/>
                  </a:cubicBezTo>
                  <a:cubicBezTo>
                    <a:pt x="15622" y="929"/>
                    <a:pt x="13044" y="0"/>
                    <a:pt x="10289" y="0"/>
                  </a:cubicBezTo>
                  <a:cubicBezTo>
                    <a:pt x="7533" y="0"/>
                    <a:pt x="4956" y="929"/>
                    <a:pt x="3000" y="2632"/>
                  </a:cubicBezTo>
                  <a:cubicBezTo>
                    <a:pt x="-1000" y="6116"/>
                    <a:pt x="-1000" y="11845"/>
                    <a:pt x="3000" y="15329"/>
                  </a:cubicBezTo>
                  <a:lnTo>
                    <a:pt x="10111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69AF32F-57B4-4070-9D01-8DFB575A1FE0}"/>
                </a:ext>
              </a:extLst>
            </p:cNvPr>
            <p:cNvSpPr/>
            <p:nvPr/>
          </p:nvSpPr>
          <p:spPr>
            <a:xfrm>
              <a:off x="7672660" y="1042004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3E737E61-8F3A-4B4C-96DD-AFF4C0B0B588}"/>
                </a:ext>
              </a:extLst>
            </p:cNvPr>
            <p:cNvSpPr/>
            <p:nvPr/>
          </p:nvSpPr>
          <p:spPr>
            <a:xfrm>
              <a:off x="7740471" y="111304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2" name="Graphic 71" descr="Airplane with solid fill">
              <a:extLst>
                <a:ext uri="{FF2B5EF4-FFF2-40B4-BE49-F238E27FC236}">
                  <a16:creationId xmlns:a16="http://schemas.microsoft.com/office/drawing/2014/main" id="{D2A17B81-E30D-485C-8474-9A3A928F9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92041" y="1164616"/>
              <a:ext cx="375888" cy="375888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19DADE7-008E-46E7-A6B6-F7739F410283}"/>
              </a:ext>
            </a:extLst>
          </p:cNvPr>
          <p:cNvGrpSpPr/>
          <p:nvPr/>
        </p:nvGrpSpPr>
        <p:grpSpPr>
          <a:xfrm>
            <a:off x="6375907" y="1759328"/>
            <a:ext cx="668035" cy="805107"/>
            <a:chOff x="6375907" y="1734570"/>
            <a:chExt cx="668035" cy="805107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07B03AA-D6DD-4C3C-ACCF-12FE8FDDCA62}"/>
                </a:ext>
              </a:extLst>
            </p:cNvPr>
            <p:cNvSpPr/>
            <p:nvPr/>
          </p:nvSpPr>
          <p:spPr>
            <a:xfrm>
              <a:off x="6375907" y="1734570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F0378E4-CB65-4B3F-9CD9-E1E7AF855D10}"/>
                </a:ext>
              </a:extLst>
            </p:cNvPr>
            <p:cNvSpPr/>
            <p:nvPr/>
          </p:nvSpPr>
          <p:spPr>
            <a:xfrm>
              <a:off x="6402599" y="177675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FAFE2E1A-E5F1-4306-A180-966C8B2A2CB8}"/>
                </a:ext>
              </a:extLst>
            </p:cNvPr>
            <p:cNvSpPr/>
            <p:nvPr/>
          </p:nvSpPr>
          <p:spPr>
            <a:xfrm>
              <a:off x="6470411" y="1980953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3" name="Graphic 72" descr="Architecture with solid fill">
              <a:extLst>
                <a:ext uri="{FF2B5EF4-FFF2-40B4-BE49-F238E27FC236}">
                  <a16:creationId xmlns:a16="http://schemas.microsoft.com/office/drawing/2014/main" id="{ACCF6EDF-95F2-4883-9F5A-6930B7C45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21981" y="2032521"/>
              <a:ext cx="375888" cy="375888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2B540BA-16ED-4241-AC01-92A2A1EEA8EE}"/>
              </a:ext>
            </a:extLst>
          </p:cNvPr>
          <p:cNvGrpSpPr/>
          <p:nvPr/>
        </p:nvGrpSpPr>
        <p:grpSpPr>
          <a:xfrm>
            <a:off x="5135066" y="2744558"/>
            <a:ext cx="670921" cy="805107"/>
            <a:chOff x="5135066" y="2744558"/>
            <a:chExt cx="670921" cy="805107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FEE7DC-CB66-466D-AF40-2D3B2187488B}"/>
                </a:ext>
              </a:extLst>
            </p:cNvPr>
            <p:cNvSpPr/>
            <p:nvPr/>
          </p:nvSpPr>
          <p:spPr>
            <a:xfrm>
              <a:off x="5135066" y="2744558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1006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2BC8B7B-F247-46CB-8B98-AC3F19C833FB}"/>
                </a:ext>
              </a:extLst>
            </p:cNvPr>
            <p:cNvSpPr/>
            <p:nvPr/>
          </p:nvSpPr>
          <p:spPr>
            <a:xfrm>
              <a:off x="5163201" y="2773413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5C7B18F7-B9CC-41B8-BFA5-1676DBD38813}"/>
                </a:ext>
              </a:extLst>
            </p:cNvPr>
            <p:cNvSpPr/>
            <p:nvPr/>
          </p:nvSpPr>
          <p:spPr>
            <a:xfrm>
              <a:off x="5231012" y="284445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4" name="Graphic 73" descr="Asian Temple with solid fill">
              <a:extLst>
                <a:ext uri="{FF2B5EF4-FFF2-40B4-BE49-F238E27FC236}">
                  <a16:creationId xmlns:a16="http://schemas.microsoft.com/office/drawing/2014/main" id="{5A5DB655-0E34-4F18-97E4-491307F98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82582" y="2896026"/>
              <a:ext cx="375888" cy="375888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28593D6-ABD5-428A-9565-87A5ADFFCC4A}"/>
              </a:ext>
            </a:extLst>
          </p:cNvPr>
          <p:cNvGrpSpPr/>
          <p:nvPr/>
        </p:nvGrpSpPr>
        <p:grpSpPr>
          <a:xfrm>
            <a:off x="7645607" y="2744558"/>
            <a:ext cx="671646" cy="805107"/>
            <a:chOff x="7645607" y="2744558"/>
            <a:chExt cx="671646" cy="805107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125C2217-2F13-4382-AD5D-8880E7B200AD}"/>
                </a:ext>
              </a:extLst>
            </p:cNvPr>
            <p:cNvSpPr/>
            <p:nvPr/>
          </p:nvSpPr>
          <p:spPr>
            <a:xfrm>
              <a:off x="7645607" y="2744558"/>
              <a:ext cx="671646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extrusionOk="0">
                  <a:moveTo>
                    <a:pt x="10247" y="0"/>
                  </a:moveTo>
                  <a:cubicBezTo>
                    <a:pt x="7502" y="0"/>
                    <a:pt x="4935" y="929"/>
                    <a:pt x="2988" y="2632"/>
                  </a:cubicBezTo>
                  <a:cubicBezTo>
                    <a:pt x="-996" y="6116"/>
                    <a:pt x="-996" y="11845"/>
                    <a:pt x="2988" y="15329"/>
                  </a:cubicBezTo>
                  <a:lnTo>
                    <a:pt x="10158" y="21600"/>
                  </a:lnTo>
                  <a:lnTo>
                    <a:pt x="17594" y="15329"/>
                  </a:lnTo>
                  <a:cubicBezTo>
                    <a:pt x="19542" y="13626"/>
                    <a:pt x="20604" y="11381"/>
                    <a:pt x="20604" y="8981"/>
                  </a:cubicBezTo>
                  <a:cubicBezTo>
                    <a:pt x="20604" y="6581"/>
                    <a:pt x="19542" y="4336"/>
                    <a:pt x="17594" y="2632"/>
                  </a:cubicBezTo>
                  <a:cubicBezTo>
                    <a:pt x="15558" y="1006"/>
                    <a:pt x="12991" y="0"/>
                    <a:pt x="1024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DA87974-0DEC-4544-9E5D-BFBF355DACA4}"/>
                </a:ext>
              </a:extLst>
            </p:cNvPr>
            <p:cNvSpPr/>
            <p:nvPr/>
          </p:nvSpPr>
          <p:spPr>
            <a:xfrm>
              <a:off x="7674103" y="2773413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AD89951-696F-40E5-B16D-15C744EEAB2D}"/>
                </a:ext>
              </a:extLst>
            </p:cNvPr>
            <p:cNvSpPr/>
            <p:nvPr/>
          </p:nvSpPr>
          <p:spPr>
            <a:xfrm>
              <a:off x="7741915" y="284445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5" name="Graphic 74" descr="Avocado with solid fill">
              <a:extLst>
                <a:ext uri="{FF2B5EF4-FFF2-40B4-BE49-F238E27FC236}">
                  <a16:creationId xmlns:a16="http://schemas.microsoft.com/office/drawing/2014/main" id="{F1FA8349-DC1D-4774-9257-A7E828202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793485" y="2896026"/>
              <a:ext cx="375888" cy="375888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010320D-0254-4652-87C4-910546814C3D}"/>
              </a:ext>
            </a:extLst>
          </p:cNvPr>
          <p:cNvGrpSpPr/>
          <p:nvPr/>
        </p:nvGrpSpPr>
        <p:grpSpPr>
          <a:xfrm>
            <a:off x="3894223" y="3494836"/>
            <a:ext cx="668755" cy="805107"/>
            <a:chOff x="3894223" y="3494836"/>
            <a:chExt cx="668755" cy="80510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35D4A895-EB35-489A-BDB1-39C61943121D}"/>
                </a:ext>
              </a:extLst>
            </p:cNvPr>
            <p:cNvSpPr/>
            <p:nvPr/>
          </p:nvSpPr>
          <p:spPr>
            <a:xfrm>
              <a:off x="3894223" y="3494836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3E1B750-26E0-4FC0-9185-6ED23EC3B7CB}"/>
                </a:ext>
              </a:extLst>
            </p:cNvPr>
            <p:cNvSpPr/>
            <p:nvPr/>
          </p:nvSpPr>
          <p:spPr>
            <a:xfrm>
              <a:off x="3921274" y="3531454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E277BFED-1D05-4B70-A6D0-CB0669D67439}"/>
                </a:ext>
              </a:extLst>
            </p:cNvPr>
            <p:cNvSpPr/>
            <p:nvPr/>
          </p:nvSpPr>
          <p:spPr>
            <a:xfrm>
              <a:off x="3989086" y="3720126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6" name="Graphic 75" descr="Backpack with solid fill">
              <a:extLst>
                <a:ext uri="{FF2B5EF4-FFF2-40B4-BE49-F238E27FC236}">
                  <a16:creationId xmlns:a16="http://schemas.microsoft.com/office/drawing/2014/main" id="{142B6B20-4D02-463D-8358-E166956F7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040656" y="3771694"/>
              <a:ext cx="375888" cy="375888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5A28146-194C-499D-8E52-935753ECB669}"/>
              </a:ext>
            </a:extLst>
          </p:cNvPr>
          <p:cNvGrpSpPr/>
          <p:nvPr/>
        </p:nvGrpSpPr>
        <p:grpSpPr>
          <a:xfrm>
            <a:off x="6375907" y="3494836"/>
            <a:ext cx="668035" cy="805107"/>
            <a:chOff x="6375907" y="3494836"/>
            <a:chExt cx="668035" cy="805107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ABF403F-2E5F-46E0-ADD8-AE4278C03F17}"/>
                </a:ext>
              </a:extLst>
            </p:cNvPr>
            <p:cNvSpPr/>
            <p:nvPr/>
          </p:nvSpPr>
          <p:spPr>
            <a:xfrm>
              <a:off x="6375907" y="3494836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931C336-6B8F-4B44-9502-1AD584158973}"/>
                </a:ext>
              </a:extLst>
            </p:cNvPr>
            <p:cNvSpPr/>
            <p:nvPr/>
          </p:nvSpPr>
          <p:spPr>
            <a:xfrm>
              <a:off x="6402599" y="3531454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6D714472-9A31-4169-8CDB-AF9C09944838}"/>
                </a:ext>
              </a:extLst>
            </p:cNvPr>
            <p:cNvSpPr/>
            <p:nvPr/>
          </p:nvSpPr>
          <p:spPr>
            <a:xfrm>
              <a:off x="6470411" y="3720126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7" name="Graphic 76" descr="Balloons with solid fill">
              <a:extLst>
                <a:ext uri="{FF2B5EF4-FFF2-40B4-BE49-F238E27FC236}">
                  <a16:creationId xmlns:a16="http://schemas.microsoft.com/office/drawing/2014/main" id="{AF076E85-D8D5-48BC-B330-F2B1E337D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521981" y="3771694"/>
              <a:ext cx="375888" cy="375888"/>
            </a:xfrm>
            <a:prstGeom prst="rect">
              <a:avLst/>
            </a:prstGeom>
          </p:spPr>
        </p:pic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DF8D7CD-AD9F-4C86-B9E3-15210AC96916}"/>
              </a:ext>
            </a:extLst>
          </p:cNvPr>
          <p:cNvGrpSpPr/>
          <p:nvPr/>
        </p:nvGrpSpPr>
        <p:grpSpPr>
          <a:xfrm>
            <a:off x="3894223" y="5226245"/>
            <a:ext cx="668755" cy="805107"/>
            <a:chOff x="3894223" y="5226245"/>
            <a:chExt cx="668755" cy="80510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B512D094-01C7-42ED-B9E3-E11CB2227EF4}"/>
                </a:ext>
              </a:extLst>
            </p:cNvPr>
            <p:cNvSpPr/>
            <p:nvPr/>
          </p:nvSpPr>
          <p:spPr>
            <a:xfrm>
              <a:off x="3894223" y="5226245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B8A796FE-0FD5-4856-AEC7-48238434024D}"/>
                </a:ext>
              </a:extLst>
            </p:cNvPr>
            <p:cNvSpPr/>
            <p:nvPr/>
          </p:nvSpPr>
          <p:spPr>
            <a:xfrm>
              <a:off x="3921275" y="526286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40375682-C1EB-46B6-ADFF-265F5B2B2AF7}"/>
                </a:ext>
              </a:extLst>
            </p:cNvPr>
            <p:cNvSpPr/>
            <p:nvPr/>
          </p:nvSpPr>
          <p:spPr>
            <a:xfrm>
              <a:off x="3981322" y="5464864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8" name="Graphic 77" descr="Barn with solid fill">
              <a:extLst>
                <a:ext uri="{FF2B5EF4-FFF2-40B4-BE49-F238E27FC236}">
                  <a16:creationId xmlns:a16="http://schemas.microsoft.com/office/drawing/2014/main" id="{C51AB8EF-AD4B-4B89-A765-FDF228433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4032892" y="5516432"/>
              <a:ext cx="375888" cy="375888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9DA6476-4BC1-4BAB-B2F9-2FE7C71A5B9B}"/>
              </a:ext>
            </a:extLst>
          </p:cNvPr>
          <p:cNvGrpSpPr/>
          <p:nvPr/>
        </p:nvGrpSpPr>
        <p:grpSpPr>
          <a:xfrm>
            <a:off x="5135066" y="4471398"/>
            <a:ext cx="670921" cy="805107"/>
            <a:chOff x="5135066" y="4504824"/>
            <a:chExt cx="670921" cy="805107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FAE752E-D98F-42A8-B278-95E34B9D3D14}"/>
                </a:ext>
              </a:extLst>
            </p:cNvPr>
            <p:cNvSpPr/>
            <p:nvPr/>
          </p:nvSpPr>
          <p:spPr>
            <a:xfrm>
              <a:off x="5135066" y="4504824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929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3F4ADAF2-9E6C-4739-90A1-4C41C0CB7651}"/>
                </a:ext>
              </a:extLst>
            </p:cNvPr>
            <p:cNvSpPr/>
            <p:nvPr/>
          </p:nvSpPr>
          <p:spPr>
            <a:xfrm>
              <a:off x="5163201" y="4533678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14738"/>
                  </a:moveTo>
                  <a:cubicBezTo>
                    <a:pt x="20631" y="11327"/>
                    <a:pt x="20631" y="5887"/>
                    <a:pt x="16754" y="2558"/>
                  </a:cubicBezTo>
                  <a:cubicBezTo>
                    <a:pt x="12877" y="-853"/>
                    <a:pt x="6693" y="-853"/>
                    <a:pt x="2908" y="2558"/>
                  </a:cubicBezTo>
                  <a:cubicBezTo>
                    <a:pt x="-969" y="5968"/>
                    <a:pt x="-969" y="11409"/>
                    <a:pt x="2908" y="14738"/>
                  </a:cubicBezTo>
                  <a:lnTo>
                    <a:pt x="9739" y="20747"/>
                  </a:lnTo>
                  <a:lnTo>
                    <a:pt x="16754" y="1473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A3DA81E9-A146-4A5C-A2A5-2C6BD9A96E51}"/>
                </a:ext>
              </a:extLst>
            </p:cNvPr>
            <p:cNvSpPr/>
            <p:nvPr/>
          </p:nvSpPr>
          <p:spPr>
            <a:xfrm>
              <a:off x="5231012" y="4591395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79" name="Graphic 78" descr="Beaker with solid fill">
              <a:extLst>
                <a:ext uri="{FF2B5EF4-FFF2-40B4-BE49-F238E27FC236}">
                  <a16:creationId xmlns:a16="http://schemas.microsoft.com/office/drawing/2014/main" id="{3C57122D-B8A8-4D6E-9762-4CF653930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282582" y="4642963"/>
              <a:ext cx="375888" cy="375888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68EBD32-980F-4DF2-8C8D-03C1246E5320}"/>
              </a:ext>
            </a:extLst>
          </p:cNvPr>
          <p:cNvGrpSpPr/>
          <p:nvPr/>
        </p:nvGrpSpPr>
        <p:grpSpPr>
          <a:xfrm>
            <a:off x="6375907" y="5226245"/>
            <a:ext cx="668035" cy="805107"/>
            <a:chOff x="6375907" y="5226245"/>
            <a:chExt cx="668035" cy="805107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527CBD5C-B73D-4625-A9B5-CD57DA614F57}"/>
                </a:ext>
              </a:extLst>
            </p:cNvPr>
            <p:cNvSpPr/>
            <p:nvPr/>
          </p:nvSpPr>
          <p:spPr>
            <a:xfrm>
              <a:off x="6375907" y="5226245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2184B8B-9BE8-4737-A4E0-E374F21048FF}"/>
                </a:ext>
              </a:extLst>
            </p:cNvPr>
            <p:cNvSpPr/>
            <p:nvPr/>
          </p:nvSpPr>
          <p:spPr>
            <a:xfrm>
              <a:off x="6402599" y="526286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2F4363ED-B1EC-4EDF-99E6-A715ECEE0237}"/>
                </a:ext>
              </a:extLst>
            </p:cNvPr>
            <p:cNvSpPr/>
            <p:nvPr/>
          </p:nvSpPr>
          <p:spPr>
            <a:xfrm>
              <a:off x="6470411" y="5457099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0" name="Graphic 79" descr="Bells with solid fill">
              <a:extLst>
                <a:ext uri="{FF2B5EF4-FFF2-40B4-BE49-F238E27FC236}">
                  <a16:creationId xmlns:a16="http://schemas.microsoft.com/office/drawing/2014/main" id="{1DEB0690-B71F-4BB6-9961-96C5C8E27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6521981" y="5508667"/>
              <a:ext cx="375888" cy="375888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CA4E9B3-1D19-463A-80A4-AEB31F2CD4F0}"/>
              </a:ext>
            </a:extLst>
          </p:cNvPr>
          <p:cNvGrpSpPr/>
          <p:nvPr/>
        </p:nvGrpSpPr>
        <p:grpSpPr>
          <a:xfrm>
            <a:off x="7645607" y="4471398"/>
            <a:ext cx="671646" cy="805107"/>
            <a:chOff x="7645607" y="4504824"/>
            <a:chExt cx="671646" cy="805107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064913FD-46BE-4BDA-AB3D-1E7142CAFB2E}"/>
                </a:ext>
              </a:extLst>
            </p:cNvPr>
            <p:cNvSpPr/>
            <p:nvPr/>
          </p:nvSpPr>
          <p:spPr>
            <a:xfrm>
              <a:off x="7645607" y="4504824"/>
              <a:ext cx="671646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extrusionOk="0">
                  <a:moveTo>
                    <a:pt x="10247" y="0"/>
                  </a:moveTo>
                  <a:cubicBezTo>
                    <a:pt x="7502" y="0"/>
                    <a:pt x="4935" y="929"/>
                    <a:pt x="2988" y="2632"/>
                  </a:cubicBezTo>
                  <a:cubicBezTo>
                    <a:pt x="-996" y="6116"/>
                    <a:pt x="-996" y="11845"/>
                    <a:pt x="2988" y="15329"/>
                  </a:cubicBezTo>
                  <a:lnTo>
                    <a:pt x="10158" y="21600"/>
                  </a:lnTo>
                  <a:lnTo>
                    <a:pt x="17594" y="15329"/>
                  </a:lnTo>
                  <a:cubicBezTo>
                    <a:pt x="19542" y="13626"/>
                    <a:pt x="20604" y="11381"/>
                    <a:pt x="20604" y="8981"/>
                  </a:cubicBezTo>
                  <a:cubicBezTo>
                    <a:pt x="20604" y="6581"/>
                    <a:pt x="19542" y="4336"/>
                    <a:pt x="17594" y="2632"/>
                  </a:cubicBezTo>
                  <a:cubicBezTo>
                    <a:pt x="15558" y="929"/>
                    <a:pt x="12991" y="0"/>
                    <a:pt x="1024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F5111B09-67A3-49E8-9690-20C09B3B4A0A}"/>
                </a:ext>
              </a:extLst>
            </p:cNvPr>
            <p:cNvSpPr/>
            <p:nvPr/>
          </p:nvSpPr>
          <p:spPr>
            <a:xfrm>
              <a:off x="7674103" y="4533678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14738"/>
                  </a:moveTo>
                  <a:cubicBezTo>
                    <a:pt x="20631" y="11327"/>
                    <a:pt x="20631" y="5887"/>
                    <a:pt x="16754" y="2558"/>
                  </a:cubicBezTo>
                  <a:cubicBezTo>
                    <a:pt x="12877" y="-853"/>
                    <a:pt x="6693" y="-853"/>
                    <a:pt x="2908" y="2558"/>
                  </a:cubicBezTo>
                  <a:cubicBezTo>
                    <a:pt x="-969" y="5968"/>
                    <a:pt x="-969" y="11409"/>
                    <a:pt x="2908" y="14738"/>
                  </a:cubicBezTo>
                  <a:lnTo>
                    <a:pt x="9739" y="20747"/>
                  </a:lnTo>
                  <a:lnTo>
                    <a:pt x="16754" y="147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70501D95-D4FA-425E-AD8F-1C3600281C18}"/>
                </a:ext>
              </a:extLst>
            </p:cNvPr>
            <p:cNvSpPr/>
            <p:nvPr/>
          </p:nvSpPr>
          <p:spPr>
            <a:xfrm>
              <a:off x="7741915" y="4591395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1" name="Graphic 80" descr="Board Of Directors with solid fill">
              <a:extLst>
                <a:ext uri="{FF2B5EF4-FFF2-40B4-BE49-F238E27FC236}">
                  <a16:creationId xmlns:a16="http://schemas.microsoft.com/office/drawing/2014/main" id="{272A42DA-986E-4134-B776-5A056748D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p:blipFill>
          <p:spPr>
            <a:xfrm>
              <a:off x="7793485" y="4642963"/>
              <a:ext cx="375888" cy="375888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208C964-046C-4B43-81E5-05FDD8AB5CB6}"/>
              </a:ext>
            </a:extLst>
          </p:cNvPr>
          <p:cNvGrpSpPr/>
          <p:nvPr/>
        </p:nvGrpSpPr>
        <p:grpSpPr>
          <a:xfrm>
            <a:off x="340731" y="1208762"/>
            <a:ext cx="1887928" cy="1167042"/>
            <a:chOff x="332936" y="2689321"/>
            <a:chExt cx="2926080" cy="116704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33709BD-7AB3-41AD-9081-77BCA83475A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B4E5DF4-158F-4E15-A3F6-72CD4BC8D7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4D95C42-5CB4-4784-8D5A-C509DA288851}"/>
              </a:ext>
            </a:extLst>
          </p:cNvPr>
          <p:cNvGrpSpPr/>
          <p:nvPr/>
        </p:nvGrpSpPr>
        <p:grpSpPr>
          <a:xfrm>
            <a:off x="9966220" y="4654028"/>
            <a:ext cx="1887928" cy="1167042"/>
            <a:chOff x="332936" y="2689321"/>
            <a:chExt cx="2926080" cy="1167042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C46CDB1-A5C9-49EB-819E-A195FC59FA8A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5907FB2-A829-47C6-B4B0-AC4FFF45FB3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057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209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Serpentine Process – Slide Template</vt:lpstr>
      <vt:lpstr>Vertical 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Serpentine Process</dc:title>
  <dc:creator>PresentationGO.com</dc:creator>
  <dc:description>© Copyright PresentationGO.com</dc:description>
  <dcterms:created xsi:type="dcterms:W3CDTF">2014-11-26T05:14:11Z</dcterms:created>
  <dcterms:modified xsi:type="dcterms:W3CDTF">2021-02-15T20:32:41Z</dcterms:modified>
  <cp:category>Charts &amp; Diagrams</cp:category>
</cp:coreProperties>
</file>