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643513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765946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888380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3183606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183606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183606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183606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158480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158480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2158480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158480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528208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588122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614613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555593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6724249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724249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724250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724250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332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643513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765946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888380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3183606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183606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183606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183606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158480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158480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2158480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158480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528208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588122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614613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555593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6724249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724249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6724250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724250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6307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Staggered Process – Slide Template</vt:lpstr>
      <vt:lpstr>Vertical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2020-09-15T20:06:09Z</dcterms:modified>
  <cp:category>Charts &amp; Diagrams</cp:category>
</cp:coreProperties>
</file>