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3" d="100"/>
          <a:sy n="93" d="100"/>
        </p:scale>
        <p:origin x="84" y="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96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43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Vertical Staggered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5AB6786-6B32-41EB-8334-D227BB0DF166}"/>
              </a:ext>
            </a:extLst>
          </p:cNvPr>
          <p:cNvSpPr/>
          <p:nvPr/>
        </p:nvSpPr>
        <p:spPr>
          <a:xfrm>
            <a:off x="4858017" y="2020974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6F5395F-EECF-4657-9B1A-59C60FC89215}"/>
              </a:ext>
            </a:extLst>
          </p:cNvPr>
          <p:cNvSpPr/>
          <p:nvPr/>
        </p:nvSpPr>
        <p:spPr>
          <a:xfrm>
            <a:off x="6354595" y="3358708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1450C5-1A51-47D6-9685-C7053519415F}"/>
              </a:ext>
            </a:extLst>
          </p:cNvPr>
          <p:cNvSpPr/>
          <p:nvPr/>
        </p:nvSpPr>
        <p:spPr>
          <a:xfrm>
            <a:off x="7851173" y="4696442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E28E1EE-7AF8-424E-B45F-DECF5C0B9578}"/>
              </a:ext>
            </a:extLst>
          </p:cNvPr>
          <p:cNvSpPr/>
          <p:nvPr/>
        </p:nvSpPr>
        <p:spPr>
          <a:xfrm>
            <a:off x="4244808" y="977330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4DA741A-70BD-4CC0-9687-CC83B41BCBC1}"/>
              </a:ext>
            </a:extLst>
          </p:cNvPr>
          <p:cNvSpPr/>
          <p:nvPr/>
        </p:nvSpPr>
        <p:spPr>
          <a:xfrm>
            <a:off x="4244808" y="3652798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63A43AB-57B3-4693-A4A4-3BE91E071E8C}"/>
              </a:ext>
            </a:extLst>
          </p:cNvPr>
          <p:cNvSpPr/>
          <p:nvPr/>
        </p:nvSpPr>
        <p:spPr>
          <a:xfrm>
            <a:off x="4244808" y="4990530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DF01C6E-5AC5-40E1-97DE-BB060CC2E9A1}"/>
              </a:ext>
            </a:extLst>
          </p:cNvPr>
          <p:cNvSpPr/>
          <p:nvPr/>
        </p:nvSpPr>
        <p:spPr>
          <a:xfrm>
            <a:off x="4244808" y="2315064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5460FA-17CB-46D1-9D09-0008C61556CF}"/>
              </a:ext>
            </a:extLst>
          </p:cNvPr>
          <p:cNvGrpSpPr/>
          <p:nvPr/>
        </p:nvGrpSpPr>
        <p:grpSpPr>
          <a:xfrm>
            <a:off x="2877973" y="977330"/>
            <a:ext cx="1060448" cy="1060448"/>
            <a:chOff x="1220790" y="1028700"/>
            <a:chExt cx="1060448" cy="1060448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EF0553A-DF02-4DCD-A7DE-D0AE82FBA3E5}"/>
                </a:ext>
              </a:extLst>
            </p:cNvPr>
            <p:cNvSpPr/>
            <p:nvPr/>
          </p:nvSpPr>
          <p:spPr>
            <a:xfrm>
              <a:off x="1220790" y="1028700"/>
              <a:ext cx="1060448" cy="10604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aphic 29" descr="Alarm Ringing">
              <a:extLst>
                <a:ext uri="{FF2B5EF4-FFF2-40B4-BE49-F238E27FC236}">
                  <a16:creationId xmlns:a16="http://schemas.microsoft.com/office/drawing/2014/main" id="{F383E236-11B1-44DE-B4C1-792925A8FAE1}"/>
                </a:ext>
              </a:extLst>
            </p:cNvPr>
            <p:cNvGrpSpPr/>
            <p:nvPr/>
          </p:nvGrpSpPr>
          <p:grpSpPr>
            <a:xfrm>
              <a:off x="1456143" y="1338811"/>
              <a:ext cx="589240" cy="446807"/>
              <a:chOff x="1456143" y="1383261"/>
              <a:chExt cx="589240" cy="446807"/>
            </a:xfrm>
            <a:solidFill>
              <a:srgbClr val="FFFFFF"/>
            </a:solidFill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E76CBFD3-B7D5-46DA-A5B7-0B950C1A21CA}"/>
                  </a:ext>
                </a:extLst>
              </p:cNvPr>
              <p:cNvSpPr/>
              <p:nvPr/>
            </p:nvSpPr>
            <p:spPr>
              <a:xfrm>
                <a:off x="1508983" y="1577370"/>
                <a:ext cx="32003" cy="105346"/>
              </a:xfrm>
              <a:custGeom>
                <a:avLst/>
                <a:gdLst>
                  <a:gd name="connsiteX0" fmla="*/ 32004 w 32003"/>
                  <a:gd name="connsiteY0" fmla="*/ 96012 h 105346"/>
                  <a:gd name="connsiteX1" fmla="*/ 32004 w 32003"/>
                  <a:gd name="connsiteY1" fmla="*/ 9335 h 105346"/>
                  <a:gd name="connsiteX2" fmla="*/ 22003 w 32003"/>
                  <a:gd name="connsiteY2" fmla="*/ 0 h 105346"/>
                  <a:gd name="connsiteX3" fmla="*/ 22003 w 32003"/>
                  <a:gd name="connsiteY3" fmla="*/ 105347 h 105346"/>
                  <a:gd name="connsiteX4" fmla="*/ 32004 w 32003"/>
                  <a:gd name="connsiteY4" fmla="*/ 96012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003" h="105346">
                    <a:moveTo>
                      <a:pt x="32004" y="96012"/>
                    </a:moveTo>
                    <a:cubicBezTo>
                      <a:pt x="8001" y="72009"/>
                      <a:pt x="8001" y="33338"/>
                      <a:pt x="32004" y="9335"/>
                    </a:cubicBezTo>
                    <a:lnTo>
                      <a:pt x="22003" y="0"/>
                    </a:lnTo>
                    <a:cubicBezTo>
                      <a:pt x="-7334" y="29337"/>
                      <a:pt x="-7334" y="76676"/>
                      <a:pt x="22003" y="105347"/>
                    </a:cubicBezTo>
                    <a:lnTo>
                      <a:pt x="32004" y="96012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EAD8ACFA-C9EA-4F6A-8959-3912D69908B7}"/>
                  </a:ext>
                </a:extLst>
              </p:cNvPr>
              <p:cNvSpPr/>
              <p:nvPr/>
            </p:nvSpPr>
            <p:spPr>
              <a:xfrm>
                <a:off x="1456143" y="1540032"/>
                <a:ext cx="46839" cy="180022"/>
              </a:xfrm>
              <a:custGeom>
                <a:avLst/>
                <a:gdLst>
                  <a:gd name="connsiteX0" fmla="*/ 37505 w 46839"/>
                  <a:gd name="connsiteY0" fmla="*/ 0 h 180022"/>
                  <a:gd name="connsiteX1" fmla="*/ 37505 w 46839"/>
                  <a:gd name="connsiteY1" fmla="*/ 180023 h 180022"/>
                  <a:gd name="connsiteX2" fmla="*/ 46839 w 46839"/>
                  <a:gd name="connsiteY2" fmla="*/ 170688 h 180022"/>
                  <a:gd name="connsiteX3" fmla="*/ 46839 w 46839"/>
                  <a:gd name="connsiteY3" fmla="*/ 9335 h 180022"/>
                  <a:gd name="connsiteX4" fmla="*/ 37505 w 468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39" h="180022">
                    <a:moveTo>
                      <a:pt x="37505" y="0"/>
                    </a:moveTo>
                    <a:cubicBezTo>
                      <a:pt x="-12502" y="50006"/>
                      <a:pt x="-12502" y="130683"/>
                      <a:pt x="37505" y="180023"/>
                    </a:cubicBezTo>
                    <a:lnTo>
                      <a:pt x="46839" y="170688"/>
                    </a:lnTo>
                    <a:cubicBezTo>
                      <a:pt x="2167" y="126016"/>
                      <a:pt x="2167" y="54007"/>
                      <a:pt x="46839" y="9335"/>
                    </a:cubicBezTo>
                    <a:lnTo>
                      <a:pt x="37505" y="0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5CCA743-874D-40DD-B8F4-B3F25751CDA1}"/>
                  </a:ext>
                </a:extLst>
              </p:cNvPr>
              <p:cNvSpPr/>
              <p:nvPr/>
            </p:nvSpPr>
            <p:spPr>
              <a:xfrm>
                <a:off x="1961040" y="1577370"/>
                <a:ext cx="31337" cy="105346"/>
              </a:xfrm>
              <a:custGeom>
                <a:avLst/>
                <a:gdLst>
                  <a:gd name="connsiteX0" fmla="*/ 0 w 31337"/>
                  <a:gd name="connsiteY0" fmla="*/ 9335 h 105346"/>
                  <a:gd name="connsiteX1" fmla="*/ 0 w 31337"/>
                  <a:gd name="connsiteY1" fmla="*/ 96012 h 105346"/>
                  <a:gd name="connsiteX2" fmla="*/ 9335 w 31337"/>
                  <a:gd name="connsiteY2" fmla="*/ 105347 h 105346"/>
                  <a:gd name="connsiteX3" fmla="*/ 9335 w 31337"/>
                  <a:gd name="connsiteY3" fmla="*/ 0 h 105346"/>
                  <a:gd name="connsiteX4" fmla="*/ 0 w 31337"/>
                  <a:gd name="connsiteY4" fmla="*/ 9335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337" h="105346">
                    <a:moveTo>
                      <a:pt x="0" y="9335"/>
                    </a:moveTo>
                    <a:cubicBezTo>
                      <a:pt x="24003" y="33338"/>
                      <a:pt x="24003" y="72009"/>
                      <a:pt x="0" y="96012"/>
                    </a:cubicBezTo>
                    <a:lnTo>
                      <a:pt x="9335" y="105347"/>
                    </a:lnTo>
                    <a:cubicBezTo>
                      <a:pt x="38672" y="76010"/>
                      <a:pt x="38672" y="28670"/>
                      <a:pt x="9335" y="0"/>
                    </a:cubicBezTo>
                    <a:lnTo>
                      <a:pt x="0" y="9335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4467ED2F-FBB7-4EFC-A6D1-3B0999DDBA77}"/>
                  </a:ext>
                </a:extLst>
              </p:cNvPr>
              <p:cNvSpPr/>
              <p:nvPr/>
            </p:nvSpPr>
            <p:spPr>
              <a:xfrm>
                <a:off x="1999044" y="1540032"/>
                <a:ext cx="46339" cy="180022"/>
              </a:xfrm>
              <a:custGeom>
                <a:avLst/>
                <a:gdLst>
                  <a:gd name="connsiteX0" fmla="*/ 9335 w 46339"/>
                  <a:gd name="connsiteY0" fmla="*/ 0 h 180022"/>
                  <a:gd name="connsiteX1" fmla="*/ 0 w 46339"/>
                  <a:gd name="connsiteY1" fmla="*/ 9335 h 180022"/>
                  <a:gd name="connsiteX2" fmla="*/ 0 w 46339"/>
                  <a:gd name="connsiteY2" fmla="*/ 170688 h 180022"/>
                  <a:gd name="connsiteX3" fmla="*/ 9335 w 46339"/>
                  <a:gd name="connsiteY3" fmla="*/ 180023 h 180022"/>
                  <a:gd name="connsiteX4" fmla="*/ 9335 w 463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339" h="180022">
                    <a:moveTo>
                      <a:pt x="9335" y="0"/>
                    </a:moveTo>
                    <a:lnTo>
                      <a:pt x="0" y="9335"/>
                    </a:lnTo>
                    <a:cubicBezTo>
                      <a:pt x="44672" y="54007"/>
                      <a:pt x="44672" y="126016"/>
                      <a:pt x="0" y="170688"/>
                    </a:cubicBezTo>
                    <a:lnTo>
                      <a:pt x="9335" y="180023"/>
                    </a:lnTo>
                    <a:cubicBezTo>
                      <a:pt x="58674" y="130683"/>
                      <a:pt x="58674" y="49340"/>
                      <a:pt x="93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321FC402-447F-4F7D-A3E2-4397D8D74A34}"/>
                  </a:ext>
                </a:extLst>
              </p:cNvPr>
              <p:cNvSpPr/>
              <p:nvPr/>
            </p:nvSpPr>
            <p:spPr>
              <a:xfrm>
                <a:off x="1637666" y="1516696"/>
                <a:ext cx="120015" cy="120015"/>
              </a:xfrm>
              <a:custGeom>
                <a:avLst/>
                <a:gdLst>
                  <a:gd name="connsiteX0" fmla="*/ 113348 w 120015"/>
                  <a:gd name="connsiteY0" fmla="*/ 0 h 120015"/>
                  <a:gd name="connsiteX1" fmla="*/ 106680 w 120015"/>
                  <a:gd name="connsiteY1" fmla="*/ 6668 h 120015"/>
                  <a:gd name="connsiteX2" fmla="*/ 106680 w 120015"/>
                  <a:gd name="connsiteY2" fmla="*/ 106680 h 120015"/>
                  <a:gd name="connsiteX3" fmla="*/ 6668 w 120015"/>
                  <a:gd name="connsiteY3" fmla="*/ 106680 h 120015"/>
                  <a:gd name="connsiteX4" fmla="*/ 0 w 120015"/>
                  <a:gd name="connsiteY4" fmla="*/ 113348 h 120015"/>
                  <a:gd name="connsiteX5" fmla="*/ 6668 w 120015"/>
                  <a:gd name="connsiteY5" fmla="*/ 120015 h 120015"/>
                  <a:gd name="connsiteX6" fmla="*/ 113348 w 120015"/>
                  <a:gd name="connsiteY6" fmla="*/ 120015 h 120015"/>
                  <a:gd name="connsiteX7" fmla="*/ 120015 w 120015"/>
                  <a:gd name="connsiteY7" fmla="*/ 113348 h 120015"/>
                  <a:gd name="connsiteX8" fmla="*/ 120015 w 120015"/>
                  <a:gd name="connsiteY8" fmla="*/ 6668 h 120015"/>
                  <a:gd name="connsiteX9" fmla="*/ 113348 w 120015"/>
                  <a:gd name="connsiteY9" fmla="*/ 0 h 120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120015">
                    <a:moveTo>
                      <a:pt x="113348" y="0"/>
                    </a:moveTo>
                    <a:cubicBezTo>
                      <a:pt x="109347" y="0"/>
                      <a:pt x="106680" y="2667"/>
                      <a:pt x="106680" y="6668"/>
                    </a:cubicBezTo>
                    <a:lnTo>
                      <a:pt x="106680" y="106680"/>
                    </a:lnTo>
                    <a:lnTo>
                      <a:pt x="6668" y="106680"/>
                    </a:lnTo>
                    <a:cubicBezTo>
                      <a:pt x="2667" y="106680"/>
                      <a:pt x="0" y="109347"/>
                      <a:pt x="0" y="113348"/>
                    </a:cubicBezTo>
                    <a:cubicBezTo>
                      <a:pt x="0" y="117348"/>
                      <a:pt x="2667" y="120015"/>
                      <a:pt x="6668" y="120015"/>
                    </a:cubicBezTo>
                    <a:lnTo>
                      <a:pt x="113348" y="120015"/>
                    </a:lnTo>
                    <a:cubicBezTo>
                      <a:pt x="117348" y="120015"/>
                      <a:pt x="120015" y="117348"/>
                      <a:pt x="120015" y="113348"/>
                    </a:cubicBezTo>
                    <a:lnTo>
                      <a:pt x="120015" y="6668"/>
                    </a:lnTo>
                    <a:cubicBezTo>
                      <a:pt x="120015" y="2667"/>
                      <a:pt x="116681" y="0"/>
                      <a:pt x="1133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7F6897A2-45D8-4944-8611-C72582FE8461}"/>
                  </a:ext>
                </a:extLst>
              </p:cNvPr>
              <p:cNvSpPr/>
              <p:nvPr/>
            </p:nvSpPr>
            <p:spPr>
              <a:xfrm>
                <a:off x="1527567" y="1383261"/>
                <a:ext cx="136102" cy="136102"/>
              </a:xfrm>
              <a:custGeom>
                <a:avLst/>
                <a:gdLst>
                  <a:gd name="connsiteX0" fmla="*/ 8086 w 136102"/>
                  <a:gd name="connsiteY0" fmla="*/ 101431 h 136102"/>
                  <a:gd name="connsiteX1" fmla="*/ 42757 w 136102"/>
                  <a:gd name="connsiteY1" fmla="*/ 136102 h 136102"/>
                  <a:gd name="connsiteX2" fmla="*/ 136102 w 136102"/>
                  <a:gd name="connsiteY2" fmla="*/ 42757 h 136102"/>
                  <a:gd name="connsiteX3" fmla="*/ 101431 w 136102"/>
                  <a:gd name="connsiteY3" fmla="*/ 8086 h 136102"/>
                  <a:gd name="connsiteX4" fmla="*/ 64093 w 136102"/>
                  <a:gd name="connsiteY4" fmla="*/ 7420 h 136102"/>
                  <a:gd name="connsiteX5" fmla="*/ 64093 w 136102"/>
                  <a:gd name="connsiteY5" fmla="*/ 7420 h 136102"/>
                  <a:gd name="connsiteX6" fmla="*/ 63427 w 136102"/>
                  <a:gd name="connsiteY6" fmla="*/ 8086 h 136102"/>
                  <a:gd name="connsiteX7" fmla="*/ 8086 w 136102"/>
                  <a:gd name="connsiteY7" fmla="*/ 63427 h 136102"/>
                  <a:gd name="connsiteX8" fmla="*/ 7420 w 136102"/>
                  <a:gd name="connsiteY8" fmla="*/ 100765 h 136102"/>
                  <a:gd name="connsiteX9" fmla="*/ 7420 w 136102"/>
                  <a:gd name="connsiteY9" fmla="*/ 100765 h 136102"/>
                  <a:gd name="connsiteX10" fmla="*/ 8086 w 136102"/>
                  <a:gd name="connsiteY10" fmla="*/ 101431 h 136102"/>
                  <a:gd name="connsiteX11" fmla="*/ 72761 w 136102"/>
                  <a:gd name="connsiteY11" fmla="*/ 17421 h 136102"/>
                  <a:gd name="connsiteX12" fmla="*/ 73428 w 136102"/>
                  <a:gd name="connsiteY12" fmla="*/ 16754 h 136102"/>
                  <a:gd name="connsiteX13" fmla="*/ 91430 w 136102"/>
                  <a:gd name="connsiteY13" fmla="*/ 17421 h 136102"/>
                  <a:gd name="connsiteX14" fmla="*/ 91430 w 136102"/>
                  <a:gd name="connsiteY14" fmla="*/ 17421 h 136102"/>
                  <a:gd name="connsiteX15" fmla="*/ 116767 w 136102"/>
                  <a:gd name="connsiteY15" fmla="*/ 42757 h 136102"/>
                  <a:gd name="connsiteX16" fmla="*/ 42757 w 136102"/>
                  <a:gd name="connsiteY16" fmla="*/ 117433 h 136102"/>
                  <a:gd name="connsiteX17" fmla="*/ 17421 w 136102"/>
                  <a:gd name="connsiteY17" fmla="*/ 92097 h 136102"/>
                  <a:gd name="connsiteX18" fmla="*/ 16754 w 136102"/>
                  <a:gd name="connsiteY18" fmla="*/ 91430 h 136102"/>
                  <a:gd name="connsiteX19" fmla="*/ 17421 w 136102"/>
                  <a:gd name="connsiteY19" fmla="*/ 72761 h 136102"/>
                  <a:gd name="connsiteX20" fmla="*/ 72761 w 136102"/>
                  <a:gd name="connsiteY20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36102" h="136102">
                    <a:moveTo>
                      <a:pt x="8086" y="101431"/>
                    </a:moveTo>
                    <a:lnTo>
                      <a:pt x="42757" y="136102"/>
                    </a:lnTo>
                    <a:lnTo>
                      <a:pt x="136102" y="42757"/>
                    </a:lnTo>
                    <a:lnTo>
                      <a:pt x="101431" y="8086"/>
                    </a:lnTo>
                    <a:cubicBezTo>
                      <a:pt x="91430" y="-2582"/>
                      <a:pt x="74761" y="-2582"/>
                      <a:pt x="64093" y="7420"/>
                    </a:cubicBezTo>
                    <a:lnTo>
                      <a:pt x="64093" y="7420"/>
                    </a:lnTo>
                    <a:lnTo>
                      <a:pt x="63427" y="8086"/>
                    </a:lnTo>
                    <a:lnTo>
                      <a:pt x="8086" y="63427"/>
                    </a:lnTo>
                    <a:cubicBezTo>
                      <a:pt x="-2582" y="73428"/>
                      <a:pt x="-2582" y="90097"/>
                      <a:pt x="7420" y="100765"/>
                    </a:cubicBezTo>
                    <a:lnTo>
                      <a:pt x="7420" y="100765"/>
                    </a:lnTo>
                    <a:lnTo>
                      <a:pt x="8086" y="101431"/>
                    </a:lnTo>
                    <a:close/>
                    <a:moveTo>
                      <a:pt x="72761" y="17421"/>
                    </a:moveTo>
                    <a:lnTo>
                      <a:pt x="73428" y="16754"/>
                    </a:lnTo>
                    <a:cubicBezTo>
                      <a:pt x="78762" y="12087"/>
                      <a:pt x="86763" y="12087"/>
                      <a:pt x="91430" y="17421"/>
                    </a:cubicBezTo>
                    <a:lnTo>
                      <a:pt x="91430" y="17421"/>
                    </a:lnTo>
                    <a:lnTo>
                      <a:pt x="116767" y="42757"/>
                    </a:lnTo>
                    <a:lnTo>
                      <a:pt x="42757" y="117433"/>
                    </a:lnTo>
                    <a:lnTo>
                      <a:pt x="17421" y="92097"/>
                    </a:lnTo>
                    <a:lnTo>
                      <a:pt x="16754" y="91430"/>
                    </a:lnTo>
                    <a:cubicBezTo>
                      <a:pt x="12087" y="86096"/>
                      <a:pt x="12087" y="78095"/>
                      <a:pt x="17421" y="72761"/>
                    </a:cubicBezTo>
                    <a:cubicBezTo>
                      <a:pt x="18754" y="71428"/>
                      <a:pt x="72761" y="17421"/>
                      <a:pt x="72761" y="174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C21D8E7A-5894-4E77-A53D-F3DA8DED1095}"/>
                  </a:ext>
                </a:extLst>
              </p:cNvPr>
              <p:cNvSpPr/>
              <p:nvPr/>
            </p:nvSpPr>
            <p:spPr>
              <a:xfrm>
                <a:off x="1838358" y="1383261"/>
                <a:ext cx="136102" cy="136102"/>
              </a:xfrm>
              <a:custGeom>
                <a:avLst/>
                <a:gdLst>
                  <a:gd name="connsiteX0" fmla="*/ 128016 w 136102"/>
                  <a:gd name="connsiteY0" fmla="*/ 101431 h 136102"/>
                  <a:gd name="connsiteX1" fmla="*/ 128683 w 136102"/>
                  <a:gd name="connsiteY1" fmla="*/ 100765 h 136102"/>
                  <a:gd name="connsiteX2" fmla="*/ 128016 w 136102"/>
                  <a:gd name="connsiteY2" fmla="*/ 63427 h 136102"/>
                  <a:gd name="connsiteX3" fmla="*/ 128016 w 136102"/>
                  <a:gd name="connsiteY3" fmla="*/ 63427 h 136102"/>
                  <a:gd name="connsiteX4" fmla="*/ 72676 w 136102"/>
                  <a:gd name="connsiteY4" fmla="*/ 8086 h 136102"/>
                  <a:gd name="connsiteX5" fmla="*/ 72009 w 136102"/>
                  <a:gd name="connsiteY5" fmla="*/ 7420 h 136102"/>
                  <a:gd name="connsiteX6" fmla="*/ 34671 w 136102"/>
                  <a:gd name="connsiteY6" fmla="*/ 8086 h 136102"/>
                  <a:gd name="connsiteX7" fmla="*/ 34671 w 136102"/>
                  <a:gd name="connsiteY7" fmla="*/ 8086 h 136102"/>
                  <a:gd name="connsiteX8" fmla="*/ 0 w 136102"/>
                  <a:gd name="connsiteY8" fmla="*/ 42757 h 136102"/>
                  <a:gd name="connsiteX9" fmla="*/ 93345 w 136102"/>
                  <a:gd name="connsiteY9" fmla="*/ 136102 h 136102"/>
                  <a:gd name="connsiteX10" fmla="*/ 128016 w 136102"/>
                  <a:gd name="connsiteY10" fmla="*/ 101431 h 136102"/>
                  <a:gd name="connsiteX11" fmla="*/ 44005 w 136102"/>
                  <a:gd name="connsiteY11" fmla="*/ 17421 h 136102"/>
                  <a:gd name="connsiteX12" fmla="*/ 44005 w 136102"/>
                  <a:gd name="connsiteY12" fmla="*/ 17421 h 136102"/>
                  <a:gd name="connsiteX13" fmla="*/ 62675 w 136102"/>
                  <a:gd name="connsiteY13" fmla="*/ 16754 h 136102"/>
                  <a:gd name="connsiteX14" fmla="*/ 63341 w 136102"/>
                  <a:gd name="connsiteY14" fmla="*/ 17421 h 136102"/>
                  <a:gd name="connsiteX15" fmla="*/ 118682 w 136102"/>
                  <a:gd name="connsiteY15" fmla="*/ 72761 h 136102"/>
                  <a:gd name="connsiteX16" fmla="*/ 118682 w 136102"/>
                  <a:gd name="connsiteY16" fmla="*/ 72761 h 136102"/>
                  <a:gd name="connsiteX17" fmla="*/ 119348 w 136102"/>
                  <a:gd name="connsiteY17" fmla="*/ 90763 h 136102"/>
                  <a:gd name="connsiteX18" fmla="*/ 118682 w 136102"/>
                  <a:gd name="connsiteY18" fmla="*/ 91430 h 136102"/>
                  <a:gd name="connsiteX19" fmla="*/ 93345 w 136102"/>
                  <a:gd name="connsiteY19" fmla="*/ 116767 h 136102"/>
                  <a:gd name="connsiteX20" fmla="*/ 18669 w 136102"/>
                  <a:gd name="connsiteY20" fmla="*/ 42757 h 136102"/>
                  <a:gd name="connsiteX21" fmla="*/ 44005 w 136102"/>
                  <a:gd name="connsiteY21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6102" h="136102">
                    <a:moveTo>
                      <a:pt x="128016" y="101431"/>
                    </a:moveTo>
                    <a:lnTo>
                      <a:pt x="128683" y="100765"/>
                    </a:lnTo>
                    <a:cubicBezTo>
                      <a:pt x="138684" y="90097"/>
                      <a:pt x="138684" y="73428"/>
                      <a:pt x="128016" y="63427"/>
                    </a:cubicBezTo>
                    <a:lnTo>
                      <a:pt x="128016" y="63427"/>
                    </a:lnTo>
                    <a:lnTo>
                      <a:pt x="72676" y="8086"/>
                    </a:lnTo>
                    <a:lnTo>
                      <a:pt x="72009" y="7420"/>
                    </a:lnTo>
                    <a:cubicBezTo>
                      <a:pt x="61341" y="-2582"/>
                      <a:pt x="44672" y="-2582"/>
                      <a:pt x="34671" y="8086"/>
                    </a:cubicBezTo>
                    <a:lnTo>
                      <a:pt x="34671" y="8086"/>
                    </a:lnTo>
                    <a:lnTo>
                      <a:pt x="0" y="42757"/>
                    </a:lnTo>
                    <a:lnTo>
                      <a:pt x="93345" y="136102"/>
                    </a:lnTo>
                    <a:lnTo>
                      <a:pt x="128016" y="101431"/>
                    </a:lnTo>
                    <a:close/>
                    <a:moveTo>
                      <a:pt x="44005" y="17421"/>
                    </a:moveTo>
                    <a:lnTo>
                      <a:pt x="44005" y="17421"/>
                    </a:lnTo>
                    <a:cubicBezTo>
                      <a:pt x="49340" y="12087"/>
                      <a:pt x="57340" y="12087"/>
                      <a:pt x="62675" y="16754"/>
                    </a:cubicBezTo>
                    <a:lnTo>
                      <a:pt x="63341" y="17421"/>
                    </a:lnTo>
                    <a:lnTo>
                      <a:pt x="118682" y="72761"/>
                    </a:lnTo>
                    <a:lnTo>
                      <a:pt x="118682" y="72761"/>
                    </a:lnTo>
                    <a:cubicBezTo>
                      <a:pt x="124015" y="77428"/>
                      <a:pt x="124015" y="86096"/>
                      <a:pt x="119348" y="90763"/>
                    </a:cubicBezTo>
                    <a:lnTo>
                      <a:pt x="118682" y="91430"/>
                    </a:lnTo>
                    <a:lnTo>
                      <a:pt x="93345" y="116767"/>
                    </a:lnTo>
                    <a:lnTo>
                      <a:pt x="18669" y="42757"/>
                    </a:lnTo>
                    <a:lnTo>
                      <a:pt x="44005" y="17421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74A2DFAC-81A6-4F50-B0B2-94DA635CDCA9}"/>
                  </a:ext>
                </a:extLst>
              </p:cNvPr>
              <p:cNvSpPr/>
              <p:nvPr/>
            </p:nvSpPr>
            <p:spPr>
              <a:xfrm>
                <a:off x="1577551" y="1403349"/>
                <a:ext cx="346989" cy="426720"/>
              </a:xfrm>
              <a:custGeom>
                <a:avLst/>
                <a:gdLst>
                  <a:gd name="connsiteX0" fmla="*/ 180130 w 346989"/>
                  <a:gd name="connsiteY0" fmla="*/ 53340 h 426720"/>
                  <a:gd name="connsiteX1" fmla="*/ 180130 w 346989"/>
                  <a:gd name="connsiteY1" fmla="*/ 13335 h 426720"/>
                  <a:gd name="connsiteX2" fmla="*/ 213467 w 346989"/>
                  <a:gd name="connsiteY2" fmla="*/ 13335 h 426720"/>
                  <a:gd name="connsiteX3" fmla="*/ 220135 w 346989"/>
                  <a:gd name="connsiteY3" fmla="*/ 6668 h 426720"/>
                  <a:gd name="connsiteX4" fmla="*/ 213467 w 346989"/>
                  <a:gd name="connsiteY4" fmla="*/ 0 h 426720"/>
                  <a:gd name="connsiteX5" fmla="*/ 133457 w 346989"/>
                  <a:gd name="connsiteY5" fmla="*/ 0 h 426720"/>
                  <a:gd name="connsiteX6" fmla="*/ 126790 w 346989"/>
                  <a:gd name="connsiteY6" fmla="*/ 6668 h 426720"/>
                  <a:gd name="connsiteX7" fmla="*/ 133457 w 346989"/>
                  <a:gd name="connsiteY7" fmla="*/ 13335 h 426720"/>
                  <a:gd name="connsiteX8" fmla="*/ 166795 w 346989"/>
                  <a:gd name="connsiteY8" fmla="*/ 13335 h 426720"/>
                  <a:gd name="connsiteX9" fmla="*/ 166795 w 346989"/>
                  <a:gd name="connsiteY9" fmla="*/ 53340 h 426720"/>
                  <a:gd name="connsiteX10" fmla="*/ 107 w 346989"/>
                  <a:gd name="connsiteY10" fmla="*/ 233363 h 426720"/>
                  <a:gd name="connsiteX11" fmla="*/ 46780 w 346989"/>
                  <a:gd name="connsiteY11" fmla="*/ 345377 h 426720"/>
                  <a:gd name="connsiteX12" fmla="*/ 14109 w 346989"/>
                  <a:gd name="connsiteY12" fmla="*/ 417386 h 426720"/>
                  <a:gd name="connsiteX13" fmla="*/ 17443 w 346989"/>
                  <a:gd name="connsiteY13" fmla="*/ 426053 h 426720"/>
                  <a:gd name="connsiteX14" fmla="*/ 17443 w 346989"/>
                  <a:gd name="connsiteY14" fmla="*/ 426053 h 426720"/>
                  <a:gd name="connsiteX15" fmla="*/ 20110 w 346989"/>
                  <a:gd name="connsiteY15" fmla="*/ 426720 h 426720"/>
                  <a:gd name="connsiteX16" fmla="*/ 26111 w 346989"/>
                  <a:gd name="connsiteY16" fmla="*/ 422720 h 426720"/>
                  <a:gd name="connsiteX17" fmla="*/ 56781 w 346989"/>
                  <a:gd name="connsiteY17" fmla="*/ 354711 h 426720"/>
                  <a:gd name="connsiteX18" fmla="*/ 289477 w 346989"/>
                  <a:gd name="connsiteY18" fmla="*/ 354711 h 426720"/>
                  <a:gd name="connsiteX19" fmla="*/ 320147 w 346989"/>
                  <a:gd name="connsiteY19" fmla="*/ 422720 h 426720"/>
                  <a:gd name="connsiteX20" fmla="*/ 326148 w 346989"/>
                  <a:gd name="connsiteY20" fmla="*/ 426720 h 426720"/>
                  <a:gd name="connsiteX21" fmla="*/ 328815 w 346989"/>
                  <a:gd name="connsiteY21" fmla="*/ 426053 h 426720"/>
                  <a:gd name="connsiteX22" fmla="*/ 332149 w 346989"/>
                  <a:gd name="connsiteY22" fmla="*/ 417386 h 426720"/>
                  <a:gd name="connsiteX23" fmla="*/ 332149 w 346989"/>
                  <a:gd name="connsiteY23" fmla="*/ 417386 h 426720"/>
                  <a:gd name="connsiteX24" fmla="*/ 300145 w 346989"/>
                  <a:gd name="connsiteY24" fmla="*/ 345377 h 426720"/>
                  <a:gd name="connsiteX25" fmla="*/ 292144 w 346989"/>
                  <a:gd name="connsiteY25" fmla="*/ 100679 h 426720"/>
                  <a:gd name="connsiteX26" fmla="*/ 180130 w 346989"/>
                  <a:gd name="connsiteY26" fmla="*/ 53340 h 426720"/>
                  <a:gd name="connsiteX27" fmla="*/ 173462 w 346989"/>
                  <a:gd name="connsiteY27" fmla="*/ 386715 h 426720"/>
                  <a:gd name="connsiteX28" fmla="*/ 13442 w 346989"/>
                  <a:gd name="connsiteY28" fmla="*/ 226695 h 426720"/>
                  <a:gd name="connsiteX29" fmla="*/ 173462 w 346989"/>
                  <a:gd name="connsiteY29" fmla="*/ 66675 h 426720"/>
                  <a:gd name="connsiteX30" fmla="*/ 333482 w 346989"/>
                  <a:gd name="connsiteY30" fmla="*/ 226695 h 426720"/>
                  <a:gd name="connsiteX31" fmla="*/ 173462 w 346989"/>
                  <a:gd name="connsiteY31" fmla="*/ 386715 h 426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46989" h="426720">
                    <a:moveTo>
                      <a:pt x="180130" y="53340"/>
                    </a:moveTo>
                    <a:lnTo>
                      <a:pt x="180130" y="13335"/>
                    </a:lnTo>
                    <a:lnTo>
                      <a:pt x="213467" y="13335"/>
                    </a:lnTo>
                    <a:cubicBezTo>
                      <a:pt x="217468" y="13335"/>
                      <a:pt x="220135" y="10668"/>
                      <a:pt x="220135" y="6668"/>
                    </a:cubicBezTo>
                    <a:cubicBezTo>
                      <a:pt x="220135" y="2667"/>
                      <a:pt x="217468" y="0"/>
                      <a:pt x="213467" y="0"/>
                    </a:cubicBezTo>
                    <a:lnTo>
                      <a:pt x="133457" y="0"/>
                    </a:lnTo>
                    <a:cubicBezTo>
                      <a:pt x="129457" y="0"/>
                      <a:pt x="126790" y="2667"/>
                      <a:pt x="126790" y="6668"/>
                    </a:cubicBezTo>
                    <a:cubicBezTo>
                      <a:pt x="126790" y="10668"/>
                      <a:pt x="129457" y="13335"/>
                      <a:pt x="133457" y="13335"/>
                    </a:cubicBezTo>
                    <a:lnTo>
                      <a:pt x="166795" y="13335"/>
                    </a:lnTo>
                    <a:lnTo>
                      <a:pt x="166795" y="53340"/>
                    </a:lnTo>
                    <a:cubicBezTo>
                      <a:pt x="71450" y="56674"/>
                      <a:pt x="-3226" y="137350"/>
                      <a:pt x="107" y="233363"/>
                    </a:cubicBezTo>
                    <a:cubicBezTo>
                      <a:pt x="1441" y="274701"/>
                      <a:pt x="18110" y="314706"/>
                      <a:pt x="46780" y="345377"/>
                    </a:cubicBezTo>
                    <a:lnTo>
                      <a:pt x="14109" y="417386"/>
                    </a:lnTo>
                    <a:cubicBezTo>
                      <a:pt x="12776" y="420719"/>
                      <a:pt x="14109" y="424720"/>
                      <a:pt x="17443" y="426053"/>
                    </a:cubicBezTo>
                    <a:lnTo>
                      <a:pt x="17443" y="426053"/>
                    </a:lnTo>
                    <a:cubicBezTo>
                      <a:pt x="18110" y="426720"/>
                      <a:pt x="19443" y="426720"/>
                      <a:pt x="20110" y="426720"/>
                    </a:cubicBezTo>
                    <a:cubicBezTo>
                      <a:pt x="22777" y="426720"/>
                      <a:pt x="24777" y="425387"/>
                      <a:pt x="26111" y="422720"/>
                    </a:cubicBezTo>
                    <a:lnTo>
                      <a:pt x="56781" y="354711"/>
                    </a:lnTo>
                    <a:cubicBezTo>
                      <a:pt x="122789" y="414718"/>
                      <a:pt x="223469" y="414718"/>
                      <a:pt x="289477" y="354711"/>
                    </a:cubicBezTo>
                    <a:lnTo>
                      <a:pt x="320147" y="422720"/>
                    </a:lnTo>
                    <a:cubicBezTo>
                      <a:pt x="321481" y="425387"/>
                      <a:pt x="323481" y="426720"/>
                      <a:pt x="326148" y="426720"/>
                    </a:cubicBezTo>
                    <a:cubicBezTo>
                      <a:pt x="326815" y="426720"/>
                      <a:pt x="328148" y="426720"/>
                      <a:pt x="328815" y="426053"/>
                    </a:cubicBezTo>
                    <a:cubicBezTo>
                      <a:pt x="332149" y="424720"/>
                      <a:pt x="333482" y="420719"/>
                      <a:pt x="332149" y="417386"/>
                    </a:cubicBezTo>
                    <a:lnTo>
                      <a:pt x="332149" y="417386"/>
                    </a:lnTo>
                    <a:lnTo>
                      <a:pt x="300145" y="345377"/>
                    </a:lnTo>
                    <a:cubicBezTo>
                      <a:pt x="365486" y="275368"/>
                      <a:pt x="362153" y="166021"/>
                      <a:pt x="292144" y="100679"/>
                    </a:cubicBezTo>
                    <a:cubicBezTo>
                      <a:pt x="261473" y="71342"/>
                      <a:pt x="221468" y="55340"/>
                      <a:pt x="180130" y="53340"/>
                    </a:cubicBezTo>
                    <a:close/>
                    <a:moveTo>
                      <a:pt x="173462" y="386715"/>
                    </a:moveTo>
                    <a:cubicBezTo>
                      <a:pt x="84785" y="386715"/>
                      <a:pt x="13442" y="315373"/>
                      <a:pt x="13442" y="226695"/>
                    </a:cubicBezTo>
                    <a:cubicBezTo>
                      <a:pt x="13442" y="138017"/>
                      <a:pt x="84785" y="66675"/>
                      <a:pt x="173462" y="66675"/>
                    </a:cubicBezTo>
                    <a:cubicBezTo>
                      <a:pt x="262140" y="66675"/>
                      <a:pt x="333482" y="138017"/>
                      <a:pt x="333482" y="226695"/>
                    </a:cubicBezTo>
                    <a:cubicBezTo>
                      <a:pt x="333482" y="314706"/>
                      <a:pt x="261473" y="386715"/>
                      <a:pt x="173462" y="3867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EF44471-6DFB-4E83-86D2-2FE66155789B}"/>
              </a:ext>
            </a:extLst>
          </p:cNvPr>
          <p:cNvGrpSpPr/>
          <p:nvPr/>
        </p:nvGrpSpPr>
        <p:grpSpPr>
          <a:xfrm>
            <a:off x="2877973" y="2315064"/>
            <a:ext cx="1060448" cy="1060448"/>
            <a:chOff x="10823576" y="2366434"/>
            <a:chExt cx="1060448" cy="106044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3E08B72-1E17-41E6-8FFB-916A434447C3}"/>
                </a:ext>
              </a:extLst>
            </p:cNvPr>
            <p:cNvSpPr/>
            <p:nvPr/>
          </p:nvSpPr>
          <p:spPr>
            <a:xfrm>
              <a:off x="10823576" y="2366434"/>
              <a:ext cx="1060448" cy="106044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aphic 27" descr="Bus">
              <a:extLst>
                <a:ext uri="{FF2B5EF4-FFF2-40B4-BE49-F238E27FC236}">
                  <a16:creationId xmlns:a16="http://schemas.microsoft.com/office/drawing/2014/main" id="{11118478-7DE6-4638-B56B-6C12AB38B52A}"/>
                </a:ext>
              </a:extLst>
            </p:cNvPr>
            <p:cNvGrpSpPr/>
            <p:nvPr/>
          </p:nvGrpSpPr>
          <p:grpSpPr>
            <a:xfrm>
              <a:off x="11060463" y="2736637"/>
              <a:ext cx="586739" cy="327127"/>
              <a:chOff x="11060463" y="2781087"/>
              <a:chExt cx="586739" cy="327127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CA0130C2-32EB-4D25-99CC-5B6B3905E725}"/>
                  </a:ext>
                </a:extLst>
              </p:cNvPr>
              <p:cNvSpPr/>
              <p:nvPr/>
            </p:nvSpPr>
            <p:spPr>
              <a:xfrm>
                <a:off x="1112710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05A99F3-A887-481E-9485-9F451F51060E}"/>
                  </a:ext>
                </a:extLst>
              </p:cNvPr>
              <p:cNvSpPr/>
              <p:nvPr/>
            </p:nvSpPr>
            <p:spPr>
              <a:xfrm>
                <a:off x="11244212" y="3061123"/>
                <a:ext cx="225908" cy="13335"/>
              </a:xfrm>
              <a:custGeom>
                <a:avLst/>
                <a:gdLst>
                  <a:gd name="connsiteX0" fmla="*/ 2620 w 225908"/>
                  <a:gd name="connsiteY0" fmla="*/ 0 h 13335"/>
                  <a:gd name="connsiteX1" fmla="*/ 0 w 225908"/>
                  <a:gd name="connsiteY1" fmla="*/ 13335 h 13335"/>
                  <a:gd name="connsiteX2" fmla="*/ 225908 w 225908"/>
                  <a:gd name="connsiteY2" fmla="*/ 13335 h 13335"/>
                  <a:gd name="connsiteX3" fmla="*/ 223281 w 225908"/>
                  <a:gd name="connsiteY3" fmla="*/ 0 h 13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5908" h="13335">
                    <a:moveTo>
                      <a:pt x="2620" y="0"/>
                    </a:moveTo>
                    <a:cubicBezTo>
                      <a:pt x="2206" y="4523"/>
                      <a:pt x="1328" y="8991"/>
                      <a:pt x="0" y="13335"/>
                    </a:cubicBezTo>
                    <a:lnTo>
                      <a:pt x="225908" y="13335"/>
                    </a:lnTo>
                    <a:cubicBezTo>
                      <a:pt x="224575" y="8992"/>
                      <a:pt x="223695" y="4524"/>
                      <a:pt x="223281" y="0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A2EC97A0-365C-461B-B254-796F444F3120}"/>
                  </a:ext>
                </a:extLst>
              </p:cNvPr>
              <p:cNvSpPr/>
              <p:nvPr/>
            </p:nvSpPr>
            <p:spPr>
              <a:xfrm>
                <a:off x="11060463" y="2781087"/>
                <a:ext cx="586739" cy="293370"/>
              </a:xfrm>
              <a:custGeom>
                <a:avLst/>
                <a:gdLst>
                  <a:gd name="connsiteX0" fmla="*/ 585987 w 586739"/>
                  <a:gd name="connsiteY0" fmla="*/ 168115 h 293370"/>
                  <a:gd name="connsiteX1" fmla="*/ 567171 w 586739"/>
                  <a:gd name="connsiteY1" fmla="*/ 50527 h 293370"/>
                  <a:gd name="connsiteX2" fmla="*/ 507923 w 586739"/>
                  <a:gd name="connsiteY2" fmla="*/ 0 h 293370"/>
                  <a:gd name="connsiteX3" fmla="*/ 33338 w 586739"/>
                  <a:gd name="connsiteY3" fmla="*/ 0 h 293370"/>
                  <a:gd name="connsiteX4" fmla="*/ 0 w 586739"/>
                  <a:gd name="connsiteY4" fmla="*/ 33338 h 293370"/>
                  <a:gd name="connsiteX5" fmla="*/ 0 w 586739"/>
                  <a:gd name="connsiteY5" fmla="*/ 260033 h 293370"/>
                  <a:gd name="connsiteX6" fmla="*/ 33338 w 586739"/>
                  <a:gd name="connsiteY6" fmla="*/ 293370 h 293370"/>
                  <a:gd name="connsiteX7" fmla="*/ 56274 w 586739"/>
                  <a:gd name="connsiteY7" fmla="*/ 293370 h 293370"/>
                  <a:gd name="connsiteX8" fmla="*/ 53647 w 586739"/>
                  <a:gd name="connsiteY8" fmla="*/ 280035 h 293370"/>
                  <a:gd name="connsiteX9" fmla="*/ 33338 w 586739"/>
                  <a:gd name="connsiteY9" fmla="*/ 280035 h 293370"/>
                  <a:gd name="connsiteX10" fmla="*/ 13335 w 586739"/>
                  <a:gd name="connsiteY10" fmla="*/ 260033 h 293370"/>
                  <a:gd name="connsiteX11" fmla="*/ 13335 w 586739"/>
                  <a:gd name="connsiteY11" fmla="*/ 146685 h 293370"/>
                  <a:gd name="connsiteX12" fmla="*/ 423960 w 586739"/>
                  <a:gd name="connsiteY12" fmla="*/ 146685 h 293370"/>
                  <a:gd name="connsiteX13" fmla="*/ 463965 w 586739"/>
                  <a:gd name="connsiteY13" fmla="*/ 186690 h 293370"/>
                  <a:gd name="connsiteX14" fmla="*/ 573405 w 586739"/>
                  <a:gd name="connsiteY14" fmla="*/ 186690 h 293370"/>
                  <a:gd name="connsiteX15" fmla="*/ 573405 w 586739"/>
                  <a:gd name="connsiteY15" fmla="*/ 260033 h 293370"/>
                  <a:gd name="connsiteX16" fmla="*/ 553403 w 586739"/>
                  <a:gd name="connsiteY16" fmla="*/ 280035 h 293370"/>
                  <a:gd name="connsiteX17" fmla="*/ 539754 w 586739"/>
                  <a:gd name="connsiteY17" fmla="*/ 280035 h 293370"/>
                  <a:gd name="connsiteX18" fmla="*/ 537127 w 586739"/>
                  <a:gd name="connsiteY18" fmla="*/ 293370 h 293370"/>
                  <a:gd name="connsiteX19" fmla="*/ 553403 w 586739"/>
                  <a:gd name="connsiteY19" fmla="*/ 293370 h 293370"/>
                  <a:gd name="connsiteX20" fmla="*/ 586740 w 586739"/>
                  <a:gd name="connsiteY20" fmla="*/ 260033 h 293370"/>
                  <a:gd name="connsiteX21" fmla="*/ 586740 w 586739"/>
                  <a:gd name="connsiteY21" fmla="*/ 177596 h 293370"/>
                  <a:gd name="connsiteX22" fmla="*/ 585987 w 586739"/>
                  <a:gd name="connsiteY22" fmla="*/ 168115 h 293370"/>
                  <a:gd name="connsiteX23" fmla="*/ 420052 w 586739"/>
                  <a:gd name="connsiteY23" fmla="*/ 13335 h 293370"/>
                  <a:gd name="connsiteX24" fmla="*/ 420052 w 586739"/>
                  <a:gd name="connsiteY24" fmla="*/ 133350 h 293370"/>
                  <a:gd name="connsiteX25" fmla="*/ 293370 w 586739"/>
                  <a:gd name="connsiteY25" fmla="*/ 133350 h 293370"/>
                  <a:gd name="connsiteX26" fmla="*/ 293370 w 586739"/>
                  <a:gd name="connsiteY26" fmla="*/ 13335 h 293370"/>
                  <a:gd name="connsiteX27" fmla="*/ 280035 w 586739"/>
                  <a:gd name="connsiteY27" fmla="*/ 13335 h 293370"/>
                  <a:gd name="connsiteX28" fmla="*/ 280035 w 586739"/>
                  <a:gd name="connsiteY28" fmla="*/ 133350 h 293370"/>
                  <a:gd name="connsiteX29" fmla="*/ 153353 w 586739"/>
                  <a:gd name="connsiteY29" fmla="*/ 133350 h 293370"/>
                  <a:gd name="connsiteX30" fmla="*/ 153353 w 586739"/>
                  <a:gd name="connsiteY30" fmla="*/ 13335 h 293370"/>
                  <a:gd name="connsiteX31" fmla="*/ 13335 w 586739"/>
                  <a:gd name="connsiteY31" fmla="*/ 33338 h 293370"/>
                  <a:gd name="connsiteX32" fmla="*/ 33338 w 586739"/>
                  <a:gd name="connsiteY32" fmla="*/ 13335 h 293370"/>
                  <a:gd name="connsiteX33" fmla="*/ 140018 w 586739"/>
                  <a:gd name="connsiteY33" fmla="*/ 13335 h 293370"/>
                  <a:gd name="connsiteX34" fmla="*/ 140018 w 586739"/>
                  <a:gd name="connsiteY34" fmla="*/ 133350 h 293370"/>
                  <a:gd name="connsiteX35" fmla="*/ 13335 w 586739"/>
                  <a:gd name="connsiteY35" fmla="*/ 133350 h 293370"/>
                  <a:gd name="connsiteX36" fmla="*/ 433387 w 586739"/>
                  <a:gd name="connsiteY36" fmla="*/ 137258 h 293370"/>
                  <a:gd name="connsiteX37" fmla="*/ 433387 w 586739"/>
                  <a:gd name="connsiteY37" fmla="*/ 13335 h 293370"/>
                  <a:gd name="connsiteX38" fmla="*/ 507923 w 586739"/>
                  <a:gd name="connsiteY38" fmla="*/ 13335 h 293370"/>
                  <a:gd name="connsiteX39" fmla="*/ 554036 w 586739"/>
                  <a:gd name="connsiteY39" fmla="*/ 52634 h 293370"/>
                  <a:gd name="connsiteX40" fmla="*/ 572845 w 586739"/>
                  <a:gd name="connsiteY40" fmla="*/ 170228 h 293370"/>
                  <a:gd name="connsiteX41" fmla="*/ 573092 w 586739"/>
                  <a:gd name="connsiteY41" fmla="*/ 173355 h 293370"/>
                  <a:gd name="connsiteX42" fmla="*/ 469485 w 586739"/>
                  <a:gd name="connsiteY42" fmla="*/ 173355 h 29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86739" h="293370">
                    <a:moveTo>
                      <a:pt x="585987" y="168115"/>
                    </a:moveTo>
                    <a:lnTo>
                      <a:pt x="567171" y="50527"/>
                    </a:lnTo>
                    <a:cubicBezTo>
                      <a:pt x="562618" y="21360"/>
                      <a:pt x="537444" y="-109"/>
                      <a:pt x="507923" y="0"/>
                    </a:cubicBezTo>
                    <a:lnTo>
                      <a:pt x="33338" y="0"/>
                    </a:lnTo>
                    <a:cubicBezTo>
                      <a:pt x="14935" y="22"/>
                      <a:pt x="22" y="14935"/>
                      <a:pt x="0" y="33338"/>
                    </a:cubicBezTo>
                    <a:lnTo>
                      <a:pt x="0" y="260033"/>
                    </a:lnTo>
                    <a:cubicBezTo>
                      <a:pt x="22" y="278436"/>
                      <a:pt x="14935" y="293348"/>
                      <a:pt x="33338" y="293370"/>
                    </a:cubicBezTo>
                    <a:lnTo>
                      <a:pt x="56274" y="293370"/>
                    </a:lnTo>
                    <a:cubicBezTo>
                      <a:pt x="54941" y="289028"/>
                      <a:pt x="54060" y="284559"/>
                      <a:pt x="53647" y="280035"/>
                    </a:cubicBezTo>
                    <a:lnTo>
                      <a:pt x="33338" y="280035"/>
                    </a:lnTo>
                    <a:cubicBezTo>
                      <a:pt x="22290" y="280035"/>
                      <a:pt x="13335" y="271080"/>
                      <a:pt x="13335" y="260033"/>
                    </a:cubicBezTo>
                    <a:lnTo>
                      <a:pt x="13335" y="146685"/>
                    </a:lnTo>
                    <a:lnTo>
                      <a:pt x="423960" y="146685"/>
                    </a:lnTo>
                    <a:lnTo>
                      <a:pt x="463965" y="186690"/>
                    </a:lnTo>
                    <a:lnTo>
                      <a:pt x="573405" y="186690"/>
                    </a:lnTo>
                    <a:lnTo>
                      <a:pt x="573405" y="260033"/>
                    </a:lnTo>
                    <a:cubicBezTo>
                      <a:pt x="573405" y="271080"/>
                      <a:pt x="564449" y="280035"/>
                      <a:pt x="553403" y="280035"/>
                    </a:cubicBezTo>
                    <a:lnTo>
                      <a:pt x="539754" y="280035"/>
                    </a:lnTo>
                    <a:cubicBezTo>
                      <a:pt x="539341" y="284559"/>
                      <a:pt x="538460" y="289028"/>
                      <a:pt x="537127" y="293370"/>
                    </a:cubicBezTo>
                    <a:lnTo>
                      <a:pt x="553403" y="293370"/>
                    </a:lnTo>
                    <a:cubicBezTo>
                      <a:pt x="571805" y="293348"/>
                      <a:pt x="586718" y="278436"/>
                      <a:pt x="586740" y="260033"/>
                    </a:cubicBezTo>
                    <a:lnTo>
                      <a:pt x="586740" y="177596"/>
                    </a:lnTo>
                    <a:cubicBezTo>
                      <a:pt x="586741" y="174421"/>
                      <a:pt x="586489" y="171250"/>
                      <a:pt x="585987" y="168115"/>
                    </a:cubicBezTo>
                    <a:close/>
                    <a:moveTo>
                      <a:pt x="420052" y="13335"/>
                    </a:moveTo>
                    <a:lnTo>
                      <a:pt x="420052" y="133350"/>
                    </a:lnTo>
                    <a:lnTo>
                      <a:pt x="293370" y="133350"/>
                    </a:lnTo>
                    <a:lnTo>
                      <a:pt x="293370" y="13335"/>
                    </a:lnTo>
                    <a:close/>
                    <a:moveTo>
                      <a:pt x="280035" y="13335"/>
                    </a:moveTo>
                    <a:lnTo>
                      <a:pt x="280035" y="133350"/>
                    </a:lnTo>
                    <a:lnTo>
                      <a:pt x="153353" y="133350"/>
                    </a:lnTo>
                    <a:lnTo>
                      <a:pt x="153353" y="13335"/>
                    </a:lnTo>
                    <a:close/>
                    <a:moveTo>
                      <a:pt x="13335" y="33338"/>
                    </a:moveTo>
                    <a:cubicBezTo>
                      <a:pt x="13335" y="22291"/>
                      <a:pt x="22290" y="13335"/>
                      <a:pt x="33338" y="13335"/>
                    </a:cubicBezTo>
                    <a:lnTo>
                      <a:pt x="140018" y="13335"/>
                    </a:lnTo>
                    <a:lnTo>
                      <a:pt x="140018" y="133350"/>
                    </a:lnTo>
                    <a:lnTo>
                      <a:pt x="13335" y="133350"/>
                    </a:lnTo>
                    <a:close/>
                    <a:moveTo>
                      <a:pt x="433387" y="137258"/>
                    </a:moveTo>
                    <a:lnTo>
                      <a:pt x="433387" y="13335"/>
                    </a:lnTo>
                    <a:lnTo>
                      <a:pt x="507923" y="13335"/>
                    </a:lnTo>
                    <a:cubicBezTo>
                      <a:pt x="530893" y="13241"/>
                      <a:pt x="550488" y="29939"/>
                      <a:pt x="554036" y="52634"/>
                    </a:cubicBezTo>
                    <a:lnTo>
                      <a:pt x="572845" y="170228"/>
                    </a:lnTo>
                    <a:cubicBezTo>
                      <a:pt x="573012" y="171255"/>
                      <a:pt x="572998" y="172315"/>
                      <a:pt x="573092" y="173355"/>
                    </a:cubicBezTo>
                    <a:lnTo>
                      <a:pt x="469485" y="173355"/>
                    </a:ln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C75E226D-BCDF-429E-AE5C-776C1B724847}"/>
                  </a:ext>
                </a:extLst>
              </p:cNvPr>
              <p:cNvSpPr/>
              <p:nvPr/>
            </p:nvSpPr>
            <p:spPr>
              <a:xfrm>
                <a:off x="1148051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DC45F70-62F6-49AC-AF10-F7A9BE3D3E09}"/>
              </a:ext>
            </a:extLst>
          </p:cNvPr>
          <p:cNvGrpSpPr/>
          <p:nvPr/>
        </p:nvGrpSpPr>
        <p:grpSpPr>
          <a:xfrm>
            <a:off x="2877973" y="4990532"/>
            <a:ext cx="1060448" cy="1060448"/>
            <a:chOff x="6850062" y="5041902"/>
            <a:chExt cx="1060448" cy="106044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1C14663-29DA-468A-9E84-9EB31FED4230}"/>
                </a:ext>
              </a:extLst>
            </p:cNvPr>
            <p:cNvSpPr/>
            <p:nvPr/>
          </p:nvSpPr>
          <p:spPr>
            <a:xfrm>
              <a:off x="6850062" y="5041902"/>
              <a:ext cx="1060448" cy="106044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aphic 25" descr="Fork and knife">
              <a:extLst>
                <a:ext uri="{FF2B5EF4-FFF2-40B4-BE49-F238E27FC236}">
                  <a16:creationId xmlns:a16="http://schemas.microsoft.com/office/drawing/2014/main" id="{9F60C19A-1C70-4410-B78D-CA268FE7B4B4}"/>
                </a:ext>
              </a:extLst>
            </p:cNvPr>
            <p:cNvGrpSpPr/>
            <p:nvPr/>
          </p:nvGrpSpPr>
          <p:grpSpPr>
            <a:xfrm>
              <a:off x="7088832" y="5280649"/>
              <a:ext cx="583957" cy="585125"/>
              <a:chOff x="7088832" y="5325099"/>
              <a:chExt cx="583957" cy="585125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EB7518E-36E6-434F-A715-C6BB22A5455B}"/>
                  </a:ext>
                </a:extLst>
              </p:cNvPr>
              <p:cNvSpPr/>
              <p:nvPr/>
            </p:nvSpPr>
            <p:spPr>
              <a:xfrm>
                <a:off x="7088832" y="5325099"/>
                <a:ext cx="293020" cy="293669"/>
              </a:xfrm>
              <a:custGeom>
                <a:avLst/>
                <a:gdLst>
                  <a:gd name="connsiteX0" fmla="*/ 165818 w 293020"/>
                  <a:gd name="connsiteY0" fmla="*/ 253978 h 293669"/>
                  <a:gd name="connsiteX1" fmla="*/ 186881 w 293020"/>
                  <a:gd name="connsiteY1" fmla="*/ 255664 h 293669"/>
                  <a:gd name="connsiteX2" fmla="*/ 197962 w 293020"/>
                  <a:gd name="connsiteY2" fmla="*/ 257885 h 293669"/>
                  <a:gd name="connsiteX3" fmla="*/ 217904 w 293020"/>
                  <a:gd name="connsiteY3" fmla="*/ 268806 h 293669"/>
                  <a:gd name="connsiteX4" fmla="*/ 241907 w 293020"/>
                  <a:gd name="connsiteY4" fmla="*/ 293669 h 293669"/>
                  <a:gd name="connsiteX5" fmla="*/ 251595 w 293020"/>
                  <a:gd name="connsiteY5" fmla="*/ 284508 h 293669"/>
                  <a:gd name="connsiteX6" fmla="*/ 227499 w 293020"/>
                  <a:gd name="connsiteY6" fmla="*/ 259538 h 293669"/>
                  <a:gd name="connsiteX7" fmla="*/ 200582 w 293020"/>
                  <a:gd name="connsiteY7" fmla="*/ 244803 h 293669"/>
                  <a:gd name="connsiteX8" fmla="*/ 189501 w 293020"/>
                  <a:gd name="connsiteY8" fmla="*/ 242583 h 293669"/>
                  <a:gd name="connsiteX9" fmla="*/ 165911 w 293020"/>
                  <a:gd name="connsiteY9" fmla="*/ 240636 h 293669"/>
                  <a:gd name="connsiteX10" fmla="*/ 98516 w 293020"/>
                  <a:gd name="connsiteY10" fmla="*/ 206805 h 293669"/>
                  <a:gd name="connsiteX11" fmla="*/ 14506 w 293020"/>
                  <a:gd name="connsiteY11" fmla="*/ 100212 h 293669"/>
                  <a:gd name="connsiteX12" fmla="*/ 15312 w 293020"/>
                  <a:gd name="connsiteY12" fmla="*/ 91751 h 293669"/>
                  <a:gd name="connsiteX13" fmla="*/ 16272 w 293020"/>
                  <a:gd name="connsiteY13" fmla="*/ 90790 h 293669"/>
                  <a:gd name="connsiteX14" fmla="*/ 25700 w 293020"/>
                  <a:gd name="connsiteY14" fmla="*/ 90790 h 293669"/>
                  <a:gd name="connsiteX15" fmla="*/ 130100 w 293020"/>
                  <a:gd name="connsiteY15" fmla="*/ 195184 h 293669"/>
                  <a:gd name="connsiteX16" fmla="*/ 141588 w 293020"/>
                  <a:gd name="connsiteY16" fmla="*/ 195184 h 293669"/>
                  <a:gd name="connsiteX17" fmla="*/ 141588 w 293020"/>
                  <a:gd name="connsiteY17" fmla="*/ 183695 h 293669"/>
                  <a:gd name="connsiteX18" fmla="*/ 37188 w 293020"/>
                  <a:gd name="connsiteY18" fmla="*/ 79316 h 293669"/>
                  <a:gd name="connsiteX19" fmla="*/ 37188 w 293020"/>
                  <a:gd name="connsiteY19" fmla="*/ 69888 h 293669"/>
                  <a:gd name="connsiteX20" fmla="*/ 43069 w 293020"/>
                  <a:gd name="connsiteY20" fmla="*/ 64000 h 293669"/>
                  <a:gd name="connsiteX21" fmla="*/ 52497 w 293020"/>
                  <a:gd name="connsiteY21" fmla="*/ 64000 h 293669"/>
                  <a:gd name="connsiteX22" fmla="*/ 156883 w 293020"/>
                  <a:gd name="connsiteY22" fmla="*/ 168387 h 293669"/>
                  <a:gd name="connsiteX23" fmla="*/ 168372 w 293020"/>
                  <a:gd name="connsiteY23" fmla="*/ 168387 h 293669"/>
                  <a:gd name="connsiteX24" fmla="*/ 168372 w 293020"/>
                  <a:gd name="connsiteY24" fmla="*/ 156899 h 293669"/>
                  <a:gd name="connsiteX25" fmla="*/ 63985 w 293020"/>
                  <a:gd name="connsiteY25" fmla="*/ 52519 h 293669"/>
                  <a:gd name="connsiteX26" fmla="*/ 63985 w 293020"/>
                  <a:gd name="connsiteY26" fmla="*/ 43091 h 293669"/>
                  <a:gd name="connsiteX27" fmla="*/ 69866 w 293020"/>
                  <a:gd name="connsiteY27" fmla="*/ 37204 h 293669"/>
                  <a:gd name="connsiteX28" fmla="*/ 79294 w 293020"/>
                  <a:gd name="connsiteY28" fmla="*/ 37204 h 293669"/>
                  <a:gd name="connsiteX29" fmla="*/ 183680 w 293020"/>
                  <a:gd name="connsiteY29" fmla="*/ 141590 h 293669"/>
                  <a:gd name="connsiteX30" fmla="*/ 195155 w 293020"/>
                  <a:gd name="connsiteY30" fmla="*/ 142078 h 293669"/>
                  <a:gd name="connsiteX31" fmla="*/ 195642 w 293020"/>
                  <a:gd name="connsiteY31" fmla="*/ 130603 h 293669"/>
                  <a:gd name="connsiteX32" fmla="*/ 195162 w 293020"/>
                  <a:gd name="connsiteY32" fmla="*/ 130122 h 293669"/>
                  <a:gd name="connsiteX33" fmla="*/ 90762 w 293020"/>
                  <a:gd name="connsiteY33" fmla="*/ 25722 h 293669"/>
                  <a:gd name="connsiteX34" fmla="*/ 90762 w 293020"/>
                  <a:gd name="connsiteY34" fmla="*/ 16294 h 293669"/>
                  <a:gd name="connsiteX35" fmla="*/ 91762 w 293020"/>
                  <a:gd name="connsiteY35" fmla="*/ 15288 h 293669"/>
                  <a:gd name="connsiteX36" fmla="*/ 96483 w 293020"/>
                  <a:gd name="connsiteY36" fmla="*/ 13334 h 293669"/>
                  <a:gd name="connsiteX37" fmla="*/ 100183 w 293020"/>
                  <a:gd name="connsiteY37" fmla="*/ 14461 h 293669"/>
                  <a:gd name="connsiteX38" fmla="*/ 206196 w 293020"/>
                  <a:gd name="connsiteY38" fmla="*/ 99078 h 293669"/>
                  <a:gd name="connsiteX39" fmla="*/ 240034 w 293020"/>
                  <a:gd name="connsiteY39" fmla="*/ 166753 h 293669"/>
                  <a:gd name="connsiteX40" fmla="*/ 241654 w 293020"/>
                  <a:gd name="connsiteY40" fmla="*/ 190870 h 293669"/>
                  <a:gd name="connsiteX41" fmla="*/ 244248 w 293020"/>
                  <a:gd name="connsiteY41" fmla="*/ 205805 h 293669"/>
                  <a:gd name="connsiteX42" fmla="*/ 254916 w 293020"/>
                  <a:gd name="connsiteY42" fmla="*/ 225807 h 293669"/>
                  <a:gd name="connsiteX43" fmla="*/ 283586 w 293020"/>
                  <a:gd name="connsiteY43" fmla="*/ 253244 h 293669"/>
                  <a:gd name="connsiteX44" fmla="*/ 293020 w 293020"/>
                  <a:gd name="connsiteY44" fmla="*/ 243816 h 293669"/>
                  <a:gd name="connsiteX45" fmla="*/ 264150 w 293020"/>
                  <a:gd name="connsiteY45" fmla="*/ 216173 h 293669"/>
                  <a:gd name="connsiteX46" fmla="*/ 257409 w 293020"/>
                  <a:gd name="connsiteY46" fmla="*/ 203505 h 293669"/>
                  <a:gd name="connsiteX47" fmla="*/ 254822 w 293020"/>
                  <a:gd name="connsiteY47" fmla="*/ 188563 h 293669"/>
                  <a:gd name="connsiteX48" fmla="*/ 253395 w 293020"/>
                  <a:gd name="connsiteY48" fmla="*/ 166693 h 293669"/>
                  <a:gd name="connsiteX49" fmla="*/ 215657 w 293020"/>
                  <a:gd name="connsiteY49" fmla="*/ 89624 h 293669"/>
                  <a:gd name="connsiteX50" fmla="*/ 107624 w 293020"/>
                  <a:gd name="connsiteY50" fmla="*/ 3380 h 293669"/>
                  <a:gd name="connsiteX51" fmla="*/ 82354 w 293020"/>
                  <a:gd name="connsiteY51" fmla="*/ 5860 h 293669"/>
                  <a:gd name="connsiteX52" fmla="*/ 81361 w 293020"/>
                  <a:gd name="connsiteY52" fmla="*/ 6853 h 293669"/>
                  <a:gd name="connsiteX53" fmla="*/ 75527 w 293020"/>
                  <a:gd name="connsiteY53" fmla="*/ 21942 h 293669"/>
                  <a:gd name="connsiteX54" fmla="*/ 74580 w 293020"/>
                  <a:gd name="connsiteY54" fmla="*/ 21942 h 293669"/>
                  <a:gd name="connsiteX55" fmla="*/ 60438 w 293020"/>
                  <a:gd name="connsiteY55" fmla="*/ 27803 h 293669"/>
                  <a:gd name="connsiteX56" fmla="*/ 54557 w 293020"/>
                  <a:gd name="connsiteY56" fmla="*/ 33690 h 293669"/>
                  <a:gd name="connsiteX57" fmla="*/ 48697 w 293020"/>
                  <a:gd name="connsiteY57" fmla="*/ 47832 h 293669"/>
                  <a:gd name="connsiteX58" fmla="*/ 48697 w 293020"/>
                  <a:gd name="connsiteY58" fmla="*/ 48765 h 293669"/>
                  <a:gd name="connsiteX59" fmla="*/ 47763 w 293020"/>
                  <a:gd name="connsiteY59" fmla="*/ 48765 h 293669"/>
                  <a:gd name="connsiteX60" fmla="*/ 33621 w 293020"/>
                  <a:gd name="connsiteY60" fmla="*/ 54626 h 293669"/>
                  <a:gd name="connsiteX61" fmla="*/ 27741 w 293020"/>
                  <a:gd name="connsiteY61" fmla="*/ 60513 h 293669"/>
                  <a:gd name="connsiteX62" fmla="*/ 21913 w 293020"/>
                  <a:gd name="connsiteY62" fmla="*/ 75589 h 293669"/>
                  <a:gd name="connsiteX63" fmla="*/ 20966 w 293020"/>
                  <a:gd name="connsiteY63" fmla="*/ 75589 h 293669"/>
                  <a:gd name="connsiteX64" fmla="*/ 6825 w 293020"/>
                  <a:gd name="connsiteY64" fmla="*/ 81449 h 293669"/>
                  <a:gd name="connsiteX65" fmla="*/ 5871 w 293020"/>
                  <a:gd name="connsiteY65" fmla="*/ 82396 h 293669"/>
                  <a:gd name="connsiteX66" fmla="*/ 3471 w 293020"/>
                  <a:gd name="connsiteY66" fmla="*/ 107813 h 293669"/>
                  <a:gd name="connsiteX67" fmla="*/ 88975 w 293020"/>
                  <a:gd name="connsiteY67" fmla="*/ 216133 h 293669"/>
                  <a:gd name="connsiteX68" fmla="*/ 165818 w 293020"/>
                  <a:gd name="connsiteY68" fmla="*/ 253978 h 29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293020" h="293669">
                    <a:moveTo>
                      <a:pt x="165818" y="253978"/>
                    </a:moveTo>
                    <a:cubicBezTo>
                      <a:pt x="172876" y="253884"/>
                      <a:pt x="179928" y="254448"/>
                      <a:pt x="186881" y="255664"/>
                    </a:cubicBezTo>
                    <a:lnTo>
                      <a:pt x="197962" y="257885"/>
                    </a:lnTo>
                    <a:cubicBezTo>
                      <a:pt x="205568" y="259405"/>
                      <a:pt x="212527" y="263216"/>
                      <a:pt x="217904" y="268806"/>
                    </a:cubicBezTo>
                    <a:lnTo>
                      <a:pt x="241907" y="293669"/>
                    </a:lnTo>
                    <a:lnTo>
                      <a:pt x="251595" y="284508"/>
                    </a:lnTo>
                    <a:lnTo>
                      <a:pt x="227499" y="259538"/>
                    </a:lnTo>
                    <a:cubicBezTo>
                      <a:pt x="220232" y="252006"/>
                      <a:pt x="210843" y="246867"/>
                      <a:pt x="200582" y="244803"/>
                    </a:cubicBezTo>
                    <a:lnTo>
                      <a:pt x="189501" y="242583"/>
                    </a:lnTo>
                    <a:cubicBezTo>
                      <a:pt x="181717" y="241187"/>
                      <a:pt x="173818" y="240535"/>
                      <a:pt x="165911" y="240636"/>
                    </a:cubicBezTo>
                    <a:cubicBezTo>
                      <a:pt x="145175" y="240496"/>
                      <a:pt x="122046" y="230335"/>
                      <a:pt x="98516" y="206805"/>
                    </a:cubicBezTo>
                    <a:cubicBezTo>
                      <a:pt x="63845" y="171274"/>
                      <a:pt x="25487" y="116294"/>
                      <a:pt x="14506" y="100212"/>
                    </a:cubicBezTo>
                    <a:cubicBezTo>
                      <a:pt x="12709" y="97563"/>
                      <a:pt x="13048" y="94012"/>
                      <a:pt x="15312" y="91751"/>
                    </a:cubicBezTo>
                    <a:lnTo>
                      <a:pt x="16272" y="90790"/>
                    </a:lnTo>
                    <a:cubicBezTo>
                      <a:pt x="18876" y="88187"/>
                      <a:pt x="23097" y="88187"/>
                      <a:pt x="25700" y="90790"/>
                    </a:cubicBezTo>
                    <a:lnTo>
                      <a:pt x="130100" y="195184"/>
                    </a:lnTo>
                    <a:cubicBezTo>
                      <a:pt x="133272" y="198356"/>
                      <a:pt x="138416" y="198356"/>
                      <a:pt x="141588" y="195184"/>
                    </a:cubicBezTo>
                    <a:cubicBezTo>
                      <a:pt x="144761" y="192011"/>
                      <a:pt x="144761" y="186868"/>
                      <a:pt x="141588" y="183695"/>
                    </a:cubicBezTo>
                    <a:lnTo>
                      <a:pt x="37188" y="79316"/>
                    </a:lnTo>
                    <a:cubicBezTo>
                      <a:pt x="34586" y="76712"/>
                      <a:pt x="34586" y="72492"/>
                      <a:pt x="37188" y="69888"/>
                    </a:cubicBezTo>
                    <a:lnTo>
                      <a:pt x="43069" y="64000"/>
                    </a:lnTo>
                    <a:cubicBezTo>
                      <a:pt x="45673" y="61397"/>
                      <a:pt x="49893" y="61397"/>
                      <a:pt x="52497" y="64000"/>
                    </a:cubicBezTo>
                    <a:lnTo>
                      <a:pt x="156883" y="168387"/>
                    </a:lnTo>
                    <a:cubicBezTo>
                      <a:pt x="160056" y="171559"/>
                      <a:pt x="165199" y="171559"/>
                      <a:pt x="168372" y="168387"/>
                    </a:cubicBezTo>
                    <a:cubicBezTo>
                      <a:pt x="171544" y="165214"/>
                      <a:pt x="171544" y="160071"/>
                      <a:pt x="168372" y="156899"/>
                    </a:cubicBezTo>
                    <a:lnTo>
                      <a:pt x="63985" y="52519"/>
                    </a:lnTo>
                    <a:cubicBezTo>
                      <a:pt x="61382" y="49915"/>
                      <a:pt x="61382" y="45695"/>
                      <a:pt x="63985" y="43091"/>
                    </a:cubicBezTo>
                    <a:lnTo>
                      <a:pt x="69866" y="37204"/>
                    </a:lnTo>
                    <a:cubicBezTo>
                      <a:pt x="72470" y="34601"/>
                      <a:pt x="76690" y="34601"/>
                      <a:pt x="79294" y="37204"/>
                    </a:cubicBezTo>
                    <a:lnTo>
                      <a:pt x="183680" y="141590"/>
                    </a:lnTo>
                    <a:cubicBezTo>
                      <a:pt x="186714" y="144893"/>
                      <a:pt x="191851" y="145112"/>
                      <a:pt x="195155" y="142078"/>
                    </a:cubicBezTo>
                    <a:cubicBezTo>
                      <a:pt x="198458" y="139044"/>
                      <a:pt x="198676" y="133907"/>
                      <a:pt x="195642" y="130603"/>
                    </a:cubicBezTo>
                    <a:cubicBezTo>
                      <a:pt x="195489" y="130436"/>
                      <a:pt x="195328" y="130275"/>
                      <a:pt x="195162" y="130122"/>
                    </a:cubicBezTo>
                    <a:lnTo>
                      <a:pt x="90762" y="25722"/>
                    </a:lnTo>
                    <a:cubicBezTo>
                      <a:pt x="88159" y="23119"/>
                      <a:pt x="88159" y="18898"/>
                      <a:pt x="90762" y="16294"/>
                    </a:cubicBezTo>
                    <a:lnTo>
                      <a:pt x="91762" y="15288"/>
                    </a:lnTo>
                    <a:cubicBezTo>
                      <a:pt x="93013" y="14036"/>
                      <a:pt x="94712" y="13333"/>
                      <a:pt x="96483" y="13334"/>
                    </a:cubicBezTo>
                    <a:cubicBezTo>
                      <a:pt x="97801" y="13332"/>
                      <a:pt x="99090" y="13725"/>
                      <a:pt x="100183" y="14461"/>
                    </a:cubicBezTo>
                    <a:cubicBezTo>
                      <a:pt x="137919" y="39523"/>
                      <a:pt x="173391" y="67837"/>
                      <a:pt x="206196" y="99078"/>
                    </a:cubicBezTo>
                    <a:cubicBezTo>
                      <a:pt x="229833" y="122714"/>
                      <a:pt x="239980" y="145951"/>
                      <a:pt x="240034" y="166753"/>
                    </a:cubicBezTo>
                    <a:cubicBezTo>
                      <a:pt x="239892" y="174824"/>
                      <a:pt x="240434" y="182891"/>
                      <a:pt x="241654" y="190870"/>
                    </a:cubicBezTo>
                    <a:lnTo>
                      <a:pt x="244248" y="205805"/>
                    </a:lnTo>
                    <a:cubicBezTo>
                      <a:pt x="245578" y="213440"/>
                      <a:pt x="249316" y="220449"/>
                      <a:pt x="254916" y="225807"/>
                    </a:cubicBezTo>
                    <a:lnTo>
                      <a:pt x="283586" y="253244"/>
                    </a:lnTo>
                    <a:lnTo>
                      <a:pt x="293020" y="243816"/>
                    </a:lnTo>
                    <a:lnTo>
                      <a:pt x="264150" y="216173"/>
                    </a:lnTo>
                    <a:cubicBezTo>
                      <a:pt x="260601" y="212784"/>
                      <a:pt x="258237" y="208342"/>
                      <a:pt x="257409" y="203505"/>
                    </a:cubicBezTo>
                    <a:lnTo>
                      <a:pt x="254822" y="188563"/>
                    </a:lnTo>
                    <a:cubicBezTo>
                      <a:pt x="253729" y="181326"/>
                      <a:pt x="253252" y="174010"/>
                      <a:pt x="253395" y="166693"/>
                    </a:cubicBezTo>
                    <a:cubicBezTo>
                      <a:pt x="253329" y="140897"/>
                      <a:pt x="240281" y="114247"/>
                      <a:pt x="215657" y="89624"/>
                    </a:cubicBezTo>
                    <a:cubicBezTo>
                      <a:pt x="182223" y="57788"/>
                      <a:pt x="146075" y="28931"/>
                      <a:pt x="107624" y="3380"/>
                    </a:cubicBezTo>
                    <a:cubicBezTo>
                      <a:pt x="99688" y="-1931"/>
                      <a:pt x="89106" y="-893"/>
                      <a:pt x="82354" y="5860"/>
                    </a:cubicBezTo>
                    <a:lnTo>
                      <a:pt x="81361" y="6853"/>
                    </a:lnTo>
                    <a:cubicBezTo>
                      <a:pt x="77374" y="10834"/>
                      <a:pt x="75255" y="16314"/>
                      <a:pt x="75527" y="21942"/>
                    </a:cubicBezTo>
                    <a:cubicBezTo>
                      <a:pt x="75213" y="21942"/>
                      <a:pt x="74900" y="21942"/>
                      <a:pt x="74580" y="21942"/>
                    </a:cubicBezTo>
                    <a:cubicBezTo>
                      <a:pt x="69272" y="21927"/>
                      <a:pt x="64179" y="24037"/>
                      <a:pt x="60438" y="27803"/>
                    </a:cubicBezTo>
                    <a:lnTo>
                      <a:pt x="54557" y="33690"/>
                    </a:lnTo>
                    <a:cubicBezTo>
                      <a:pt x="50791" y="37430"/>
                      <a:pt x="48680" y="42524"/>
                      <a:pt x="48697" y="47832"/>
                    </a:cubicBezTo>
                    <a:cubicBezTo>
                      <a:pt x="48697" y="48138"/>
                      <a:pt x="48697" y="48452"/>
                      <a:pt x="48697" y="48765"/>
                    </a:cubicBezTo>
                    <a:cubicBezTo>
                      <a:pt x="48390" y="48765"/>
                      <a:pt x="48076" y="48765"/>
                      <a:pt x="47763" y="48765"/>
                    </a:cubicBezTo>
                    <a:cubicBezTo>
                      <a:pt x="42455" y="48750"/>
                      <a:pt x="37362" y="50861"/>
                      <a:pt x="33621" y="54626"/>
                    </a:cubicBezTo>
                    <a:lnTo>
                      <a:pt x="27741" y="60513"/>
                    </a:lnTo>
                    <a:cubicBezTo>
                      <a:pt x="23755" y="64489"/>
                      <a:pt x="21638" y="69966"/>
                      <a:pt x="21913" y="75589"/>
                    </a:cubicBezTo>
                    <a:cubicBezTo>
                      <a:pt x="21600" y="75589"/>
                      <a:pt x="21286" y="75589"/>
                      <a:pt x="20966" y="75589"/>
                    </a:cubicBezTo>
                    <a:cubicBezTo>
                      <a:pt x="15659" y="75573"/>
                      <a:pt x="10566" y="77684"/>
                      <a:pt x="6825" y="81449"/>
                    </a:cubicBezTo>
                    <a:lnTo>
                      <a:pt x="5871" y="82396"/>
                    </a:lnTo>
                    <a:cubicBezTo>
                      <a:pt x="-934" y="89190"/>
                      <a:pt x="-1943" y="99865"/>
                      <a:pt x="3471" y="107813"/>
                    </a:cubicBezTo>
                    <a:cubicBezTo>
                      <a:pt x="14586" y="123988"/>
                      <a:pt x="53544" y="179842"/>
                      <a:pt x="88975" y="216133"/>
                    </a:cubicBezTo>
                    <a:cubicBezTo>
                      <a:pt x="113598" y="240756"/>
                      <a:pt x="140135" y="253804"/>
                      <a:pt x="165818" y="253978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D30F05DA-8BD2-493F-AFA5-9A3348FD5D69}"/>
                  </a:ext>
                </a:extLst>
              </p:cNvPr>
              <p:cNvSpPr/>
              <p:nvPr/>
            </p:nvSpPr>
            <p:spPr>
              <a:xfrm>
                <a:off x="7404215" y="5665167"/>
                <a:ext cx="252269" cy="227867"/>
              </a:xfrm>
              <a:custGeom>
                <a:avLst/>
                <a:gdLst>
                  <a:gd name="connsiteX0" fmla="*/ 78183 w 252269"/>
                  <a:gd name="connsiteY0" fmla="*/ 0 h 227867"/>
                  <a:gd name="connsiteX1" fmla="*/ 69302 w 252269"/>
                  <a:gd name="connsiteY1" fmla="*/ 9961 h 227867"/>
                  <a:gd name="connsiteX2" fmla="*/ 229835 w 252269"/>
                  <a:gd name="connsiteY2" fmla="*/ 163660 h 227867"/>
                  <a:gd name="connsiteX3" fmla="*/ 230891 w 252269"/>
                  <a:gd name="connsiteY3" fmla="*/ 205447 h 227867"/>
                  <a:gd name="connsiteX4" fmla="*/ 189104 w 252269"/>
                  <a:gd name="connsiteY4" fmla="*/ 206502 h 227867"/>
                  <a:gd name="connsiteX5" fmla="*/ 188130 w 252269"/>
                  <a:gd name="connsiteY5" fmla="*/ 205532 h 227867"/>
                  <a:gd name="connsiteX6" fmla="*/ 14842 w 252269"/>
                  <a:gd name="connsiteY6" fmla="*/ 25937 h 227867"/>
                  <a:gd name="connsiteX7" fmla="*/ 6001 w 252269"/>
                  <a:gd name="connsiteY7" fmla="*/ 23270 h 227867"/>
                  <a:gd name="connsiteX8" fmla="*/ 0 w 252269"/>
                  <a:gd name="connsiteY8" fmla="*/ 29737 h 227867"/>
                  <a:gd name="connsiteX9" fmla="*/ 178536 w 252269"/>
                  <a:gd name="connsiteY9" fmla="*/ 214774 h 227867"/>
                  <a:gd name="connsiteX10" fmla="*/ 239175 w 252269"/>
                  <a:gd name="connsiteY10" fmla="*/ 215831 h 227867"/>
                  <a:gd name="connsiteX11" fmla="*/ 240233 w 252269"/>
                  <a:gd name="connsiteY11" fmla="*/ 155191 h 227867"/>
                  <a:gd name="connsiteX12" fmla="*/ 239057 w 252269"/>
                  <a:gd name="connsiteY12" fmla="*/ 154019 h 2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2269" h="227867">
                    <a:moveTo>
                      <a:pt x="78183" y="0"/>
                    </a:moveTo>
                    <a:lnTo>
                      <a:pt x="69302" y="9961"/>
                    </a:lnTo>
                    <a:lnTo>
                      <a:pt x="229835" y="163660"/>
                    </a:lnTo>
                    <a:cubicBezTo>
                      <a:pt x="241666" y="174908"/>
                      <a:pt x="242138" y="193616"/>
                      <a:pt x="230891" y="205447"/>
                    </a:cubicBezTo>
                    <a:cubicBezTo>
                      <a:pt x="219643" y="217278"/>
                      <a:pt x="200935" y="217751"/>
                      <a:pt x="189104" y="206502"/>
                    </a:cubicBezTo>
                    <a:cubicBezTo>
                      <a:pt x="188772" y="206187"/>
                      <a:pt x="188448" y="205863"/>
                      <a:pt x="188130" y="205532"/>
                    </a:cubicBezTo>
                    <a:lnTo>
                      <a:pt x="14842" y="25937"/>
                    </a:lnTo>
                    <a:cubicBezTo>
                      <a:pt x="12008" y="25203"/>
                      <a:pt x="9094" y="24363"/>
                      <a:pt x="6001" y="23270"/>
                    </a:cubicBezTo>
                    <a:lnTo>
                      <a:pt x="0" y="29737"/>
                    </a:lnTo>
                    <a:lnTo>
                      <a:pt x="178536" y="214774"/>
                    </a:lnTo>
                    <a:cubicBezTo>
                      <a:pt x="194989" y="231811"/>
                      <a:pt x="222138" y="232284"/>
                      <a:pt x="239175" y="215831"/>
                    </a:cubicBezTo>
                    <a:cubicBezTo>
                      <a:pt x="256213" y="199378"/>
                      <a:pt x="256686" y="172228"/>
                      <a:pt x="240233" y="155191"/>
                    </a:cubicBezTo>
                    <a:cubicBezTo>
                      <a:pt x="239849" y="154793"/>
                      <a:pt x="239456" y="154402"/>
                      <a:pt x="239057" y="154019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3E48062-A3B9-44F6-B798-028894AFEA6B}"/>
                  </a:ext>
                </a:extLst>
              </p:cNvPr>
              <p:cNvSpPr/>
              <p:nvPr/>
            </p:nvSpPr>
            <p:spPr>
              <a:xfrm>
                <a:off x="7115965" y="5354962"/>
                <a:ext cx="556824" cy="555262"/>
              </a:xfrm>
              <a:custGeom>
                <a:avLst/>
                <a:gdLst>
                  <a:gd name="connsiteX0" fmla="*/ 550069 w 556824"/>
                  <a:gd name="connsiteY0" fmla="*/ 12915 h 555262"/>
                  <a:gd name="connsiteX1" fmla="*/ 525020 w 556824"/>
                  <a:gd name="connsiteY1" fmla="*/ 0 h 555262"/>
                  <a:gd name="connsiteX2" fmla="*/ 524353 w 556824"/>
                  <a:gd name="connsiteY2" fmla="*/ 0 h 555262"/>
                  <a:gd name="connsiteX3" fmla="*/ 496563 w 556824"/>
                  <a:gd name="connsiteY3" fmla="*/ 11635 h 555262"/>
                  <a:gd name="connsiteX4" fmla="*/ 252532 w 556824"/>
                  <a:gd name="connsiteY4" fmla="*/ 255665 h 555262"/>
                  <a:gd name="connsiteX5" fmla="*/ 13302 w 556824"/>
                  <a:gd name="connsiteY5" fmla="*/ 481854 h 555262"/>
                  <a:gd name="connsiteX6" fmla="*/ 11628 w 556824"/>
                  <a:gd name="connsiteY6" fmla="*/ 541960 h 555262"/>
                  <a:gd name="connsiteX7" fmla="*/ 42506 w 556824"/>
                  <a:gd name="connsiteY7" fmla="*/ 555263 h 555262"/>
                  <a:gd name="connsiteX8" fmla="*/ 73670 w 556824"/>
                  <a:gd name="connsiteY8" fmla="*/ 541648 h 555262"/>
                  <a:gd name="connsiteX9" fmla="*/ 288923 w 556824"/>
                  <a:gd name="connsiteY9" fmla="*/ 309825 h 555262"/>
                  <a:gd name="connsiteX10" fmla="*/ 320561 w 556824"/>
                  <a:gd name="connsiteY10" fmla="*/ 318607 h 555262"/>
                  <a:gd name="connsiteX11" fmla="*/ 338470 w 556824"/>
                  <a:gd name="connsiteY11" fmla="*/ 311519 h 555262"/>
                  <a:gd name="connsiteX12" fmla="*/ 487215 w 556824"/>
                  <a:gd name="connsiteY12" fmla="*/ 144538 h 555262"/>
                  <a:gd name="connsiteX13" fmla="*/ 555697 w 556824"/>
                  <a:gd name="connsiteY13" fmla="*/ 41859 h 555262"/>
                  <a:gd name="connsiteX14" fmla="*/ 550069 w 556824"/>
                  <a:gd name="connsiteY14" fmla="*/ 12915 h 555262"/>
                  <a:gd name="connsiteX15" fmla="*/ 542822 w 556824"/>
                  <a:gd name="connsiteY15" fmla="*/ 38385 h 555262"/>
                  <a:gd name="connsiteX16" fmla="*/ 477254 w 556824"/>
                  <a:gd name="connsiteY16" fmla="*/ 135670 h 555262"/>
                  <a:gd name="connsiteX17" fmla="*/ 328675 w 556824"/>
                  <a:gd name="connsiteY17" fmla="*/ 302471 h 555262"/>
                  <a:gd name="connsiteX18" fmla="*/ 320561 w 556824"/>
                  <a:gd name="connsiteY18" fmla="*/ 305272 h 555262"/>
                  <a:gd name="connsiteX19" fmla="*/ 285730 w 556824"/>
                  <a:gd name="connsiteY19" fmla="*/ 293670 h 555262"/>
                  <a:gd name="connsiteX20" fmla="*/ 63895 w 556824"/>
                  <a:gd name="connsiteY20" fmla="*/ 532600 h 555262"/>
                  <a:gd name="connsiteX21" fmla="*/ 22655 w 556824"/>
                  <a:gd name="connsiteY21" fmla="*/ 533967 h 555262"/>
                  <a:gd name="connsiteX22" fmla="*/ 21288 w 556824"/>
                  <a:gd name="connsiteY22" fmla="*/ 492728 h 555262"/>
                  <a:gd name="connsiteX23" fmla="*/ 22463 w 556824"/>
                  <a:gd name="connsiteY23" fmla="*/ 491541 h 555262"/>
                  <a:gd name="connsiteX24" fmla="*/ 261780 w 556824"/>
                  <a:gd name="connsiteY24" fmla="*/ 265220 h 555262"/>
                  <a:gd name="connsiteX25" fmla="*/ 505944 w 556824"/>
                  <a:gd name="connsiteY25" fmla="*/ 21056 h 555262"/>
                  <a:gd name="connsiteX26" fmla="*/ 524299 w 556824"/>
                  <a:gd name="connsiteY26" fmla="*/ 13328 h 555262"/>
                  <a:gd name="connsiteX27" fmla="*/ 524753 w 556824"/>
                  <a:gd name="connsiteY27" fmla="*/ 13328 h 555262"/>
                  <a:gd name="connsiteX28" fmla="*/ 543532 w 556824"/>
                  <a:gd name="connsiteY28" fmla="*/ 34002 h 555262"/>
                  <a:gd name="connsiteX29" fmla="*/ 542822 w 556824"/>
                  <a:gd name="connsiteY29" fmla="*/ 38385 h 555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56824" h="555262">
                    <a:moveTo>
                      <a:pt x="550069" y="12915"/>
                    </a:moveTo>
                    <a:cubicBezTo>
                      <a:pt x="544171" y="4962"/>
                      <a:pt x="534919" y="193"/>
                      <a:pt x="525020" y="0"/>
                    </a:cubicBezTo>
                    <a:lnTo>
                      <a:pt x="524353" y="0"/>
                    </a:lnTo>
                    <a:cubicBezTo>
                      <a:pt x="513907" y="11"/>
                      <a:pt x="503900" y="4201"/>
                      <a:pt x="496563" y="11635"/>
                    </a:cubicBezTo>
                    <a:lnTo>
                      <a:pt x="252532" y="255665"/>
                    </a:lnTo>
                    <a:lnTo>
                      <a:pt x="13302" y="481854"/>
                    </a:lnTo>
                    <a:cubicBezTo>
                      <a:pt x="-3758" y="497990"/>
                      <a:pt x="-4508" y="524900"/>
                      <a:pt x="11628" y="541960"/>
                    </a:cubicBezTo>
                    <a:cubicBezTo>
                      <a:pt x="19656" y="550449"/>
                      <a:pt x="30823" y="555259"/>
                      <a:pt x="42506" y="555263"/>
                    </a:cubicBezTo>
                    <a:cubicBezTo>
                      <a:pt x="54331" y="555239"/>
                      <a:pt x="65617" y="550308"/>
                      <a:pt x="73670" y="541648"/>
                    </a:cubicBezTo>
                    <a:lnTo>
                      <a:pt x="288923" y="309825"/>
                    </a:lnTo>
                    <a:cubicBezTo>
                      <a:pt x="298788" y="314808"/>
                      <a:pt x="309539" y="317792"/>
                      <a:pt x="320561" y="318607"/>
                    </a:cubicBezTo>
                    <a:cubicBezTo>
                      <a:pt x="327272" y="318933"/>
                      <a:pt x="333799" y="316350"/>
                      <a:pt x="338470" y="311519"/>
                    </a:cubicBezTo>
                    <a:lnTo>
                      <a:pt x="487215" y="144538"/>
                    </a:lnTo>
                    <a:cubicBezTo>
                      <a:pt x="526040" y="100959"/>
                      <a:pt x="549076" y="66415"/>
                      <a:pt x="555697" y="41859"/>
                    </a:cubicBezTo>
                    <a:cubicBezTo>
                      <a:pt x="558345" y="31858"/>
                      <a:pt x="556272" y="21195"/>
                      <a:pt x="550069" y="12915"/>
                    </a:cubicBezTo>
                    <a:close/>
                    <a:moveTo>
                      <a:pt x="542822" y="38385"/>
                    </a:moveTo>
                    <a:cubicBezTo>
                      <a:pt x="538488" y="54473"/>
                      <a:pt x="523306" y="83977"/>
                      <a:pt x="477254" y="135670"/>
                    </a:cubicBezTo>
                    <a:lnTo>
                      <a:pt x="328675" y="302471"/>
                    </a:lnTo>
                    <a:cubicBezTo>
                      <a:pt x="326484" y="304504"/>
                      <a:pt x="323539" y="305520"/>
                      <a:pt x="320561" y="305272"/>
                    </a:cubicBezTo>
                    <a:cubicBezTo>
                      <a:pt x="309659" y="305272"/>
                      <a:pt x="293084" y="297104"/>
                      <a:pt x="285730" y="293670"/>
                    </a:cubicBezTo>
                    <a:lnTo>
                      <a:pt x="63895" y="532600"/>
                    </a:lnTo>
                    <a:cubicBezTo>
                      <a:pt x="52884" y="544365"/>
                      <a:pt x="34421" y="544978"/>
                      <a:pt x="22655" y="533967"/>
                    </a:cubicBezTo>
                    <a:cubicBezTo>
                      <a:pt x="10890" y="522957"/>
                      <a:pt x="10277" y="504494"/>
                      <a:pt x="21288" y="492728"/>
                    </a:cubicBezTo>
                    <a:cubicBezTo>
                      <a:pt x="21668" y="492321"/>
                      <a:pt x="22060" y="491926"/>
                      <a:pt x="22463" y="491541"/>
                    </a:cubicBezTo>
                    <a:lnTo>
                      <a:pt x="261780" y="265220"/>
                    </a:lnTo>
                    <a:lnTo>
                      <a:pt x="505944" y="21056"/>
                    </a:lnTo>
                    <a:cubicBezTo>
                      <a:pt x="510786" y="16133"/>
                      <a:pt x="517395" y="13351"/>
                      <a:pt x="524299" y="13328"/>
                    </a:cubicBezTo>
                    <a:lnTo>
                      <a:pt x="524753" y="13328"/>
                    </a:lnTo>
                    <a:cubicBezTo>
                      <a:pt x="535648" y="13852"/>
                      <a:pt x="544055" y="23108"/>
                      <a:pt x="543532" y="34002"/>
                    </a:cubicBezTo>
                    <a:cubicBezTo>
                      <a:pt x="543460" y="35485"/>
                      <a:pt x="543222" y="36955"/>
                      <a:pt x="542822" y="38385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17CC45C-C19C-4240-9001-1063071346BA}"/>
              </a:ext>
            </a:extLst>
          </p:cNvPr>
          <p:cNvGrpSpPr/>
          <p:nvPr/>
        </p:nvGrpSpPr>
        <p:grpSpPr>
          <a:xfrm>
            <a:off x="2877973" y="3652797"/>
            <a:ext cx="1060448" cy="1060448"/>
            <a:chOff x="3087690" y="3704167"/>
            <a:chExt cx="1060448" cy="106044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1E659F0-E148-41C6-9048-DB586854223F}"/>
                </a:ext>
              </a:extLst>
            </p:cNvPr>
            <p:cNvSpPr/>
            <p:nvPr/>
          </p:nvSpPr>
          <p:spPr>
            <a:xfrm>
              <a:off x="3087690" y="3704167"/>
              <a:ext cx="1060448" cy="106044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Graphic 31" descr="Backpack">
              <a:extLst>
                <a:ext uri="{FF2B5EF4-FFF2-40B4-BE49-F238E27FC236}">
                  <a16:creationId xmlns:a16="http://schemas.microsoft.com/office/drawing/2014/main" id="{EF812222-B59E-434D-B864-F6F62D0156EC}"/>
                </a:ext>
              </a:extLst>
            </p:cNvPr>
            <p:cNvSpPr/>
            <p:nvPr/>
          </p:nvSpPr>
          <p:spPr>
            <a:xfrm>
              <a:off x="3391219" y="3960970"/>
              <a:ext cx="453390" cy="513450"/>
            </a:xfrm>
            <a:custGeom>
              <a:avLst/>
              <a:gdLst>
                <a:gd name="connsiteX0" fmla="*/ 420053 w 453390"/>
                <a:gd name="connsiteY0" fmla="*/ 293423 h 513450"/>
                <a:gd name="connsiteX1" fmla="*/ 413385 w 453390"/>
                <a:gd name="connsiteY1" fmla="*/ 293423 h 513450"/>
                <a:gd name="connsiteX2" fmla="*/ 413385 w 453390"/>
                <a:gd name="connsiteY2" fmla="*/ 153406 h 513450"/>
                <a:gd name="connsiteX3" fmla="*/ 340043 w 453390"/>
                <a:gd name="connsiteY3" fmla="*/ 80063 h 513450"/>
                <a:gd name="connsiteX4" fmla="*/ 313032 w 453390"/>
                <a:gd name="connsiteY4" fmla="*/ 80063 h 513450"/>
                <a:gd name="connsiteX5" fmla="*/ 220157 w 453390"/>
                <a:gd name="connsiteY5" fmla="*/ 251 h 513450"/>
                <a:gd name="connsiteX6" fmla="*/ 140344 w 453390"/>
                <a:gd name="connsiteY6" fmla="*/ 80063 h 513450"/>
                <a:gd name="connsiteX7" fmla="*/ 113348 w 453390"/>
                <a:gd name="connsiteY7" fmla="*/ 80063 h 513450"/>
                <a:gd name="connsiteX8" fmla="*/ 40005 w 453390"/>
                <a:gd name="connsiteY8" fmla="*/ 153406 h 513450"/>
                <a:gd name="connsiteX9" fmla="*/ 40005 w 453390"/>
                <a:gd name="connsiteY9" fmla="*/ 293423 h 513450"/>
                <a:gd name="connsiteX10" fmla="*/ 33338 w 453390"/>
                <a:gd name="connsiteY10" fmla="*/ 293423 h 513450"/>
                <a:gd name="connsiteX11" fmla="*/ 0 w 453390"/>
                <a:gd name="connsiteY11" fmla="*/ 326761 h 513450"/>
                <a:gd name="connsiteX12" fmla="*/ 0 w 453390"/>
                <a:gd name="connsiteY12" fmla="*/ 420106 h 513450"/>
                <a:gd name="connsiteX13" fmla="*/ 33338 w 453390"/>
                <a:gd name="connsiteY13" fmla="*/ 453443 h 513450"/>
                <a:gd name="connsiteX14" fmla="*/ 40005 w 453390"/>
                <a:gd name="connsiteY14" fmla="*/ 453443 h 513450"/>
                <a:gd name="connsiteX15" fmla="*/ 40005 w 453390"/>
                <a:gd name="connsiteY15" fmla="*/ 466778 h 513450"/>
                <a:gd name="connsiteX16" fmla="*/ 86678 w 453390"/>
                <a:gd name="connsiteY16" fmla="*/ 513451 h 513450"/>
                <a:gd name="connsiteX17" fmla="*/ 380048 w 453390"/>
                <a:gd name="connsiteY17" fmla="*/ 513451 h 513450"/>
                <a:gd name="connsiteX18" fmla="*/ 413385 w 453390"/>
                <a:gd name="connsiteY18" fmla="*/ 480113 h 513450"/>
                <a:gd name="connsiteX19" fmla="*/ 413385 w 453390"/>
                <a:gd name="connsiteY19" fmla="*/ 453443 h 513450"/>
                <a:gd name="connsiteX20" fmla="*/ 420053 w 453390"/>
                <a:gd name="connsiteY20" fmla="*/ 453443 h 513450"/>
                <a:gd name="connsiteX21" fmla="*/ 453390 w 453390"/>
                <a:gd name="connsiteY21" fmla="*/ 420106 h 513450"/>
                <a:gd name="connsiteX22" fmla="*/ 453390 w 453390"/>
                <a:gd name="connsiteY22" fmla="*/ 326761 h 513450"/>
                <a:gd name="connsiteX23" fmla="*/ 420053 w 453390"/>
                <a:gd name="connsiteY23" fmla="*/ 293423 h 513450"/>
                <a:gd name="connsiteX24" fmla="*/ 226695 w 453390"/>
                <a:gd name="connsiteY24" fmla="*/ 13388 h 513450"/>
                <a:gd name="connsiteX25" fmla="*/ 299697 w 453390"/>
                <a:gd name="connsiteY25" fmla="*/ 80063 h 513450"/>
                <a:gd name="connsiteX26" fmla="*/ 153679 w 453390"/>
                <a:gd name="connsiteY26" fmla="*/ 80063 h 513450"/>
                <a:gd name="connsiteX27" fmla="*/ 226695 w 453390"/>
                <a:gd name="connsiteY27" fmla="*/ 13388 h 513450"/>
                <a:gd name="connsiteX28" fmla="*/ 340043 w 453390"/>
                <a:gd name="connsiteY28" fmla="*/ 93398 h 513450"/>
                <a:gd name="connsiteX29" fmla="*/ 346710 w 453390"/>
                <a:gd name="connsiteY29" fmla="*/ 93792 h 513450"/>
                <a:gd name="connsiteX30" fmla="*/ 346710 w 453390"/>
                <a:gd name="connsiteY30" fmla="*/ 206746 h 513450"/>
                <a:gd name="connsiteX31" fmla="*/ 326708 w 453390"/>
                <a:gd name="connsiteY31" fmla="*/ 226748 h 513450"/>
                <a:gd name="connsiteX32" fmla="*/ 253365 w 453390"/>
                <a:gd name="connsiteY32" fmla="*/ 226748 h 513450"/>
                <a:gd name="connsiteX33" fmla="*/ 253365 w 453390"/>
                <a:gd name="connsiteY33" fmla="*/ 213413 h 513450"/>
                <a:gd name="connsiteX34" fmla="*/ 233363 w 453390"/>
                <a:gd name="connsiteY34" fmla="*/ 193411 h 513450"/>
                <a:gd name="connsiteX35" fmla="*/ 220028 w 453390"/>
                <a:gd name="connsiteY35" fmla="*/ 193411 h 513450"/>
                <a:gd name="connsiteX36" fmla="*/ 200025 w 453390"/>
                <a:gd name="connsiteY36" fmla="*/ 213413 h 513450"/>
                <a:gd name="connsiteX37" fmla="*/ 200025 w 453390"/>
                <a:gd name="connsiteY37" fmla="*/ 226748 h 513450"/>
                <a:gd name="connsiteX38" fmla="*/ 126683 w 453390"/>
                <a:gd name="connsiteY38" fmla="*/ 226748 h 513450"/>
                <a:gd name="connsiteX39" fmla="*/ 106680 w 453390"/>
                <a:gd name="connsiteY39" fmla="*/ 206746 h 513450"/>
                <a:gd name="connsiteX40" fmla="*/ 106680 w 453390"/>
                <a:gd name="connsiteY40" fmla="*/ 93792 h 513450"/>
                <a:gd name="connsiteX41" fmla="*/ 113348 w 453390"/>
                <a:gd name="connsiteY41" fmla="*/ 93398 h 513450"/>
                <a:gd name="connsiteX42" fmla="*/ 240030 w 453390"/>
                <a:gd name="connsiteY42" fmla="*/ 213413 h 513450"/>
                <a:gd name="connsiteX43" fmla="*/ 240030 w 453390"/>
                <a:gd name="connsiteY43" fmla="*/ 253418 h 513450"/>
                <a:gd name="connsiteX44" fmla="*/ 233363 w 453390"/>
                <a:gd name="connsiteY44" fmla="*/ 260086 h 513450"/>
                <a:gd name="connsiteX45" fmla="*/ 220028 w 453390"/>
                <a:gd name="connsiteY45" fmla="*/ 260086 h 513450"/>
                <a:gd name="connsiteX46" fmla="*/ 213360 w 453390"/>
                <a:gd name="connsiteY46" fmla="*/ 253418 h 513450"/>
                <a:gd name="connsiteX47" fmla="*/ 213360 w 453390"/>
                <a:gd name="connsiteY47" fmla="*/ 213413 h 513450"/>
                <a:gd name="connsiteX48" fmla="*/ 220028 w 453390"/>
                <a:gd name="connsiteY48" fmla="*/ 206746 h 513450"/>
                <a:gd name="connsiteX49" fmla="*/ 233363 w 453390"/>
                <a:gd name="connsiteY49" fmla="*/ 206746 h 513450"/>
                <a:gd name="connsiteX50" fmla="*/ 240030 w 453390"/>
                <a:gd name="connsiteY50" fmla="*/ 213413 h 513450"/>
                <a:gd name="connsiteX51" fmla="*/ 33338 w 453390"/>
                <a:gd name="connsiteY51" fmla="*/ 440108 h 513450"/>
                <a:gd name="connsiteX52" fmla="*/ 13335 w 453390"/>
                <a:gd name="connsiteY52" fmla="*/ 420106 h 513450"/>
                <a:gd name="connsiteX53" fmla="*/ 13335 w 453390"/>
                <a:gd name="connsiteY53" fmla="*/ 326761 h 513450"/>
                <a:gd name="connsiteX54" fmla="*/ 33338 w 453390"/>
                <a:gd name="connsiteY54" fmla="*/ 306758 h 513450"/>
                <a:gd name="connsiteX55" fmla="*/ 40005 w 453390"/>
                <a:gd name="connsiteY55" fmla="*/ 306758 h 513450"/>
                <a:gd name="connsiteX56" fmla="*/ 40005 w 453390"/>
                <a:gd name="connsiteY56" fmla="*/ 440108 h 513450"/>
                <a:gd name="connsiteX57" fmla="*/ 326708 w 453390"/>
                <a:gd name="connsiteY57" fmla="*/ 500116 h 513450"/>
                <a:gd name="connsiteX58" fmla="*/ 126683 w 453390"/>
                <a:gd name="connsiteY58" fmla="*/ 500116 h 513450"/>
                <a:gd name="connsiteX59" fmla="*/ 126683 w 453390"/>
                <a:gd name="connsiteY59" fmla="*/ 426773 h 513450"/>
                <a:gd name="connsiteX60" fmla="*/ 146685 w 453390"/>
                <a:gd name="connsiteY60" fmla="*/ 406771 h 513450"/>
                <a:gd name="connsiteX61" fmla="*/ 306705 w 453390"/>
                <a:gd name="connsiteY61" fmla="*/ 406771 h 513450"/>
                <a:gd name="connsiteX62" fmla="*/ 326708 w 453390"/>
                <a:gd name="connsiteY62" fmla="*/ 426773 h 513450"/>
                <a:gd name="connsiteX63" fmla="*/ 400050 w 453390"/>
                <a:gd name="connsiteY63" fmla="*/ 480113 h 513450"/>
                <a:gd name="connsiteX64" fmla="*/ 380048 w 453390"/>
                <a:gd name="connsiteY64" fmla="*/ 500116 h 513450"/>
                <a:gd name="connsiteX65" fmla="*/ 340043 w 453390"/>
                <a:gd name="connsiteY65" fmla="*/ 500116 h 513450"/>
                <a:gd name="connsiteX66" fmla="*/ 340043 w 453390"/>
                <a:gd name="connsiteY66" fmla="*/ 426773 h 513450"/>
                <a:gd name="connsiteX67" fmla="*/ 306705 w 453390"/>
                <a:gd name="connsiteY67" fmla="*/ 393436 h 513450"/>
                <a:gd name="connsiteX68" fmla="*/ 146685 w 453390"/>
                <a:gd name="connsiteY68" fmla="*/ 393436 h 513450"/>
                <a:gd name="connsiteX69" fmla="*/ 113348 w 453390"/>
                <a:gd name="connsiteY69" fmla="*/ 426773 h 513450"/>
                <a:gd name="connsiteX70" fmla="*/ 113348 w 453390"/>
                <a:gd name="connsiteY70" fmla="*/ 500116 h 513450"/>
                <a:gd name="connsiteX71" fmla="*/ 86678 w 453390"/>
                <a:gd name="connsiteY71" fmla="*/ 500116 h 513450"/>
                <a:gd name="connsiteX72" fmla="*/ 53340 w 453390"/>
                <a:gd name="connsiteY72" fmla="*/ 466778 h 513450"/>
                <a:gd name="connsiteX73" fmla="*/ 53340 w 453390"/>
                <a:gd name="connsiteY73" fmla="*/ 153406 h 513450"/>
                <a:gd name="connsiteX74" fmla="*/ 93345 w 453390"/>
                <a:gd name="connsiteY74" fmla="*/ 96899 h 513450"/>
                <a:gd name="connsiteX75" fmla="*/ 93345 w 453390"/>
                <a:gd name="connsiteY75" fmla="*/ 206746 h 513450"/>
                <a:gd name="connsiteX76" fmla="*/ 126683 w 453390"/>
                <a:gd name="connsiteY76" fmla="*/ 240083 h 513450"/>
                <a:gd name="connsiteX77" fmla="*/ 200025 w 453390"/>
                <a:gd name="connsiteY77" fmla="*/ 240083 h 513450"/>
                <a:gd name="connsiteX78" fmla="*/ 200025 w 453390"/>
                <a:gd name="connsiteY78" fmla="*/ 253418 h 513450"/>
                <a:gd name="connsiteX79" fmla="*/ 220028 w 453390"/>
                <a:gd name="connsiteY79" fmla="*/ 273421 h 513450"/>
                <a:gd name="connsiteX80" fmla="*/ 233363 w 453390"/>
                <a:gd name="connsiteY80" fmla="*/ 273421 h 513450"/>
                <a:gd name="connsiteX81" fmla="*/ 253365 w 453390"/>
                <a:gd name="connsiteY81" fmla="*/ 253418 h 513450"/>
                <a:gd name="connsiteX82" fmla="*/ 253365 w 453390"/>
                <a:gd name="connsiteY82" fmla="*/ 240083 h 513450"/>
                <a:gd name="connsiteX83" fmla="*/ 326708 w 453390"/>
                <a:gd name="connsiteY83" fmla="*/ 240083 h 513450"/>
                <a:gd name="connsiteX84" fmla="*/ 360045 w 453390"/>
                <a:gd name="connsiteY84" fmla="*/ 206746 h 513450"/>
                <a:gd name="connsiteX85" fmla="*/ 360045 w 453390"/>
                <a:gd name="connsiteY85" fmla="*/ 96899 h 513450"/>
                <a:gd name="connsiteX86" fmla="*/ 400050 w 453390"/>
                <a:gd name="connsiteY86" fmla="*/ 153406 h 513450"/>
                <a:gd name="connsiteX87" fmla="*/ 400050 w 453390"/>
                <a:gd name="connsiteY87" fmla="*/ 480113 h 513450"/>
                <a:gd name="connsiteX88" fmla="*/ 440055 w 453390"/>
                <a:gd name="connsiteY88" fmla="*/ 420106 h 513450"/>
                <a:gd name="connsiteX89" fmla="*/ 420053 w 453390"/>
                <a:gd name="connsiteY89" fmla="*/ 440108 h 513450"/>
                <a:gd name="connsiteX90" fmla="*/ 413385 w 453390"/>
                <a:gd name="connsiteY90" fmla="*/ 440108 h 513450"/>
                <a:gd name="connsiteX91" fmla="*/ 413385 w 453390"/>
                <a:gd name="connsiteY91" fmla="*/ 306758 h 513450"/>
                <a:gd name="connsiteX92" fmla="*/ 420053 w 453390"/>
                <a:gd name="connsiteY92" fmla="*/ 306758 h 513450"/>
                <a:gd name="connsiteX93" fmla="*/ 440055 w 453390"/>
                <a:gd name="connsiteY93" fmla="*/ 326761 h 51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453390" h="513450">
                  <a:moveTo>
                    <a:pt x="420053" y="293423"/>
                  </a:moveTo>
                  <a:lnTo>
                    <a:pt x="413385" y="293423"/>
                  </a:lnTo>
                  <a:lnTo>
                    <a:pt x="413385" y="153406"/>
                  </a:lnTo>
                  <a:cubicBezTo>
                    <a:pt x="413337" y="112919"/>
                    <a:pt x="380529" y="80111"/>
                    <a:pt x="340043" y="80063"/>
                  </a:cubicBezTo>
                  <a:lnTo>
                    <a:pt x="313032" y="80063"/>
                  </a:lnTo>
                  <a:cubicBezTo>
                    <a:pt x="309425" y="32377"/>
                    <a:pt x="267843" y="-3357"/>
                    <a:pt x="220157" y="251"/>
                  </a:cubicBezTo>
                  <a:cubicBezTo>
                    <a:pt x="177486" y="3479"/>
                    <a:pt x="143572" y="37393"/>
                    <a:pt x="140344" y="80063"/>
                  </a:cubicBezTo>
                  <a:lnTo>
                    <a:pt x="113348" y="80063"/>
                  </a:lnTo>
                  <a:cubicBezTo>
                    <a:pt x="72861" y="80111"/>
                    <a:pt x="40053" y="112919"/>
                    <a:pt x="40005" y="153406"/>
                  </a:cubicBezTo>
                  <a:lnTo>
                    <a:pt x="40005" y="293423"/>
                  </a:lnTo>
                  <a:lnTo>
                    <a:pt x="33338" y="293423"/>
                  </a:lnTo>
                  <a:cubicBezTo>
                    <a:pt x="14935" y="293445"/>
                    <a:pt x="22" y="308358"/>
                    <a:pt x="0" y="326761"/>
                  </a:cubicBezTo>
                  <a:lnTo>
                    <a:pt x="0" y="420106"/>
                  </a:lnTo>
                  <a:cubicBezTo>
                    <a:pt x="22" y="438509"/>
                    <a:pt x="14935" y="453421"/>
                    <a:pt x="33338" y="453443"/>
                  </a:cubicBezTo>
                  <a:lnTo>
                    <a:pt x="40005" y="453443"/>
                  </a:lnTo>
                  <a:lnTo>
                    <a:pt x="40005" y="466778"/>
                  </a:lnTo>
                  <a:cubicBezTo>
                    <a:pt x="40034" y="492543"/>
                    <a:pt x="60913" y="513421"/>
                    <a:pt x="86678" y="513451"/>
                  </a:cubicBezTo>
                  <a:lnTo>
                    <a:pt x="380048" y="513451"/>
                  </a:lnTo>
                  <a:cubicBezTo>
                    <a:pt x="398450" y="513429"/>
                    <a:pt x="413363" y="498516"/>
                    <a:pt x="413385" y="480113"/>
                  </a:cubicBezTo>
                  <a:lnTo>
                    <a:pt x="413385" y="453443"/>
                  </a:lnTo>
                  <a:lnTo>
                    <a:pt x="420053" y="453443"/>
                  </a:lnTo>
                  <a:cubicBezTo>
                    <a:pt x="438455" y="453421"/>
                    <a:pt x="453368" y="438509"/>
                    <a:pt x="453390" y="420106"/>
                  </a:cubicBezTo>
                  <a:lnTo>
                    <a:pt x="453390" y="326761"/>
                  </a:lnTo>
                  <a:cubicBezTo>
                    <a:pt x="453368" y="308358"/>
                    <a:pt x="438455" y="293445"/>
                    <a:pt x="420053" y="293423"/>
                  </a:cubicBezTo>
                  <a:close/>
                  <a:moveTo>
                    <a:pt x="226695" y="13388"/>
                  </a:moveTo>
                  <a:cubicBezTo>
                    <a:pt x="264591" y="13438"/>
                    <a:pt x="296221" y="42327"/>
                    <a:pt x="299697" y="80063"/>
                  </a:cubicBezTo>
                  <a:lnTo>
                    <a:pt x="153679" y="80063"/>
                  </a:lnTo>
                  <a:cubicBezTo>
                    <a:pt x="157156" y="42322"/>
                    <a:pt x="188794" y="13432"/>
                    <a:pt x="226695" y="13388"/>
                  </a:cubicBezTo>
                  <a:close/>
                  <a:moveTo>
                    <a:pt x="340043" y="93398"/>
                  </a:moveTo>
                  <a:cubicBezTo>
                    <a:pt x="342271" y="93405"/>
                    <a:pt x="344496" y="93536"/>
                    <a:pt x="346710" y="93792"/>
                  </a:cubicBezTo>
                  <a:lnTo>
                    <a:pt x="346710" y="206746"/>
                  </a:lnTo>
                  <a:cubicBezTo>
                    <a:pt x="346710" y="217793"/>
                    <a:pt x="337755" y="226748"/>
                    <a:pt x="326708" y="226748"/>
                  </a:cubicBezTo>
                  <a:lnTo>
                    <a:pt x="253365" y="226748"/>
                  </a:lnTo>
                  <a:lnTo>
                    <a:pt x="253365" y="213413"/>
                  </a:lnTo>
                  <a:cubicBezTo>
                    <a:pt x="253365" y="202366"/>
                    <a:pt x="244410" y="193411"/>
                    <a:pt x="233363" y="193411"/>
                  </a:cubicBezTo>
                  <a:lnTo>
                    <a:pt x="220028" y="193411"/>
                  </a:lnTo>
                  <a:cubicBezTo>
                    <a:pt x="208980" y="193411"/>
                    <a:pt x="200025" y="202366"/>
                    <a:pt x="200025" y="213413"/>
                  </a:cubicBezTo>
                  <a:lnTo>
                    <a:pt x="200025" y="226748"/>
                  </a:lnTo>
                  <a:lnTo>
                    <a:pt x="126683" y="226748"/>
                  </a:lnTo>
                  <a:cubicBezTo>
                    <a:pt x="115635" y="226748"/>
                    <a:pt x="106680" y="217793"/>
                    <a:pt x="106680" y="206746"/>
                  </a:cubicBezTo>
                  <a:lnTo>
                    <a:pt x="106680" y="93792"/>
                  </a:lnTo>
                  <a:cubicBezTo>
                    <a:pt x="108894" y="93536"/>
                    <a:pt x="111119" y="93405"/>
                    <a:pt x="113348" y="93398"/>
                  </a:cubicBezTo>
                  <a:close/>
                  <a:moveTo>
                    <a:pt x="240030" y="213413"/>
                  </a:moveTo>
                  <a:lnTo>
                    <a:pt x="240030" y="253418"/>
                  </a:lnTo>
                  <a:cubicBezTo>
                    <a:pt x="240030" y="257101"/>
                    <a:pt x="237045" y="260086"/>
                    <a:pt x="233363" y="260086"/>
                  </a:cubicBezTo>
                  <a:lnTo>
                    <a:pt x="220028" y="260086"/>
                  </a:lnTo>
                  <a:cubicBezTo>
                    <a:pt x="216345" y="260086"/>
                    <a:pt x="213360" y="257101"/>
                    <a:pt x="213360" y="253418"/>
                  </a:cubicBezTo>
                  <a:lnTo>
                    <a:pt x="213360" y="213413"/>
                  </a:lnTo>
                  <a:cubicBezTo>
                    <a:pt x="213360" y="209731"/>
                    <a:pt x="216345" y="206746"/>
                    <a:pt x="220028" y="206746"/>
                  </a:cubicBezTo>
                  <a:lnTo>
                    <a:pt x="233363" y="206746"/>
                  </a:lnTo>
                  <a:cubicBezTo>
                    <a:pt x="237045" y="206746"/>
                    <a:pt x="240030" y="209731"/>
                    <a:pt x="240030" y="213413"/>
                  </a:cubicBezTo>
                  <a:close/>
                  <a:moveTo>
                    <a:pt x="33338" y="440108"/>
                  </a:moveTo>
                  <a:cubicBezTo>
                    <a:pt x="22290" y="440108"/>
                    <a:pt x="13335" y="431153"/>
                    <a:pt x="13335" y="420106"/>
                  </a:cubicBezTo>
                  <a:lnTo>
                    <a:pt x="13335" y="326761"/>
                  </a:lnTo>
                  <a:cubicBezTo>
                    <a:pt x="13335" y="315713"/>
                    <a:pt x="22290" y="306758"/>
                    <a:pt x="33338" y="306758"/>
                  </a:cubicBezTo>
                  <a:lnTo>
                    <a:pt x="40005" y="306758"/>
                  </a:lnTo>
                  <a:lnTo>
                    <a:pt x="40005" y="440108"/>
                  </a:lnTo>
                  <a:close/>
                  <a:moveTo>
                    <a:pt x="326708" y="500116"/>
                  </a:moveTo>
                  <a:lnTo>
                    <a:pt x="126683" y="500116"/>
                  </a:lnTo>
                  <a:lnTo>
                    <a:pt x="126683" y="426773"/>
                  </a:lnTo>
                  <a:cubicBezTo>
                    <a:pt x="126683" y="415726"/>
                    <a:pt x="135638" y="406771"/>
                    <a:pt x="146685" y="406771"/>
                  </a:cubicBezTo>
                  <a:lnTo>
                    <a:pt x="306705" y="406771"/>
                  </a:lnTo>
                  <a:cubicBezTo>
                    <a:pt x="317752" y="406771"/>
                    <a:pt x="326708" y="415726"/>
                    <a:pt x="326708" y="426773"/>
                  </a:cubicBezTo>
                  <a:close/>
                  <a:moveTo>
                    <a:pt x="400050" y="480113"/>
                  </a:moveTo>
                  <a:cubicBezTo>
                    <a:pt x="400050" y="491161"/>
                    <a:pt x="391095" y="500116"/>
                    <a:pt x="380048" y="500116"/>
                  </a:cubicBezTo>
                  <a:lnTo>
                    <a:pt x="340043" y="500116"/>
                  </a:lnTo>
                  <a:lnTo>
                    <a:pt x="340043" y="426773"/>
                  </a:lnTo>
                  <a:cubicBezTo>
                    <a:pt x="340020" y="408370"/>
                    <a:pt x="325108" y="393458"/>
                    <a:pt x="306705" y="393436"/>
                  </a:cubicBezTo>
                  <a:lnTo>
                    <a:pt x="146685" y="393436"/>
                  </a:lnTo>
                  <a:cubicBezTo>
                    <a:pt x="128282" y="393458"/>
                    <a:pt x="113370" y="408370"/>
                    <a:pt x="113348" y="426773"/>
                  </a:cubicBezTo>
                  <a:lnTo>
                    <a:pt x="113348" y="500116"/>
                  </a:lnTo>
                  <a:lnTo>
                    <a:pt x="86678" y="500116"/>
                  </a:lnTo>
                  <a:cubicBezTo>
                    <a:pt x="68275" y="500094"/>
                    <a:pt x="53362" y="485181"/>
                    <a:pt x="53340" y="466778"/>
                  </a:cubicBezTo>
                  <a:lnTo>
                    <a:pt x="53340" y="153406"/>
                  </a:lnTo>
                  <a:cubicBezTo>
                    <a:pt x="53385" y="128006"/>
                    <a:pt x="69403" y="105380"/>
                    <a:pt x="93345" y="96899"/>
                  </a:cubicBezTo>
                  <a:lnTo>
                    <a:pt x="93345" y="206746"/>
                  </a:lnTo>
                  <a:cubicBezTo>
                    <a:pt x="93367" y="225149"/>
                    <a:pt x="108280" y="240061"/>
                    <a:pt x="126683" y="240083"/>
                  </a:cubicBezTo>
                  <a:lnTo>
                    <a:pt x="200025" y="240083"/>
                  </a:lnTo>
                  <a:lnTo>
                    <a:pt x="200025" y="253418"/>
                  </a:lnTo>
                  <a:cubicBezTo>
                    <a:pt x="200025" y="264466"/>
                    <a:pt x="208980" y="273421"/>
                    <a:pt x="220028" y="273421"/>
                  </a:cubicBezTo>
                  <a:lnTo>
                    <a:pt x="233363" y="273421"/>
                  </a:lnTo>
                  <a:cubicBezTo>
                    <a:pt x="244410" y="273421"/>
                    <a:pt x="253365" y="264466"/>
                    <a:pt x="253365" y="253418"/>
                  </a:cubicBezTo>
                  <a:lnTo>
                    <a:pt x="253365" y="240083"/>
                  </a:lnTo>
                  <a:lnTo>
                    <a:pt x="326708" y="240083"/>
                  </a:lnTo>
                  <a:cubicBezTo>
                    <a:pt x="345110" y="240061"/>
                    <a:pt x="360023" y="225149"/>
                    <a:pt x="360045" y="206746"/>
                  </a:cubicBezTo>
                  <a:lnTo>
                    <a:pt x="360045" y="96899"/>
                  </a:lnTo>
                  <a:cubicBezTo>
                    <a:pt x="383987" y="105380"/>
                    <a:pt x="400005" y="128006"/>
                    <a:pt x="400050" y="153406"/>
                  </a:cubicBezTo>
                  <a:lnTo>
                    <a:pt x="400050" y="480113"/>
                  </a:lnTo>
                  <a:close/>
                  <a:moveTo>
                    <a:pt x="440055" y="420106"/>
                  </a:moveTo>
                  <a:cubicBezTo>
                    <a:pt x="440055" y="431153"/>
                    <a:pt x="431100" y="440108"/>
                    <a:pt x="420053" y="440108"/>
                  </a:cubicBezTo>
                  <a:lnTo>
                    <a:pt x="413385" y="440108"/>
                  </a:lnTo>
                  <a:lnTo>
                    <a:pt x="413385" y="306758"/>
                  </a:lnTo>
                  <a:lnTo>
                    <a:pt x="420053" y="306758"/>
                  </a:lnTo>
                  <a:cubicBezTo>
                    <a:pt x="431100" y="306758"/>
                    <a:pt x="440055" y="315713"/>
                    <a:pt x="440055" y="326761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015C005-E306-43B7-9967-CB7674866C39}"/>
              </a:ext>
            </a:extLst>
          </p:cNvPr>
          <p:cNvGrpSpPr/>
          <p:nvPr/>
        </p:nvGrpSpPr>
        <p:grpSpPr>
          <a:xfrm>
            <a:off x="4704277" y="1045532"/>
            <a:ext cx="3945161" cy="913713"/>
            <a:chOff x="332936" y="2773373"/>
            <a:chExt cx="2926080" cy="91371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EC8111E-1428-4189-9BDC-44A0E1A47C24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4508EB4-C49A-4DC9-9513-6F8EC66152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845F38-86B0-4482-9574-109CD0E94FF7}"/>
              </a:ext>
            </a:extLst>
          </p:cNvPr>
          <p:cNvGrpSpPr/>
          <p:nvPr/>
        </p:nvGrpSpPr>
        <p:grpSpPr>
          <a:xfrm>
            <a:off x="4784162" y="2383520"/>
            <a:ext cx="3945161" cy="913713"/>
            <a:chOff x="332936" y="2773373"/>
            <a:chExt cx="2926080" cy="91371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0915DB-509D-4284-A098-D1C32DCCC973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9EF8FDC-C6E1-42D2-A420-DFCEFEADD5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CEF07F9-FC22-4E24-AF26-4C1EA1BD5DBB}"/>
              </a:ext>
            </a:extLst>
          </p:cNvPr>
          <p:cNvGrpSpPr/>
          <p:nvPr/>
        </p:nvGrpSpPr>
        <p:grpSpPr>
          <a:xfrm>
            <a:off x="4819483" y="3721508"/>
            <a:ext cx="3945161" cy="913713"/>
            <a:chOff x="332936" y="2773373"/>
            <a:chExt cx="2926080" cy="91371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3780135-D6C1-4DD9-ACCA-725401DA840A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696553F-28BE-4317-B771-96073B86BA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890FB7B-9DEA-49E8-94C0-DD27A1E5197E}"/>
              </a:ext>
            </a:extLst>
          </p:cNvPr>
          <p:cNvGrpSpPr/>
          <p:nvPr/>
        </p:nvGrpSpPr>
        <p:grpSpPr>
          <a:xfrm>
            <a:off x="4740790" y="5059497"/>
            <a:ext cx="3945161" cy="913713"/>
            <a:chOff x="332936" y="2773373"/>
            <a:chExt cx="2926080" cy="91371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0A2F707-4EFF-4A70-9137-0F31AFEDCF9E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8960E79-2960-4578-B172-A48AE0F307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2B54F91-F07C-4832-8950-78E2267E42D0}"/>
              </a:ext>
            </a:extLst>
          </p:cNvPr>
          <p:cNvGrpSpPr/>
          <p:nvPr/>
        </p:nvGrpSpPr>
        <p:grpSpPr>
          <a:xfrm>
            <a:off x="8965666" y="5346482"/>
            <a:ext cx="348362" cy="348362"/>
            <a:chOff x="1385940" y="5416902"/>
            <a:chExt cx="348362" cy="348362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DF02CF2-7D61-480B-929E-E3FAF75289AD}"/>
                </a:ext>
              </a:extLst>
            </p:cNvPr>
            <p:cNvSpPr/>
            <p:nvPr/>
          </p:nvSpPr>
          <p:spPr>
            <a:xfrm>
              <a:off x="1412977" y="5443939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73A27C2-05E5-4A61-9689-A17475EAD0BC}"/>
                </a:ext>
              </a:extLst>
            </p:cNvPr>
            <p:cNvSpPr/>
            <p:nvPr/>
          </p:nvSpPr>
          <p:spPr>
            <a:xfrm>
              <a:off x="1385940" y="5416902"/>
              <a:ext cx="348362" cy="348362"/>
            </a:xfrm>
            <a:custGeom>
              <a:avLst/>
              <a:gdLst>
                <a:gd name="connsiteX0" fmla="*/ 180092 w 348362"/>
                <a:gd name="connsiteY0" fmla="*/ 125733 h 348362"/>
                <a:gd name="connsiteX1" fmla="*/ 180092 w 348362"/>
                <a:gd name="connsiteY1" fmla="*/ 192411 h 348362"/>
                <a:gd name="connsiteX2" fmla="*/ 134410 w 348362"/>
                <a:gd name="connsiteY2" fmla="*/ 192411 h 348362"/>
                <a:gd name="connsiteX3" fmla="*/ 145224 w 348362"/>
                <a:gd name="connsiteY3" fmla="*/ 179317 h 348362"/>
                <a:gd name="connsiteX4" fmla="*/ 155731 w 348362"/>
                <a:gd name="connsiteY4" fmla="*/ 165100 h 348362"/>
                <a:gd name="connsiteX5" fmla="*/ 166999 w 348362"/>
                <a:gd name="connsiteY5" fmla="*/ 147889 h 348362"/>
                <a:gd name="connsiteX6" fmla="*/ 180092 w 348362"/>
                <a:gd name="connsiteY6" fmla="*/ 125733 h 348362"/>
                <a:gd name="connsiteX7" fmla="*/ 178721 w 348362"/>
                <a:gd name="connsiteY7" fmla="*/ 91929 h 348362"/>
                <a:gd name="connsiteX8" fmla="*/ 165101 w 348362"/>
                <a:gd name="connsiteY8" fmla="*/ 117130 h 348362"/>
                <a:gd name="connsiteX9" fmla="*/ 148421 w 348362"/>
                <a:gd name="connsiteY9" fmla="*/ 143321 h 348362"/>
                <a:gd name="connsiteX10" fmla="*/ 129232 w 348362"/>
                <a:gd name="connsiteY10" fmla="*/ 169283 h 348362"/>
                <a:gd name="connsiteX11" fmla="*/ 108370 w 348362"/>
                <a:gd name="connsiteY11" fmla="*/ 193649 h 348362"/>
                <a:gd name="connsiteX12" fmla="*/ 108370 w 348362"/>
                <a:gd name="connsiteY12" fmla="*/ 214507 h 348362"/>
                <a:gd name="connsiteX13" fmla="*/ 180093 w 348362"/>
                <a:gd name="connsiteY13" fmla="*/ 214507 h 348362"/>
                <a:gd name="connsiteX14" fmla="*/ 180093 w 348362"/>
                <a:gd name="connsiteY14" fmla="*/ 247247 h 348362"/>
                <a:gd name="connsiteX15" fmla="*/ 206435 w 348362"/>
                <a:gd name="connsiteY15" fmla="*/ 247247 h 348362"/>
                <a:gd name="connsiteX16" fmla="*/ 206435 w 348362"/>
                <a:gd name="connsiteY16" fmla="*/ 214507 h 348362"/>
                <a:gd name="connsiteX17" fmla="*/ 227298 w 348362"/>
                <a:gd name="connsiteY17" fmla="*/ 214507 h 348362"/>
                <a:gd name="connsiteX18" fmla="*/ 227298 w 348362"/>
                <a:gd name="connsiteY18" fmla="*/ 192429 h 348362"/>
                <a:gd name="connsiteX19" fmla="*/ 206435 w 348362"/>
                <a:gd name="connsiteY19" fmla="*/ 192429 h 348362"/>
                <a:gd name="connsiteX20" fmla="*/ 206435 w 348362"/>
                <a:gd name="connsiteY20" fmla="*/ 91929 h 348362"/>
                <a:gd name="connsiteX21" fmla="*/ 174186 w 348362"/>
                <a:gd name="connsiteY21" fmla="*/ 0 h 348362"/>
                <a:gd name="connsiteX22" fmla="*/ 174337 w 348362"/>
                <a:gd name="connsiteY22" fmla="*/ 0 h 348362"/>
                <a:gd name="connsiteX23" fmla="*/ 348362 w 348362"/>
                <a:gd name="connsiteY23" fmla="*/ 174181 h 348362"/>
                <a:gd name="connsiteX24" fmla="*/ 348362 w 348362"/>
                <a:gd name="connsiteY24" fmla="*/ 174186 h 348362"/>
                <a:gd name="connsiteX25" fmla="*/ 174176 w 348362"/>
                <a:gd name="connsiteY25" fmla="*/ 348362 h 348362"/>
                <a:gd name="connsiteX26" fmla="*/ 0 w 348362"/>
                <a:gd name="connsiteY26" fmla="*/ 174176 h 348362"/>
                <a:gd name="connsiteX27" fmla="*/ 174186 w 348362"/>
                <a:gd name="connsiteY27" fmla="*/ 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362" h="348362">
                  <a:moveTo>
                    <a:pt x="180092" y="125733"/>
                  </a:moveTo>
                  <a:lnTo>
                    <a:pt x="180092" y="192411"/>
                  </a:lnTo>
                  <a:lnTo>
                    <a:pt x="134410" y="192411"/>
                  </a:lnTo>
                  <a:cubicBezTo>
                    <a:pt x="138174" y="188032"/>
                    <a:pt x="141779" y="183668"/>
                    <a:pt x="145224" y="179317"/>
                  </a:cubicBezTo>
                  <a:cubicBezTo>
                    <a:pt x="148670" y="174966"/>
                    <a:pt x="152172" y="170228"/>
                    <a:pt x="155731" y="165100"/>
                  </a:cubicBezTo>
                  <a:cubicBezTo>
                    <a:pt x="159290" y="159970"/>
                    <a:pt x="163046" y="154233"/>
                    <a:pt x="166999" y="147889"/>
                  </a:cubicBezTo>
                  <a:cubicBezTo>
                    <a:pt x="170952" y="141545"/>
                    <a:pt x="175317" y="134159"/>
                    <a:pt x="180092" y="125733"/>
                  </a:cubicBezTo>
                  <a:close/>
                  <a:moveTo>
                    <a:pt x="178721" y="91929"/>
                  </a:moveTo>
                  <a:cubicBezTo>
                    <a:pt x="174771" y="100050"/>
                    <a:pt x="170231" y="108449"/>
                    <a:pt x="165101" y="117130"/>
                  </a:cubicBezTo>
                  <a:cubicBezTo>
                    <a:pt x="159970" y="125810"/>
                    <a:pt x="154410" y="134540"/>
                    <a:pt x="148421" y="143321"/>
                  </a:cubicBezTo>
                  <a:cubicBezTo>
                    <a:pt x="142431" y="152102"/>
                    <a:pt x="136035" y="160756"/>
                    <a:pt x="129232" y="169283"/>
                  </a:cubicBezTo>
                  <a:cubicBezTo>
                    <a:pt x="122430" y="177810"/>
                    <a:pt x="115475" y="185932"/>
                    <a:pt x="108370" y="193649"/>
                  </a:cubicBezTo>
                  <a:lnTo>
                    <a:pt x="108370" y="214507"/>
                  </a:lnTo>
                  <a:lnTo>
                    <a:pt x="180093" y="214507"/>
                  </a:lnTo>
                  <a:lnTo>
                    <a:pt x="180093" y="247247"/>
                  </a:lnTo>
                  <a:lnTo>
                    <a:pt x="206435" y="247247"/>
                  </a:lnTo>
                  <a:lnTo>
                    <a:pt x="206435" y="214507"/>
                  </a:lnTo>
                  <a:lnTo>
                    <a:pt x="227298" y="214507"/>
                  </a:lnTo>
                  <a:lnTo>
                    <a:pt x="227298" y="192429"/>
                  </a:lnTo>
                  <a:lnTo>
                    <a:pt x="206435" y="192429"/>
                  </a:lnTo>
                  <a:lnTo>
                    <a:pt x="206435" y="91929"/>
                  </a:lnTo>
                  <a:close/>
                  <a:moveTo>
                    <a:pt x="174186" y="0"/>
                  </a:moveTo>
                  <a:cubicBezTo>
                    <a:pt x="174236" y="0"/>
                    <a:pt x="174287" y="0"/>
                    <a:pt x="174337" y="0"/>
                  </a:cubicBezTo>
                  <a:cubicBezTo>
                    <a:pt x="270491" y="43"/>
                    <a:pt x="348405" y="78026"/>
                    <a:pt x="348362" y="174181"/>
                  </a:cubicBezTo>
                  <a:cubicBezTo>
                    <a:pt x="348362" y="174182"/>
                    <a:pt x="348362" y="174184"/>
                    <a:pt x="348362" y="174186"/>
                  </a:cubicBezTo>
                  <a:cubicBezTo>
                    <a:pt x="348359" y="270383"/>
                    <a:pt x="270374" y="348364"/>
                    <a:pt x="174176" y="348362"/>
                  </a:cubicBezTo>
                  <a:cubicBezTo>
                    <a:pt x="77979" y="348359"/>
                    <a:pt x="-3" y="270374"/>
                    <a:pt x="0" y="174176"/>
                  </a:cubicBezTo>
                  <a:cubicBezTo>
                    <a:pt x="3" y="77979"/>
                    <a:pt x="77988" y="-3"/>
                    <a:pt x="174186" y="0"/>
                  </a:cubicBezTo>
                  <a:close/>
                </a:path>
              </a:pathLst>
            </a:custGeom>
            <a:solidFill>
              <a:srgbClr val="A2B969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83609A4-0BF8-44DB-8E35-D20FDCB78C62}"/>
              </a:ext>
            </a:extLst>
          </p:cNvPr>
          <p:cNvGrpSpPr/>
          <p:nvPr/>
        </p:nvGrpSpPr>
        <p:grpSpPr>
          <a:xfrm>
            <a:off x="8965666" y="4008750"/>
            <a:ext cx="348362" cy="348362"/>
            <a:chOff x="9230628" y="4079170"/>
            <a:chExt cx="348362" cy="348362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5A11083-8404-4EC2-A609-359CFC367A13}"/>
                </a:ext>
              </a:extLst>
            </p:cNvPr>
            <p:cNvSpPr/>
            <p:nvPr/>
          </p:nvSpPr>
          <p:spPr>
            <a:xfrm>
              <a:off x="9257665" y="4106207"/>
              <a:ext cx="294288" cy="294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Graphic 67" descr="Badge 3">
              <a:extLst>
                <a:ext uri="{FF2B5EF4-FFF2-40B4-BE49-F238E27FC236}">
                  <a16:creationId xmlns:a16="http://schemas.microsoft.com/office/drawing/2014/main" id="{7D49513A-F827-45DC-89BB-D949A8F4D46B}"/>
                </a:ext>
              </a:extLst>
            </p:cNvPr>
            <p:cNvSpPr/>
            <p:nvPr/>
          </p:nvSpPr>
          <p:spPr>
            <a:xfrm>
              <a:off x="9230628" y="4079170"/>
              <a:ext cx="348362" cy="348362"/>
            </a:xfrm>
            <a:custGeom>
              <a:avLst/>
              <a:gdLst>
                <a:gd name="connsiteX0" fmla="*/ 174186 w 348362"/>
                <a:gd name="connsiteY0" fmla="*/ 0 h 348362"/>
                <a:gd name="connsiteX1" fmla="*/ 0 w 348362"/>
                <a:gd name="connsiteY1" fmla="*/ 174176 h 348362"/>
                <a:gd name="connsiteX2" fmla="*/ 174176 w 348362"/>
                <a:gd name="connsiteY2" fmla="*/ 348362 h 348362"/>
                <a:gd name="connsiteX3" fmla="*/ 348362 w 348362"/>
                <a:gd name="connsiteY3" fmla="*/ 174186 h 348362"/>
                <a:gd name="connsiteX4" fmla="*/ 348362 w 348362"/>
                <a:gd name="connsiteY4" fmla="*/ 174167 h 348362"/>
                <a:gd name="connsiteX5" fmla="*/ 174323 w 348362"/>
                <a:gd name="connsiteY5" fmla="*/ 0 h 348362"/>
                <a:gd name="connsiteX6" fmla="*/ 174186 w 348362"/>
                <a:gd name="connsiteY6" fmla="*/ 0 h 348362"/>
                <a:gd name="connsiteX7" fmla="*/ 220267 w 348362"/>
                <a:gd name="connsiteY7" fmla="*/ 227160 h 348362"/>
                <a:gd name="connsiteX8" fmla="*/ 207242 w 348362"/>
                <a:gd name="connsiteY8" fmla="*/ 241473 h 348362"/>
                <a:gd name="connsiteX9" fmla="*/ 188137 w 348362"/>
                <a:gd name="connsiteY9" fmla="*/ 250228 h 348362"/>
                <a:gd name="connsiteX10" fmla="*/ 165206 w 348362"/>
                <a:gd name="connsiteY10" fmla="*/ 253200 h 348362"/>
                <a:gd name="connsiteX11" fmla="*/ 141908 w 348362"/>
                <a:gd name="connsiteY11" fmla="*/ 251141 h 348362"/>
                <a:gd name="connsiteX12" fmla="*/ 123486 w 348362"/>
                <a:gd name="connsiteY12" fmla="*/ 244977 h 348362"/>
                <a:gd name="connsiteX13" fmla="*/ 123486 w 348362"/>
                <a:gd name="connsiteY13" fmla="*/ 221510 h 348362"/>
                <a:gd name="connsiteX14" fmla="*/ 143665 w 348362"/>
                <a:gd name="connsiteY14" fmla="*/ 230801 h 348362"/>
                <a:gd name="connsiteX15" fmla="*/ 165967 w 348362"/>
                <a:gd name="connsiteY15" fmla="*/ 233847 h 348362"/>
                <a:gd name="connsiteX16" fmla="*/ 176781 w 348362"/>
                <a:gd name="connsiteY16" fmla="*/ 232778 h 348362"/>
                <a:gd name="connsiteX17" fmla="*/ 187522 w 348362"/>
                <a:gd name="connsiteY17" fmla="*/ 228898 h 348362"/>
                <a:gd name="connsiteX18" fmla="*/ 195745 w 348362"/>
                <a:gd name="connsiteY18" fmla="*/ 221207 h 348362"/>
                <a:gd name="connsiteX19" fmla="*/ 199010 w 348362"/>
                <a:gd name="connsiteY19" fmla="*/ 208875 h 348362"/>
                <a:gd name="connsiteX20" fmla="*/ 195896 w 348362"/>
                <a:gd name="connsiteY20" fmla="*/ 196158 h 348362"/>
                <a:gd name="connsiteX21" fmla="*/ 187215 w 348362"/>
                <a:gd name="connsiteY21" fmla="*/ 187632 h 348362"/>
                <a:gd name="connsiteX22" fmla="*/ 174121 w 348362"/>
                <a:gd name="connsiteY22" fmla="*/ 182835 h 348362"/>
                <a:gd name="connsiteX23" fmla="*/ 157744 w 348362"/>
                <a:gd name="connsiteY23" fmla="*/ 181312 h 348362"/>
                <a:gd name="connsiteX24" fmla="*/ 143592 w 348362"/>
                <a:gd name="connsiteY24" fmla="*/ 181312 h 348362"/>
                <a:gd name="connsiteX25" fmla="*/ 143592 w 348362"/>
                <a:gd name="connsiteY25" fmla="*/ 161821 h 348362"/>
                <a:gd name="connsiteX26" fmla="*/ 156992 w 348362"/>
                <a:gd name="connsiteY26" fmla="*/ 161821 h 348362"/>
                <a:gd name="connsiteX27" fmla="*/ 171539 w 348362"/>
                <a:gd name="connsiteY27" fmla="*/ 160446 h 348362"/>
                <a:gd name="connsiteX28" fmla="*/ 182959 w 348362"/>
                <a:gd name="connsiteY28" fmla="*/ 155956 h 348362"/>
                <a:gd name="connsiteX29" fmla="*/ 190421 w 348362"/>
                <a:gd name="connsiteY29" fmla="*/ 147958 h 348362"/>
                <a:gd name="connsiteX30" fmla="*/ 193085 w 348362"/>
                <a:gd name="connsiteY30" fmla="*/ 136084 h 348362"/>
                <a:gd name="connsiteX31" fmla="*/ 190576 w 348362"/>
                <a:gd name="connsiteY31" fmla="*/ 125348 h 348362"/>
                <a:gd name="connsiteX32" fmla="*/ 184156 w 348362"/>
                <a:gd name="connsiteY32" fmla="*/ 118799 h 348362"/>
                <a:gd name="connsiteX33" fmla="*/ 175699 w 348362"/>
                <a:gd name="connsiteY33" fmla="*/ 115525 h 348362"/>
                <a:gd name="connsiteX34" fmla="*/ 166871 w 348362"/>
                <a:gd name="connsiteY34" fmla="*/ 114607 h 348362"/>
                <a:gd name="connsiteX35" fmla="*/ 147985 w 348362"/>
                <a:gd name="connsiteY35" fmla="*/ 117359 h 348362"/>
                <a:gd name="connsiteX36" fmla="*/ 130017 w 348362"/>
                <a:gd name="connsiteY36" fmla="*/ 125577 h 348362"/>
                <a:gd name="connsiteX37" fmla="*/ 130017 w 348362"/>
                <a:gd name="connsiteY37" fmla="*/ 103972 h 348362"/>
                <a:gd name="connsiteX38" fmla="*/ 148109 w 348362"/>
                <a:gd name="connsiteY38" fmla="*/ 97345 h 348362"/>
                <a:gd name="connsiteX39" fmla="*/ 169040 w 348362"/>
                <a:gd name="connsiteY39" fmla="*/ 95139 h 348362"/>
                <a:gd name="connsiteX40" fmla="*/ 187701 w 348362"/>
                <a:gd name="connsiteY40" fmla="*/ 97345 h 348362"/>
                <a:gd name="connsiteX41" fmla="*/ 203752 w 348362"/>
                <a:gd name="connsiteY41" fmla="*/ 104123 h 348362"/>
                <a:gd name="connsiteX42" fmla="*/ 214947 w 348362"/>
                <a:gd name="connsiteY42" fmla="*/ 115694 h 348362"/>
                <a:gd name="connsiteX43" fmla="*/ 219130 w 348362"/>
                <a:gd name="connsiteY43" fmla="*/ 132291 h 348362"/>
                <a:gd name="connsiteX44" fmla="*/ 210379 w 348362"/>
                <a:gd name="connsiteY44" fmla="*/ 157267 h 348362"/>
                <a:gd name="connsiteX45" fmla="*/ 186394 w 348362"/>
                <a:gd name="connsiteY45" fmla="*/ 170512 h 348362"/>
                <a:gd name="connsiteX46" fmla="*/ 200859 w 348362"/>
                <a:gd name="connsiteY46" fmla="*/ 174181 h 348362"/>
                <a:gd name="connsiteX47" fmla="*/ 213273 w 348362"/>
                <a:gd name="connsiteY47" fmla="*/ 181872 h 348362"/>
                <a:gd name="connsiteX48" fmla="*/ 221872 w 348362"/>
                <a:gd name="connsiteY48" fmla="*/ 193140 h 348362"/>
                <a:gd name="connsiteX49" fmla="*/ 225082 w 348362"/>
                <a:gd name="connsiteY49" fmla="*/ 207380 h 348362"/>
                <a:gd name="connsiteX50" fmla="*/ 220267 w 348362"/>
                <a:gd name="connsiteY50" fmla="*/ 22716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48362" h="348362">
                  <a:moveTo>
                    <a:pt x="174186" y="0"/>
                  </a:moveTo>
                  <a:cubicBezTo>
                    <a:pt x="77988" y="-2"/>
                    <a:pt x="3" y="77979"/>
                    <a:pt x="0" y="174176"/>
                  </a:cubicBezTo>
                  <a:cubicBezTo>
                    <a:pt x="-3" y="270374"/>
                    <a:pt x="77979" y="348359"/>
                    <a:pt x="174176" y="348362"/>
                  </a:cubicBezTo>
                  <a:cubicBezTo>
                    <a:pt x="270374" y="348364"/>
                    <a:pt x="348359" y="270383"/>
                    <a:pt x="348362" y="174186"/>
                  </a:cubicBezTo>
                  <a:cubicBezTo>
                    <a:pt x="348362" y="174180"/>
                    <a:pt x="348362" y="174173"/>
                    <a:pt x="348362" y="174167"/>
                  </a:cubicBezTo>
                  <a:cubicBezTo>
                    <a:pt x="348397" y="78013"/>
                    <a:pt x="270478" y="35"/>
                    <a:pt x="174323" y="0"/>
                  </a:cubicBezTo>
                  <a:cubicBezTo>
                    <a:pt x="174277" y="0"/>
                    <a:pt x="174231" y="0"/>
                    <a:pt x="174186" y="0"/>
                  </a:cubicBezTo>
                  <a:close/>
                  <a:moveTo>
                    <a:pt x="220267" y="227160"/>
                  </a:moveTo>
                  <a:cubicBezTo>
                    <a:pt x="217063" y="232854"/>
                    <a:pt x="212610" y="237748"/>
                    <a:pt x="207242" y="241473"/>
                  </a:cubicBezTo>
                  <a:cubicBezTo>
                    <a:pt x="201433" y="245483"/>
                    <a:pt x="194967" y="248446"/>
                    <a:pt x="188137" y="250228"/>
                  </a:cubicBezTo>
                  <a:cubicBezTo>
                    <a:pt x="180660" y="252238"/>
                    <a:pt x="172948" y="253237"/>
                    <a:pt x="165206" y="253200"/>
                  </a:cubicBezTo>
                  <a:cubicBezTo>
                    <a:pt x="157394" y="253227"/>
                    <a:pt x="149595" y="252538"/>
                    <a:pt x="141908" y="251141"/>
                  </a:cubicBezTo>
                  <a:cubicBezTo>
                    <a:pt x="135473" y="250104"/>
                    <a:pt x="129250" y="248022"/>
                    <a:pt x="123486" y="244977"/>
                  </a:cubicBezTo>
                  <a:lnTo>
                    <a:pt x="123486" y="221510"/>
                  </a:lnTo>
                  <a:cubicBezTo>
                    <a:pt x="129606" y="225782"/>
                    <a:pt x="136440" y="228929"/>
                    <a:pt x="143665" y="230801"/>
                  </a:cubicBezTo>
                  <a:cubicBezTo>
                    <a:pt x="150933" y="232792"/>
                    <a:pt x="158432" y="233816"/>
                    <a:pt x="165967" y="233847"/>
                  </a:cubicBezTo>
                  <a:cubicBezTo>
                    <a:pt x="169597" y="233821"/>
                    <a:pt x="173217" y="233463"/>
                    <a:pt x="176781" y="232778"/>
                  </a:cubicBezTo>
                  <a:cubicBezTo>
                    <a:pt x="180555" y="232100"/>
                    <a:pt x="184187" y="230788"/>
                    <a:pt x="187522" y="228898"/>
                  </a:cubicBezTo>
                  <a:cubicBezTo>
                    <a:pt x="190826" y="227012"/>
                    <a:pt x="193643" y="224378"/>
                    <a:pt x="195745" y="221207"/>
                  </a:cubicBezTo>
                  <a:cubicBezTo>
                    <a:pt x="198044" y="217516"/>
                    <a:pt x="199181" y="213220"/>
                    <a:pt x="199010" y="208875"/>
                  </a:cubicBezTo>
                  <a:cubicBezTo>
                    <a:pt x="199145" y="204432"/>
                    <a:pt x="198068" y="200036"/>
                    <a:pt x="195896" y="196158"/>
                  </a:cubicBezTo>
                  <a:cubicBezTo>
                    <a:pt x="193776" y="192622"/>
                    <a:pt x="190788" y="189688"/>
                    <a:pt x="187215" y="187632"/>
                  </a:cubicBezTo>
                  <a:cubicBezTo>
                    <a:pt x="183147" y="185317"/>
                    <a:pt x="178722" y="183695"/>
                    <a:pt x="174121" y="182835"/>
                  </a:cubicBezTo>
                  <a:cubicBezTo>
                    <a:pt x="168726" y="181786"/>
                    <a:pt x="163240" y="181276"/>
                    <a:pt x="157744" y="181312"/>
                  </a:cubicBezTo>
                  <a:lnTo>
                    <a:pt x="143592" y="181312"/>
                  </a:lnTo>
                  <a:lnTo>
                    <a:pt x="143592" y="161821"/>
                  </a:lnTo>
                  <a:lnTo>
                    <a:pt x="156992" y="161821"/>
                  </a:lnTo>
                  <a:cubicBezTo>
                    <a:pt x="161876" y="161857"/>
                    <a:pt x="166750" y="161396"/>
                    <a:pt x="171539" y="160446"/>
                  </a:cubicBezTo>
                  <a:cubicBezTo>
                    <a:pt x="175594" y="159678"/>
                    <a:pt x="179467" y="158155"/>
                    <a:pt x="182959" y="155956"/>
                  </a:cubicBezTo>
                  <a:cubicBezTo>
                    <a:pt x="186078" y="153959"/>
                    <a:pt x="188645" y="151208"/>
                    <a:pt x="190421" y="147958"/>
                  </a:cubicBezTo>
                  <a:cubicBezTo>
                    <a:pt x="192295" y="144287"/>
                    <a:pt x="193212" y="140203"/>
                    <a:pt x="193085" y="136084"/>
                  </a:cubicBezTo>
                  <a:cubicBezTo>
                    <a:pt x="193238" y="132344"/>
                    <a:pt x="192371" y="128633"/>
                    <a:pt x="190576" y="125348"/>
                  </a:cubicBezTo>
                  <a:cubicBezTo>
                    <a:pt x="189008" y="122669"/>
                    <a:pt x="186803" y="120420"/>
                    <a:pt x="184156" y="118799"/>
                  </a:cubicBezTo>
                  <a:cubicBezTo>
                    <a:pt x="181551" y="117220"/>
                    <a:pt x="178688" y="116112"/>
                    <a:pt x="175699" y="115525"/>
                  </a:cubicBezTo>
                  <a:cubicBezTo>
                    <a:pt x="172794" y="114928"/>
                    <a:pt x="169837" y="114621"/>
                    <a:pt x="166871" y="114607"/>
                  </a:cubicBezTo>
                  <a:cubicBezTo>
                    <a:pt x="160480" y="114666"/>
                    <a:pt x="154127" y="115592"/>
                    <a:pt x="147985" y="117359"/>
                  </a:cubicBezTo>
                  <a:cubicBezTo>
                    <a:pt x="141586" y="119095"/>
                    <a:pt x="135515" y="121872"/>
                    <a:pt x="130017" y="125577"/>
                  </a:cubicBezTo>
                  <a:lnTo>
                    <a:pt x="130017" y="103972"/>
                  </a:lnTo>
                  <a:cubicBezTo>
                    <a:pt x="135718" y="100951"/>
                    <a:pt x="141805" y="98721"/>
                    <a:pt x="148109" y="97345"/>
                  </a:cubicBezTo>
                  <a:cubicBezTo>
                    <a:pt x="154984" y="95841"/>
                    <a:pt x="162003" y="95102"/>
                    <a:pt x="169040" y="95139"/>
                  </a:cubicBezTo>
                  <a:cubicBezTo>
                    <a:pt x="175326" y="95128"/>
                    <a:pt x="181591" y="95868"/>
                    <a:pt x="187701" y="97345"/>
                  </a:cubicBezTo>
                  <a:cubicBezTo>
                    <a:pt x="193397" y="98678"/>
                    <a:pt x="198825" y="100970"/>
                    <a:pt x="203752" y="104123"/>
                  </a:cubicBezTo>
                  <a:cubicBezTo>
                    <a:pt x="208323" y="107069"/>
                    <a:pt x="212154" y="111028"/>
                    <a:pt x="214947" y="115694"/>
                  </a:cubicBezTo>
                  <a:cubicBezTo>
                    <a:pt x="217833" y="120740"/>
                    <a:pt x="219279" y="126481"/>
                    <a:pt x="219130" y="132291"/>
                  </a:cubicBezTo>
                  <a:cubicBezTo>
                    <a:pt x="219493" y="141426"/>
                    <a:pt x="216364" y="150357"/>
                    <a:pt x="210379" y="157267"/>
                  </a:cubicBezTo>
                  <a:cubicBezTo>
                    <a:pt x="203970" y="164087"/>
                    <a:pt x="195580" y="168721"/>
                    <a:pt x="186394" y="170512"/>
                  </a:cubicBezTo>
                  <a:cubicBezTo>
                    <a:pt x="191368" y="171026"/>
                    <a:pt x="196241" y="172262"/>
                    <a:pt x="200859" y="174181"/>
                  </a:cubicBezTo>
                  <a:cubicBezTo>
                    <a:pt x="205397" y="176033"/>
                    <a:pt x="209594" y="178633"/>
                    <a:pt x="213273" y="181872"/>
                  </a:cubicBezTo>
                  <a:cubicBezTo>
                    <a:pt x="216845" y="185033"/>
                    <a:pt x="219766" y="188861"/>
                    <a:pt x="221872" y="193140"/>
                  </a:cubicBezTo>
                  <a:cubicBezTo>
                    <a:pt x="224035" y="197572"/>
                    <a:pt x="225135" y="202448"/>
                    <a:pt x="225082" y="207380"/>
                  </a:cubicBezTo>
                  <a:cubicBezTo>
                    <a:pt x="225226" y="214280"/>
                    <a:pt x="223567" y="221098"/>
                    <a:pt x="220267" y="227160"/>
                  </a:cubicBezTo>
                  <a:close/>
                </a:path>
              </a:pathLst>
            </a:custGeom>
            <a:solidFill>
              <a:srgbClr val="C13018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144E1D-AB93-4BC0-BAC6-A17E02BB2836}"/>
              </a:ext>
            </a:extLst>
          </p:cNvPr>
          <p:cNvGrpSpPr/>
          <p:nvPr/>
        </p:nvGrpSpPr>
        <p:grpSpPr>
          <a:xfrm>
            <a:off x="8965666" y="2671015"/>
            <a:ext cx="348352" cy="348352"/>
            <a:chOff x="5376015" y="2741435"/>
            <a:chExt cx="348352" cy="34835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F30BF8E-DE10-4FC5-B092-F8682DCC5453}"/>
                </a:ext>
              </a:extLst>
            </p:cNvPr>
            <p:cNvSpPr/>
            <p:nvPr/>
          </p:nvSpPr>
          <p:spPr>
            <a:xfrm>
              <a:off x="5403047" y="2768467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Graphic 65" descr="Badge">
              <a:extLst>
                <a:ext uri="{FF2B5EF4-FFF2-40B4-BE49-F238E27FC236}">
                  <a16:creationId xmlns:a16="http://schemas.microsoft.com/office/drawing/2014/main" id="{A9E7AE82-FF5F-43EE-B2EC-F2AD2BB37D08}"/>
                </a:ext>
              </a:extLst>
            </p:cNvPr>
            <p:cNvSpPr/>
            <p:nvPr/>
          </p:nvSpPr>
          <p:spPr>
            <a:xfrm>
              <a:off x="5376015" y="2741435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63 h 348352"/>
                <a:gd name="connsiteX5" fmla="*/ 174309 w 348352"/>
                <a:gd name="connsiteY5" fmla="*/ 0 h 348352"/>
                <a:gd name="connsiteX6" fmla="*/ 174176 w 348352"/>
                <a:gd name="connsiteY6" fmla="*/ 0 h 348352"/>
                <a:gd name="connsiteX7" fmla="*/ 223973 w 348352"/>
                <a:gd name="connsiteY7" fmla="*/ 252278 h 348352"/>
                <a:gd name="connsiteX8" fmla="*/ 124385 w 348352"/>
                <a:gd name="connsiteY8" fmla="*/ 252278 h 348352"/>
                <a:gd name="connsiteX9" fmla="*/ 124385 w 348352"/>
                <a:gd name="connsiteY9" fmla="*/ 237662 h 348352"/>
                <a:gd name="connsiteX10" fmla="*/ 127733 w 348352"/>
                <a:gd name="connsiteY10" fmla="*/ 219776 h 348352"/>
                <a:gd name="connsiteX11" fmla="*/ 136942 w 348352"/>
                <a:gd name="connsiteY11" fmla="*/ 205101 h 348352"/>
                <a:gd name="connsiteX12" fmla="*/ 150576 w 348352"/>
                <a:gd name="connsiteY12" fmla="*/ 192617 h 348352"/>
                <a:gd name="connsiteX13" fmla="*/ 167325 w 348352"/>
                <a:gd name="connsiteY13" fmla="*/ 181349 h 348352"/>
                <a:gd name="connsiteX14" fmla="*/ 181542 w 348352"/>
                <a:gd name="connsiteY14" fmla="*/ 171145 h 348352"/>
                <a:gd name="connsiteX15" fmla="*/ 190388 w 348352"/>
                <a:gd name="connsiteY15" fmla="*/ 161432 h 348352"/>
                <a:gd name="connsiteX16" fmla="*/ 194887 w 348352"/>
                <a:gd name="connsiteY16" fmla="*/ 151608 h 348352"/>
                <a:gd name="connsiteX17" fmla="*/ 196103 w 348352"/>
                <a:gd name="connsiteY17" fmla="*/ 140643 h 348352"/>
                <a:gd name="connsiteX18" fmla="*/ 194580 w 348352"/>
                <a:gd name="connsiteY18" fmla="*/ 131204 h 348352"/>
                <a:gd name="connsiteX19" fmla="*/ 190086 w 348352"/>
                <a:gd name="connsiteY19" fmla="*/ 123211 h 348352"/>
                <a:gd name="connsiteX20" fmla="*/ 182473 w 348352"/>
                <a:gd name="connsiteY20" fmla="*/ 117707 h 348352"/>
                <a:gd name="connsiteX21" fmla="*/ 171741 w 348352"/>
                <a:gd name="connsiteY21" fmla="*/ 115653 h 348352"/>
                <a:gd name="connsiteX22" fmla="*/ 151030 w 348352"/>
                <a:gd name="connsiteY22" fmla="*/ 120528 h 348352"/>
                <a:gd name="connsiteX23" fmla="*/ 132608 w 348352"/>
                <a:gd name="connsiteY23" fmla="*/ 133621 h 348352"/>
                <a:gd name="connsiteX24" fmla="*/ 132608 w 348352"/>
                <a:gd name="connsiteY24" fmla="*/ 109865 h 348352"/>
                <a:gd name="connsiteX25" fmla="*/ 151104 w 348352"/>
                <a:gd name="connsiteY25" fmla="*/ 99207 h 348352"/>
                <a:gd name="connsiteX26" fmla="*/ 174034 w 348352"/>
                <a:gd name="connsiteY26" fmla="*/ 95997 h 348352"/>
                <a:gd name="connsiteX27" fmla="*/ 192305 w 348352"/>
                <a:gd name="connsiteY27" fmla="*/ 98748 h 348352"/>
                <a:gd name="connsiteX28" fmla="*/ 207229 w 348352"/>
                <a:gd name="connsiteY28" fmla="*/ 106742 h 348352"/>
                <a:gd name="connsiteX29" fmla="*/ 217281 w 348352"/>
                <a:gd name="connsiteY29" fmla="*/ 119835 h 348352"/>
                <a:gd name="connsiteX30" fmla="*/ 220950 w 348352"/>
                <a:gd name="connsiteY30" fmla="*/ 137721 h 348352"/>
                <a:gd name="connsiteX31" fmla="*/ 219038 w 348352"/>
                <a:gd name="connsiteY31" fmla="*/ 154163 h 348352"/>
                <a:gd name="connsiteX32" fmla="*/ 212764 w 348352"/>
                <a:gd name="connsiteY32" fmla="*/ 168375 h 348352"/>
                <a:gd name="connsiteX33" fmla="*/ 201427 w 348352"/>
                <a:gd name="connsiteY33" fmla="*/ 181322 h 348352"/>
                <a:gd name="connsiteX34" fmla="*/ 184371 w 348352"/>
                <a:gd name="connsiteY34" fmla="*/ 193956 h 348352"/>
                <a:gd name="connsiteX35" fmla="*/ 169751 w 348352"/>
                <a:gd name="connsiteY35" fmla="*/ 203551 h 348352"/>
                <a:gd name="connsiteX36" fmla="*/ 158859 w 348352"/>
                <a:gd name="connsiteY36" fmla="*/ 212305 h 348352"/>
                <a:gd name="connsiteX37" fmla="*/ 152090 w 348352"/>
                <a:gd name="connsiteY37" fmla="*/ 221290 h 348352"/>
                <a:gd name="connsiteX38" fmla="*/ 149797 w 348352"/>
                <a:gd name="connsiteY38" fmla="*/ 231572 h 348352"/>
                <a:gd name="connsiteX39" fmla="*/ 223954 w 348352"/>
                <a:gd name="connsiteY39" fmla="*/ 231572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2"/>
                    <a:pt x="348353" y="174167"/>
                    <a:pt x="348353" y="174163"/>
                  </a:cubicBezTo>
                  <a:cubicBezTo>
                    <a:pt x="348386" y="78008"/>
                    <a:pt x="270464" y="33"/>
                    <a:pt x="174309" y="0"/>
                  </a:cubicBezTo>
                  <a:cubicBezTo>
                    <a:pt x="174265" y="0"/>
                    <a:pt x="174221" y="0"/>
                    <a:pt x="174176" y="0"/>
                  </a:cubicBezTo>
                  <a:close/>
                  <a:moveTo>
                    <a:pt x="223973" y="252278"/>
                  </a:moveTo>
                  <a:lnTo>
                    <a:pt x="124385" y="252278"/>
                  </a:lnTo>
                  <a:lnTo>
                    <a:pt x="124385" y="237662"/>
                  </a:lnTo>
                  <a:cubicBezTo>
                    <a:pt x="124294" y="231536"/>
                    <a:pt x="125432" y="225454"/>
                    <a:pt x="127733" y="219776"/>
                  </a:cubicBezTo>
                  <a:cubicBezTo>
                    <a:pt x="129987" y="214418"/>
                    <a:pt x="133097" y="209461"/>
                    <a:pt x="136942" y="205101"/>
                  </a:cubicBezTo>
                  <a:cubicBezTo>
                    <a:pt x="141033" y="200470"/>
                    <a:pt x="145604" y="196286"/>
                    <a:pt x="150576" y="192617"/>
                  </a:cubicBezTo>
                  <a:cubicBezTo>
                    <a:pt x="155755" y="188762"/>
                    <a:pt x="161339" y="185006"/>
                    <a:pt x="167325" y="181349"/>
                  </a:cubicBezTo>
                  <a:cubicBezTo>
                    <a:pt x="172338" y="178347"/>
                    <a:pt x="177093" y="174934"/>
                    <a:pt x="181542" y="171145"/>
                  </a:cubicBezTo>
                  <a:cubicBezTo>
                    <a:pt x="184886" y="168291"/>
                    <a:pt x="187859" y="165028"/>
                    <a:pt x="190388" y="161432"/>
                  </a:cubicBezTo>
                  <a:cubicBezTo>
                    <a:pt x="192470" y="158457"/>
                    <a:pt x="193995" y="155128"/>
                    <a:pt x="194887" y="151608"/>
                  </a:cubicBezTo>
                  <a:cubicBezTo>
                    <a:pt x="195724" y="148014"/>
                    <a:pt x="196132" y="144333"/>
                    <a:pt x="196103" y="140643"/>
                  </a:cubicBezTo>
                  <a:cubicBezTo>
                    <a:pt x="196108" y="137435"/>
                    <a:pt x="195594" y="134248"/>
                    <a:pt x="194580" y="131204"/>
                  </a:cubicBezTo>
                  <a:cubicBezTo>
                    <a:pt x="193625" y="128269"/>
                    <a:pt x="192098" y="125552"/>
                    <a:pt x="190086" y="123211"/>
                  </a:cubicBezTo>
                  <a:cubicBezTo>
                    <a:pt x="187989" y="120832"/>
                    <a:pt x="185389" y="118952"/>
                    <a:pt x="182473" y="117707"/>
                  </a:cubicBezTo>
                  <a:cubicBezTo>
                    <a:pt x="179079" y="116279"/>
                    <a:pt x="175423" y="115579"/>
                    <a:pt x="171741" y="115653"/>
                  </a:cubicBezTo>
                  <a:cubicBezTo>
                    <a:pt x="164550" y="115626"/>
                    <a:pt x="157454" y="117296"/>
                    <a:pt x="151030" y="120528"/>
                  </a:cubicBezTo>
                  <a:cubicBezTo>
                    <a:pt x="144275" y="123956"/>
                    <a:pt x="138066" y="128368"/>
                    <a:pt x="132608" y="133621"/>
                  </a:cubicBezTo>
                  <a:lnTo>
                    <a:pt x="132608" y="109865"/>
                  </a:lnTo>
                  <a:cubicBezTo>
                    <a:pt x="137882" y="104952"/>
                    <a:pt x="144208" y="101307"/>
                    <a:pt x="151104" y="99207"/>
                  </a:cubicBezTo>
                  <a:cubicBezTo>
                    <a:pt x="158545" y="97001"/>
                    <a:pt x="166274" y="95918"/>
                    <a:pt x="174034" y="95997"/>
                  </a:cubicBezTo>
                  <a:cubicBezTo>
                    <a:pt x="180231" y="95954"/>
                    <a:pt x="186396" y="96882"/>
                    <a:pt x="192305" y="98748"/>
                  </a:cubicBezTo>
                  <a:cubicBezTo>
                    <a:pt x="197743" y="100440"/>
                    <a:pt x="202808" y="103153"/>
                    <a:pt x="207229" y="106742"/>
                  </a:cubicBezTo>
                  <a:cubicBezTo>
                    <a:pt x="211527" y="110289"/>
                    <a:pt x="214965" y="114766"/>
                    <a:pt x="217281" y="119835"/>
                  </a:cubicBezTo>
                  <a:cubicBezTo>
                    <a:pt x="219804" y="125455"/>
                    <a:pt x="221056" y="131562"/>
                    <a:pt x="220950" y="137721"/>
                  </a:cubicBezTo>
                  <a:cubicBezTo>
                    <a:pt x="221004" y="143260"/>
                    <a:pt x="220361" y="148784"/>
                    <a:pt x="219038" y="154163"/>
                  </a:cubicBezTo>
                  <a:cubicBezTo>
                    <a:pt x="217741" y="159212"/>
                    <a:pt x="215622" y="164014"/>
                    <a:pt x="212764" y="168375"/>
                  </a:cubicBezTo>
                  <a:cubicBezTo>
                    <a:pt x="209579" y="173176"/>
                    <a:pt x="205766" y="177530"/>
                    <a:pt x="201427" y="181322"/>
                  </a:cubicBezTo>
                  <a:cubicBezTo>
                    <a:pt x="196086" y="185979"/>
                    <a:pt x="190383" y="190204"/>
                    <a:pt x="184371" y="193956"/>
                  </a:cubicBezTo>
                  <a:cubicBezTo>
                    <a:pt x="178886" y="197411"/>
                    <a:pt x="174013" y="200609"/>
                    <a:pt x="169751" y="203551"/>
                  </a:cubicBezTo>
                  <a:cubicBezTo>
                    <a:pt x="165890" y="206171"/>
                    <a:pt x="162248" y="209099"/>
                    <a:pt x="158859" y="212305"/>
                  </a:cubicBezTo>
                  <a:cubicBezTo>
                    <a:pt x="156103" y="214889"/>
                    <a:pt x="153813" y="217928"/>
                    <a:pt x="152090" y="221290"/>
                  </a:cubicBezTo>
                  <a:cubicBezTo>
                    <a:pt x="150540" y="224494"/>
                    <a:pt x="149755" y="228013"/>
                    <a:pt x="149797" y="231572"/>
                  </a:cubicBezTo>
                  <a:lnTo>
                    <a:pt x="223954" y="231572"/>
                  </a:lnTo>
                  <a:close/>
                </a:path>
              </a:pathLst>
            </a:custGeom>
            <a:solidFill>
              <a:srgbClr val="4CC1E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2F03774-4EC7-491C-9AA5-32E8496BE5E7}"/>
              </a:ext>
            </a:extLst>
          </p:cNvPr>
          <p:cNvGrpSpPr/>
          <p:nvPr/>
        </p:nvGrpSpPr>
        <p:grpSpPr>
          <a:xfrm>
            <a:off x="8965666" y="1333282"/>
            <a:ext cx="348352" cy="348352"/>
            <a:chOff x="7356108" y="1403702"/>
            <a:chExt cx="348352" cy="348352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D1A4688-4735-45F4-8434-CD550A675015}"/>
                </a:ext>
              </a:extLst>
            </p:cNvPr>
            <p:cNvSpPr/>
            <p:nvPr/>
          </p:nvSpPr>
          <p:spPr>
            <a:xfrm>
              <a:off x="7378501" y="1430734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Graphic 69" descr="Badge 1">
              <a:extLst>
                <a:ext uri="{FF2B5EF4-FFF2-40B4-BE49-F238E27FC236}">
                  <a16:creationId xmlns:a16="http://schemas.microsoft.com/office/drawing/2014/main" id="{AF537709-30E4-4CEF-AF8A-401BB61EB73F}"/>
                </a:ext>
              </a:extLst>
            </p:cNvPr>
            <p:cNvSpPr/>
            <p:nvPr/>
          </p:nvSpPr>
          <p:spPr>
            <a:xfrm>
              <a:off x="7356108" y="1403702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58 h 348352"/>
                <a:gd name="connsiteX5" fmla="*/ 174314 w 348352"/>
                <a:gd name="connsiteY5" fmla="*/ 0 h 348352"/>
                <a:gd name="connsiteX6" fmla="*/ 174176 w 348352"/>
                <a:gd name="connsiteY6" fmla="*/ 0 h 348352"/>
                <a:gd name="connsiteX7" fmla="*/ 193282 w 348352"/>
                <a:gd name="connsiteY7" fmla="*/ 248109 h 348352"/>
                <a:gd name="connsiteX8" fmla="*/ 166788 w 348352"/>
                <a:gd name="connsiteY8" fmla="*/ 248109 h 348352"/>
                <a:gd name="connsiteX9" fmla="*/ 166788 w 348352"/>
                <a:gd name="connsiteY9" fmla="*/ 121574 h 348352"/>
                <a:gd name="connsiteX10" fmla="*/ 159703 w 348352"/>
                <a:gd name="connsiteY10" fmla="*/ 125990 h 348352"/>
                <a:gd name="connsiteX11" fmla="*/ 152016 w 348352"/>
                <a:gd name="connsiteY11" fmla="*/ 129797 h 348352"/>
                <a:gd name="connsiteX12" fmla="*/ 143032 w 348352"/>
                <a:gd name="connsiteY12" fmla="*/ 132920 h 348352"/>
                <a:gd name="connsiteX13" fmla="*/ 132677 w 348352"/>
                <a:gd name="connsiteY13" fmla="*/ 135736 h 348352"/>
                <a:gd name="connsiteX14" fmla="*/ 132677 w 348352"/>
                <a:gd name="connsiteY14" fmla="*/ 114571 h 348352"/>
                <a:gd name="connsiteX15" fmla="*/ 139602 w 348352"/>
                <a:gd name="connsiteY15" fmla="*/ 112438 h 348352"/>
                <a:gd name="connsiteX16" fmla="*/ 145775 w 348352"/>
                <a:gd name="connsiteY16" fmla="*/ 110306 h 348352"/>
                <a:gd name="connsiteX17" fmla="*/ 151865 w 348352"/>
                <a:gd name="connsiteY17" fmla="*/ 107792 h 348352"/>
                <a:gd name="connsiteX18" fmla="*/ 157955 w 348352"/>
                <a:gd name="connsiteY18" fmla="*/ 105279 h 348352"/>
                <a:gd name="connsiteX19" fmla="*/ 163812 w 348352"/>
                <a:gd name="connsiteY19" fmla="*/ 102234 h 348352"/>
                <a:gd name="connsiteX20" fmla="*/ 169682 w 348352"/>
                <a:gd name="connsiteY20" fmla="*/ 99024 h 348352"/>
                <a:gd name="connsiteX21" fmla="*/ 175997 w 348352"/>
                <a:gd name="connsiteY21" fmla="*/ 95355 h 348352"/>
                <a:gd name="connsiteX22" fmla="*/ 182321 w 348352"/>
                <a:gd name="connsiteY22" fmla="*/ 91686 h 348352"/>
                <a:gd name="connsiteX23" fmla="*/ 193282 w 348352"/>
                <a:gd name="connsiteY23" fmla="*/ 91686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1"/>
                    <a:pt x="348353" y="174164"/>
                    <a:pt x="348353" y="174158"/>
                  </a:cubicBezTo>
                  <a:cubicBezTo>
                    <a:pt x="348386" y="78006"/>
                    <a:pt x="270466" y="33"/>
                    <a:pt x="174314" y="0"/>
                  </a:cubicBezTo>
                  <a:cubicBezTo>
                    <a:pt x="174268" y="0"/>
                    <a:pt x="174222" y="0"/>
                    <a:pt x="174176" y="0"/>
                  </a:cubicBezTo>
                  <a:close/>
                  <a:moveTo>
                    <a:pt x="193282" y="248109"/>
                  </a:moveTo>
                  <a:lnTo>
                    <a:pt x="166788" y="248109"/>
                  </a:lnTo>
                  <a:lnTo>
                    <a:pt x="166788" y="121574"/>
                  </a:lnTo>
                  <a:cubicBezTo>
                    <a:pt x="164550" y="123102"/>
                    <a:pt x="162188" y="124574"/>
                    <a:pt x="159703" y="125990"/>
                  </a:cubicBezTo>
                  <a:cubicBezTo>
                    <a:pt x="157218" y="127410"/>
                    <a:pt x="154651" y="128681"/>
                    <a:pt x="152016" y="129797"/>
                  </a:cubicBezTo>
                  <a:cubicBezTo>
                    <a:pt x="149167" y="130916"/>
                    <a:pt x="146172" y="131957"/>
                    <a:pt x="143032" y="132920"/>
                  </a:cubicBezTo>
                  <a:cubicBezTo>
                    <a:pt x="139892" y="133883"/>
                    <a:pt x="136440" y="134822"/>
                    <a:pt x="132677" y="135736"/>
                  </a:cubicBezTo>
                  <a:lnTo>
                    <a:pt x="132677" y="114571"/>
                  </a:lnTo>
                  <a:cubicBezTo>
                    <a:pt x="135214" y="113858"/>
                    <a:pt x="137523" y="113148"/>
                    <a:pt x="139602" y="112438"/>
                  </a:cubicBezTo>
                  <a:cubicBezTo>
                    <a:pt x="141681" y="111729"/>
                    <a:pt x="143738" y="111018"/>
                    <a:pt x="145775" y="110306"/>
                  </a:cubicBezTo>
                  <a:cubicBezTo>
                    <a:pt x="147797" y="109494"/>
                    <a:pt x="149833" y="108659"/>
                    <a:pt x="151865" y="107792"/>
                  </a:cubicBezTo>
                  <a:cubicBezTo>
                    <a:pt x="153897" y="106926"/>
                    <a:pt x="155924" y="106095"/>
                    <a:pt x="157955" y="105279"/>
                  </a:cubicBezTo>
                  <a:cubicBezTo>
                    <a:pt x="159881" y="104264"/>
                    <a:pt x="161834" y="103249"/>
                    <a:pt x="163812" y="102234"/>
                  </a:cubicBezTo>
                  <a:cubicBezTo>
                    <a:pt x="165790" y="101219"/>
                    <a:pt x="167747" y="100149"/>
                    <a:pt x="169682" y="99024"/>
                  </a:cubicBezTo>
                  <a:cubicBezTo>
                    <a:pt x="171822" y="97911"/>
                    <a:pt x="173927" y="96688"/>
                    <a:pt x="175997" y="95355"/>
                  </a:cubicBezTo>
                  <a:cubicBezTo>
                    <a:pt x="178067" y="94022"/>
                    <a:pt x="180175" y="92799"/>
                    <a:pt x="182321" y="91686"/>
                  </a:cubicBezTo>
                  <a:lnTo>
                    <a:pt x="193282" y="91686"/>
                  </a:lnTo>
                  <a:close/>
                </a:path>
              </a:pathLst>
            </a:custGeom>
            <a:solidFill>
              <a:srgbClr val="F7931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3252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Vertical Staggered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5AB6786-6B32-41EB-8334-D227BB0DF166}"/>
              </a:ext>
            </a:extLst>
          </p:cNvPr>
          <p:cNvSpPr/>
          <p:nvPr/>
        </p:nvSpPr>
        <p:spPr>
          <a:xfrm>
            <a:off x="4858017" y="2020974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6F5395F-EECF-4657-9B1A-59C60FC89215}"/>
              </a:ext>
            </a:extLst>
          </p:cNvPr>
          <p:cNvSpPr/>
          <p:nvPr/>
        </p:nvSpPr>
        <p:spPr>
          <a:xfrm>
            <a:off x="6354595" y="3358708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1450C5-1A51-47D6-9685-C7053519415F}"/>
              </a:ext>
            </a:extLst>
          </p:cNvPr>
          <p:cNvSpPr/>
          <p:nvPr/>
        </p:nvSpPr>
        <p:spPr>
          <a:xfrm>
            <a:off x="7851173" y="4696442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E28E1EE-7AF8-424E-B45F-DECF5C0B9578}"/>
              </a:ext>
            </a:extLst>
          </p:cNvPr>
          <p:cNvSpPr/>
          <p:nvPr/>
        </p:nvSpPr>
        <p:spPr>
          <a:xfrm>
            <a:off x="4244808" y="977330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4DA741A-70BD-4CC0-9687-CC83B41BCBC1}"/>
              </a:ext>
            </a:extLst>
          </p:cNvPr>
          <p:cNvSpPr/>
          <p:nvPr/>
        </p:nvSpPr>
        <p:spPr>
          <a:xfrm>
            <a:off x="4244808" y="3652798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63A43AB-57B3-4693-A4A4-3BE91E071E8C}"/>
              </a:ext>
            </a:extLst>
          </p:cNvPr>
          <p:cNvSpPr/>
          <p:nvPr/>
        </p:nvSpPr>
        <p:spPr>
          <a:xfrm>
            <a:off x="4244808" y="4990530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DF01C6E-5AC5-40E1-97DE-BB060CC2E9A1}"/>
              </a:ext>
            </a:extLst>
          </p:cNvPr>
          <p:cNvSpPr/>
          <p:nvPr/>
        </p:nvSpPr>
        <p:spPr>
          <a:xfrm>
            <a:off x="4244808" y="2315064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5460FA-17CB-46D1-9D09-0008C61556CF}"/>
              </a:ext>
            </a:extLst>
          </p:cNvPr>
          <p:cNvGrpSpPr/>
          <p:nvPr/>
        </p:nvGrpSpPr>
        <p:grpSpPr>
          <a:xfrm>
            <a:off x="2877973" y="977330"/>
            <a:ext cx="1060448" cy="1060448"/>
            <a:chOff x="1220790" y="1028700"/>
            <a:chExt cx="1060448" cy="1060448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EF0553A-DF02-4DCD-A7DE-D0AE82FBA3E5}"/>
                </a:ext>
              </a:extLst>
            </p:cNvPr>
            <p:cNvSpPr/>
            <p:nvPr/>
          </p:nvSpPr>
          <p:spPr>
            <a:xfrm>
              <a:off x="1220790" y="1028700"/>
              <a:ext cx="1060448" cy="10604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aphic 29" descr="Alarm Ringing">
              <a:extLst>
                <a:ext uri="{FF2B5EF4-FFF2-40B4-BE49-F238E27FC236}">
                  <a16:creationId xmlns:a16="http://schemas.microsoft.com/office/drawing/2014/main" id="{F383E236-11B1-44DE-B4C1-792925A8FAE1}"/>
                </a:ext>
              </a:extLst>
            </p:cNvPr>
            <p:cNvGrpSpPr/>
            <p:nvPr/>
          </p:nvGrpSpPr>
          <p:grpSpPr>
            <a:xfrm>
              <a:off x="1456143" y="1338811"/>
              <a:ext cx="589240" cy="446807"/>
              <a:chOff x="1456143" y="1383261"/>
              <a:chExt cx="589240" cy="446807"/>
            </a:xfrm>
            <a:solidFill>
              <a:srgbClr val="FFFFFF"/>
            </a:solidFill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E76CBFD3-B7D5-46DA-A5B7-0B950C1A21CA}"/>
                  </a:ext>
                </a:extLst>
              </p:cNvPr>
              <p:cNvSpPr/>
              <p:nvPr/>
            </p:nvSpPr>
            <p:spPr>
              <a:xfrm>
                <a:off x="1508983" y="1577370"/>
                <a:ext cx="32003" cy="105346"/>
              </a:xfrm>
              <a:custGeom>
                <a:avLst/>
                <a:gdLst>
                  <a:gd name="connsiteX0" fmla="*/ 32004 w 32003"/>
                  <a:gd name="connsiteY0" fmla="*/ 96012 h 105346"/>
                  <a:gd name="connsiteX1" fmla="*/ 32004 w 32003"/>
                  <a:gd name="connsiteY1" fmla="*/ 9335 h 105346"/>
                  <a:gd name="connsiteX2" fmla="*/ 22003 w 32003"/>
                  <a:gd name="connsiteY2" fmla="*/ 0 h 105346"/>
                  <a:gd name="connsiteX3" fmla="*/ 22003 w 32003"/>
                  <a:gd name="connsiteY3" fmla="*/ 105347 h 105346"/>
                  <a:gd name="connsiteX4" fmla="*/ 32004 w 32003"/>
                  <a:gd name="connsiteY4" fmla="*/ 96012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003" h="105346">
                    <a:moveTo>
                      <a:pt x="32004" y="96012"/>
                    </a:moveTo>
                    <a:cubicBezTo>
                      <a:pt x="8001" y="72009"/>
                      <a:pt x="8001" y="33338"/>
                      <a:pt x="32004" y="9335"/>
                    </a:cubicBezTo>
                    <a:lnTo>
                      <a:pt x="22003" y="0"/>
                    </a:lnTo>
                    <a:cubicBezTo>
                      <a:pt x="-7334" y="29337"/>
                      <a:pt x="-7334" y="76676"/>
                      <a:pt x="22003" y="105347"/>
                    </a:cubicBezTo>
                    <a:lnTo>
                      <a:pt x="32004" y="96012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EAD8ACFA-C9EA-4F6A-8959-3912D69908B7}"/>
                  </a:ext>
                </a:extLst>
              </p:cNvPr>
              <p:cNvSpPr/>
              <p:nvPr/>
            </p:nvSpPr>
            <p:spPr>
              <a:xfrm>
                <a:off x="1456143" y="1540032"/>
                <a:ext cx="46839" cy="180022"/>
              </a:xfrm>
              <a:custGeom>
                <a:avLst/>
                <a:gdLst>
                  <a:gd name="connsiteX0" fmla="*/ 37505 w 46839"/>
                  <a:gd name="connsiteY0" fmla="*/ 0 h 180022"/>
                  <a:gd name="connsiteX1" fmla="*/ 37505 w 46839"/>
                  <a:gd name="connsiteY1" fmla="*/ 180023 h 180022"/>
                  <a:gd name="connsiteX2" fmla="*/ 46839 w 46839"/>
                  <a:gd name="connsiteY2" fmla="*/ 170688 h 180022"/>
                  <a:gd name="connsiteX3" fmla="*/ 46839 w 46839"/>
                  <a:gd name="connsiteY3" fmla="*/ 9335 h 180022"/>
                  <a:gd name="connsiteX4" fmla="*/ 37505 w 468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39" h="180022">
                    <a:moveTo>
                      <a:pt x="37505" y="0"/>
                    </a:moveTo>
                    <a:cubicBezTo>
                      <a:pt x="-12502" y="50006"/>
                      <a:pt x="-12502" y="130683"/>
                      <a:pt x="37505" y="180023"/>
                    </a:cubicBezTo>
                    <a:lnTo>
                      <a:pt x="46839" y="170688"/>
                    </a:lnTo>
                    <a:cubicBezTo>
                      <a:pt x="2167" y="126016"/>
                      <a:pt x="2167" y="54007"/>
                      <a:pt x="46839" y="9335"/>
                    </a:cubicBezTo>
                    <a:lnTo>
                      <a:pt x="37505" y="0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5CCA743-874D-40DD-B8F4-B3F25751CDA1}"/>
                  </a:ext>
                </a:extLst>
              </p:cNvPr>
              <p:cNvSpPr/>
              <p:nvPr/>
            </p:nvSpPr>
            <p:spPr>
              <a:xfrm>
                <a:off x="1961040" y="1577370"/>
                <a:ext cx="31337" cy="105346"/>
              </a:xfrm>
              <a:custGeom>
                <a:avLst/>
                <a:gdLst>
                  <a:gd name="connsiteX0" fmla="*/ 0 w 31337"/>
                  <a:gd name="connsiteY0" fmla="*/ 9335 h 105346"/>
                  <a:gd name="connsiteX1" fmla="*/ 0 w 31337"/>
                  <a:gd name="connsiteY1" fmla="*/ 96012 h 105346"/>
                  <a:gd name="connsiteX2" fmla="*/ 9335 w 31337"/>
                  <a:gd name="connsiteY2" fmla="*/ 105347 h 105346"/>
                  <a:gd name="connsiteX3" fmla="*/ 9335 w 31337"/>
                  <a:gd name="connsiteY3" fmla="*/ 0 h 105346"/>
                  <a:gd name="connsiteX4" fmla="*/ 0 w 31337"/>
                  <a:gd name="connsiteY4" fmla="*/ 9335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337" h="105346">
                    <a:moveTo>
                      <a:pt x="0" y="9335"/>
                    </a:moveTo>
                    <a:cubicBezTo>
                      <a:pt x="24003" y="33338"/>
                      <a:pt x="24003" y="72009"/>
                      <a:pt x="0" y="96012"/>
                    </a:cubicBezTo>
                    <a:lnTo>
                      <a:pt x="9335" y="105347"/>
                    </a:lnTo>
                    <a:cubicBezTo>
                      <a:pt x="38672" y="76010"/>
                      <a:pt x="38672" y="28670"/>
                      <a:pt x="9335" y="0"/>
                    </a:cubicBezTo>
                    <a:lnTo>
                      <a:pt x="0" y="9335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4467ED2F-FBB7-4EFC-A6D1-3B0999DDBA77}"/>
                  </a:ext>
                </a:extLst>
              </p:cNvPr>
              <p:cNvSpPr/>
              <p:nvPr/>
            </p:nvSpPr>
            <p:spPr>
              <a:xfrm>
                <a:off x="1999044" y="1540032"/>
                <a:ext cx="46339" cy="180022"/>
              </a:xfrm>
              <a:custGeom>
                <a:avLst/>
                <a:gdLst>
                  <a:gd name="connsiteX0" fmla="*/ 9335 w 46339"/>
                  <a:gd name="connsiteY0" fmla="*/ 0 h 180022"/>
                  <a:gd name="connsiteX1" fmla="*/ 0 w 46339"/>
                  <a:gd name="connsiteY1" fmla="*/ 9335 h 180022"/>
                  <a:gd name="connsiteX2" fmla="*/ 0 w 46339"/>
                  <a:gd name="connsiteY2" fmla="*/ 170688 h 180022"/>
                  <a:gd name="connsiteX3" fmla="*/ 9335 w 46339"/>
                  <a:gd name="connsiteY3" fmla="*/ 180023 h 180022"/>
                  <a:gd name="connsiteX4" fmla="*/ 9335 w 463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339" h="180022">
                    <a:moveTo>
                      <a:pt x="9335" y="0"/>
                    </a:moveTo>
                    <a:lnTo>
                      <a:pt x="0" y="9335"/>
                    </a:lnTo>
                    <a:cubicBezTo>
                      <a:pt x="44672" y="54007"/>
                      <a:pt x="44672" y="126016"/>
                      <a:pt x="0" y="170688"/>
                    </a:cubicBezTo>
                    <a:lnTo>
                      <a:pt x="9335" y="180023"/>
                    </a:lnTo>
                    <a:cubicBezTo>
                      <a:pt x="58674" y="130683"/>
                      <a:pt x="58674" y="49340"/>
                      <a:pt x="93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321FC402-447F-4F7D-A3E2-4397D8D74A34}"/>
                  </a:ext>
                </a:extLst>
              </p:cNvPr>
              <p:cNvSpPr/>
              <p:nvPr/>
            </p:nvSpPr>
            <p:spPr>
              <a:xfrm>
                <a:off x="1637666" y="1516696"/>
                <a:ext cx="120015" cy="120015"/>
              </a:xfrm>
              <a:custGeom>
                <a:avLst/>
                <a:gdLst>
                  <a:gd name="connsiteX0" fmla="*/ 113348 w 120015"/>
                  <a:gd name="connsiteY0" fmla="*/ 0 h 120015"/>
                  <a:gd name="connsiteX1" fmla="*/ 106680 w 120015"/>
                  <a:gd name="connsiteY1" fmla="*/ 6668 h 120015"/>
                  <a:gd name="connsiteX2" fmla="*/ 106680 w 120015"/>
                  <a:gd name="connsiteY2" fmla="*/ 106680 h 120015"/>
                  <a:gd name="connsiteX3" fmla="*/ 6668 w 120015"/>
                  <a:gd name="connsiteY3" fmla="*/ 106680 h 120015"/>
                  <a:gd name="connsiteX4" fmla="*/ 0 w 120015"/>
                  <a:gd name="connsiteY4" fmla="*/ 113348 h 120015"/>
                  <a:gd name="connsiteX5" fmla="*/ 6668 w 120015"/>
                  <a:gd name="connsiteY5" fmla="*/ 120015 h 120015"/>
                  <a:gd name="connsiteX6" fmla="*/ 113348 w 120015"/>
                  <a:gd name="connsiteY6" fmla="*/ 120015 h 120015"/>
                  <a:gd name="connsiteX7" fmla="*/ 120015 w 120015"/>
                  <a:gd name="connsiteY7" fmla="*/ 113348 h 120015"/>
                  <a:gd name="connsiteX8" fmla="*/ 120015 w 120015"/>
                  <a:gd name="connsiteY8" fmla="*/ 6668 h 120015"/>
                  <a:gd name="connsiteX9" fmla="*/ 113348 w 120015"/>
                  <a:gd name="connsiteY9" fmla="*/ 0 h 120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120015">
                    <a:moveTo>
                      <a:pt x="113348" y="0"/>
                    </a:moveTo>
                    <a:cubicBezTo>
                      <a:pt x="109347" y="0"/>
                      <a:pt x="106680" y="2667"/>
                      <a:pt x="106680" y="6668"/>
                    </a:cubicBezTo>
                    <a:lnTo>
                      <a:pt x="106680" y="106680"/>
                    </a:lnTo>
                    <a:lnTo>
                      <a:pt x="6668" y="106680"/>
                    </a:lnTo>
                    <a:cubicBezTo>
                      <a:pt x="2667" y="106680"/>
                      <a:pt x="0" y="109347"/>
                      <a:pt x="0" y="113348"/>
                    </a:cubicBezTo>
                    <a:cubicBezTo>
                      <a:pt x="0" y="117348"/>
                      <a:pt x="2667" y="120015"/>
                      <a:pt x="6668" y="120015"/>
                    </a:cubicBezTo>
                    <a:lnTo>
                      <a:pt x="113348" y="120015"/>
                    </a:lnTo>
                    <a:cubicBezTo>
                      <a:pt x="117348" y="120015"/>
                      <a:pt x="120015" y="117348"/>
                      <a:pt x="120015" y="113348"/>
                    </a:cubicBezTo>
                    <a:lnTo>
                      <a:pt x="120015" y="6668"/>
                    </a:lnTo>
                    <a:cubicBezTo>
                      <a:pt x="120015" y="2667"/>
                      <a:pt x="116681" y="0"/>
                      <a:pt x="1133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7F6897A2-45D8-4944-8611-C72582FE8461}"/>
                  </a:ext>
                </a:extLst>
              </p:cNvPr>
              <p:cNvSpPr/>
              <p:nvPr/>
            </p:nvSpPr>
            <p:spPr>
              <a:xfrm>
                <a:off x="1527567" y="1383261"/>
                <a:ext cx="136102" cy="136102"/>
              </a:xfrm>
              <a:custGeom>
                <a:avLst/>
                <a:gdLst>
                  <a:gd name="connsiteX0" fmla="*/ 8086 w 136102"/>
                  <a:gd name="connsiteY0" fmla="*/ 101431 h 136102"/>
                  <a:gd name="connsiteX1" fmla="*/ 42757 w 136102"/>
                  <a:gd name="connsiteY1" fmla="*/ 136102 h 136102"/>
                  <a:gd name="connsiteX2" fmla="*/ 136102 w 136102"/>
                  <a:gd name="connsiteY2" fmla="*/ 42757 h 136102"/>
                  <a:gd name="connsiteX3" fmla="*/ 101431 w 136102"/>
                  <a:gd name="connsiteY3" fmla="*/ 8086 h 136102"/>
                  <a:gd name="connsiteX4" fmla="*/ 64093 w 136102"/>
                  <a:gd name="connsiteY4" fmla="*/ 7420 h 136102"/>
                  <a:gd name="connsiteX5" fmla="*/ 64093 w 136102"/>
                  <a:gd name="connsiteY5" fmla="*/ 7420 h 136102"/>
                  <a:gd name="connsiteX6" fmla="*/ 63427 w 136102"/>
                  <a:gd name="connsiteY6" fmla="*/ 8086 h 136102"/>
                  <a:gd name="connsiteX7" fmla="*/ 8086 w 136102"/>
                  <a:gd name="connsiteY7" fmla="*/ 63427 h 136102"/>
                  <a:gd name="connsiteX8" fmla="*/ 7420 w 136102"/>
                  <a:gd name="connsiteY8" fmla="*/ 100765 h 136102"/>
                  <a:gd name="connsiteX9" fmla="*/ 7420 w 136102"/>
                  <a:gd name="connsiteY9" fmla="*/ 100765 h 136102"/>
                  <a:gd name="connsiteX10" fmla="*/ 8086 w 136102"/>
                  <a:gd name="connsiteY10" fmla="*/ 101431 h 136102"/>
                  <a:gd name="connsiteX11" fmla="*/ 72761 w 136102"/>
                  <a:gd name="connsiteY11" fmla="*/ 17421 h 136102"/>
                  <a:gd name="connsiteX12" fmla="*/ 73428 w 136102"/>
                  <a:gd name="connsiteY12" fmla="*/ 16754 h 136102"/>
                  <a:gd name="connsiteX13" fmla="*/ 91430 w 136102"/>
                  <a:gd name="connsiteY13" fmla="*/ 17421 h 136102"/>
                  <a:gd name="connsiteX14" fmla="*/ 91430 w 136102"/>
                  <a:gd name="connsiteY14" fmla="*/ 17421 h 136102"/>
                  <a:gd name="connsiteX15" fmla="*/ 116767 w 136102"/>
                  <a:gd name="connsiteY15" fmla="*/ 42757 h 136102"/>
                  <a:gd name="connsiteX16" fmla="*/ 42757 w 136102"/>
                  <a:gd name="connsiteY16" fmla="*/ 117433 h 136102"/>
                  <a:gd name="connsiteX17" fmla="*/ 17421 w 136102"/>
                  <a:gd name="connsiteY17" fmla="*/ 92097 h 136102"/>
                  <a:gd name="connsiteX18" fmla="*/ 16754 w 136102"/>
                  <a:gd name="connsiteY18" fmla="*/ 91430 h 136102"/>
                  <a:gd name="connsiteX19" fmla="*/ 17421 w 136102"/>
                  <a:gd name="connsiteY19" fmla="*/ 72761 h 136102"/>
                  <a:gd name="connsiteX20" fmla="*/ 72761 w 136102"/>
                  <a:gd name="connsiteY20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36102" h="136102">
                    <a:moveTo>
                      <a:pt x="8086" y="101431"/>
                    </a:moveTo>
                    <a:lnTo>
                      <a:pt x="42757" y="136102"/>
                    </a:lnTo>
                    <a:lnTo>
                      <a:pt x="136102" y="42757"/>
                    </a:lnTo>
                    <a:lnTo>
                      <a:pt x="101431" y="8086"/>
                    </a:lnTo>
                    <a:cubicBezTo>
                      <a:pt x="91430" y="-2582"/>
                      <a:pt x="74761" y="-2582"/>
                      <a:pt x="64093" y="7420"/>
                    </a:cubicBezTo>
                    <a:lnTo>
                      <a:pt x="64093" y="7420"/>
                    </a:lnTo>
                    <a:lnTo>
                      <a:pt x="63427" y="8086"/>
                    </a:lnTo>
                    <a:lnTo>
                      <a:pt x="8086" y="63427"/>
                    </a:lnTo>
                    <a:cubicBezTo>
                      <a:pt x="-2582" y="73428"/>
                      <a:pt x="-2582" y="90097"/>
                      <a:pt x="7420" y="100765"/>
                    </a:cubicBezTo>
                    <a:lnTo>
                      <a:pt x="7420" y="100765"/>
                    </a:lnTo>
                    <a:lnTo>
                      <a:pt x="8086" y="101431"/>
                    </a:lnTo>
                    <a:close/>
                    <a:moveTo>
                      <a:pt x="72761" y="17421"/>
                    </a:moveTo>
                    <a:lnTo>
                      <a:pt x="73428" y="16754"/>
                    </a:lnTo>
                    <a:cubicBezTo>
                      <a:pt x="78762" y="12087"/>
                      <a:pt x="86763" y="12087"/>
                      <a:pt x="91430" y="17421"/>
                    </a:cubicBezTo>
                    <a:lnTo>
                      <a:pt x="91430" y="17421"/>
                    </a:lnTo>
                    <a:lnTo>
                      <a:pt x="116767" y="42757"/>
                    </a:lnTo>
                    <a:lnTo>
                      <a:pt x="42757" y="117433"/>
                    </a:lnTo>
                    <a:lnTo>
                      <a:pt x="17421" y="92097"/>
                    </a:lnTo>
                    <a:lnTo>
                      <a:pt x="16754" y="91430"/>
                    </a:lnTo>
                    <a:cubicBezTo>
                      <a:pt x="12087" y="86096"/>
                      <a:pt x="12087" y="78095"/>
                      <a:pt x="17421" y="72761"/>
                    </a:cubicBezTo>
                    <a:cubicBezTo>
                      <a:pt x="18754" y="71428"/>
                      <a:pt x="72761" y="17421"/>
                      <a:pt x="72761" y="174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C21D8E7A-5894-4E77-A53D-F3DA8DED1095}"/>
                  </a:ext>
                </a:extLst>
              </p:cNvPr>
              <p:cNvSpPr/>
              <p:nvPr/>
            </p:nvSpPr>
            <p:spPr>
              <a:xfrm>
                <a:off x="1838358" y="1383261"/>
                <a:ext cx="136102" cy="136102"/>
              </a:xfrm>
              <a:custGeom>
                <a:avLst/>
                <a:gdLst>
                  <a:gd name="connsiteX0" fmla="*/ 128016 w 136102"/>
                  <a:gd name="connsiteY0" fmla="*/ 101431 h 136102"/>
                  <a:gd name="connsiteX1" fmla="*/ 128683 w 136102"/>
                  <a:gd name="connsiteY1" fmla="*/ 100765 h 136102"/>
                  <a:gd name="connsiteX2" fmla="*/ 128016 w 136102"/>
                  <a:gd name="connsiteY2" fmla="*/ 63427 h 136102"/>
                  <a:gd name="connsiteX3" fmla="*/ 128016 w 136102"/>
                  <a:gd name="connsiteY3" fmla="*/ 63427 h 136102"/>
                  <a:gd name="connsiteX4" fmla="*/ 72676 w 136102"/>
                  <a:gd name="connsiteY4" fmla="*/ 8086 h 136102"/>
                  <a:gd name="connsiteX5" fmla="*/ 72009 w 136102"/>
                  <a:gd name="connsiteY5" fmla="*/ 7420 h 136102"/>
                  <a:gd name="connsiteX6" fmla="*/ 34671 w 136102"/>
                  <a:gd name="connsiteY6" fmla="*/ 8086 h 136102"/>
                  <a:gd name="connsiteX7" fmla="*/ 34671 w 136102"/>
                  <a:gd name="connsiteY7" fmla="*/ 8086 h 136102"/>
                  <a:gd name="connsiteX8" fmla="*/ 0 w 136102"/>
                  <a:gd name="connsiteY8" fmla="*/ 42757 h 136102"/>
                  <a:gd name="connsiteX9" fmla="*/ 93345 w 136102"/>
                  <a:gd name="connsiteY9" fmla="*/ 136102 h 136102"/>
                  <a:gd name="connsiteX10" fmla="*/ 128016 w 136102"/>
                  <a:gd name="connsiteY10" fmla="*/ 101431 h 136102"/>
                  <a:gd name="connsiteX11" fmla="*/ 44005 w 136102"/>
                  <a:gd name="connsiteY11" fmla="*/ 17421 h 136102"/>
                  <a:gd name="connsiteX12" fmla="*/ 44005 w 136102"/>
                  <a:gd name="connsiteY12" fmla="*/ 17421 h 136102"/>
                  <a:gd name="connsiteX13" fmla="*/ 62675 w 136102"/>
                  <a:gd name="connsiteY13" fmla="*/ 16754 h 136102"/>
                  <a:gd name="connsiteX14" fmla="*/ 63341 w 136102"/>
                  <a:gd name="connsiteY14" fmla="*/ 17421 h 136102"/>
                  <a:gd name="connsiteX15" fmla="*/ 118682 w 136102"/>
                  <a:gd name="connsiteY15" fmla="*/ 72761 h 136102"/>
                  <a:gd name="connsiteX16" fmla="*/ 118682 w 136102"/>
                  <a:gd name="connsiteY16" fmla="*/ 72761 h 136102"/>
                  <a:gd name="connsiteX17" fmla="*/ 119348 w 136102"/>
                  <a:gd name="connsiteY17" fmla="*/ 90763 h 136102"/>
                  <a:gd name="connsiteX18" fmla="*/ 118682 w 136102"/>
                  <a:gd name="connsiteY18" fmla="*/ 91430 h 136102"/>
                  <a:gd name="connsiteX19" fmla="*/ 93345 w 136102"/>
                  <a:gd name="connsiteY19" fmla="*/ 116767 h 136102"/>
                  <a:gd name="connsiteX20" fmla="*/ 18669 w 136102"/>
                  <a:gd name="connsiteY20" fmla="*/ 42757 h 136102"/>
                  <a:gd name="connsiteX21" fmla="*/ 44005 w 136102"/>
                  <a:gd name="connsiteY21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6102" h="136102">
                    <a:moveTo>
                      <a:pt x="128016" y="101431"/>
                    </a:moveTo>
                    <a:lnTo>
                      <a:pt x="128683" y="100765"/>
                    </a:lnTo>
                    <a:cubicBezTo>
                      <a:pt x="138684" y="90097"/>
                      <a:pt x="138684" y="73428"/>
                      <a:pt x="128016" y="63427"/>
                    </a:cubicBezTo>
                    <a:lnTo>
                      <a:pt x="128016" y="63427"/>
                    </a:lnTo>
                    <a:lnTo>
                      <a:pt x="72676" y="8086"/>
                    </a:lnTo>
                    <a:lnTo>
                      <a:pt x="72009" y="7420"/>
                    </a:lnTo>
                    <a:cubicBezTo>
                      <a:pt x="61341" y="-2582"/>
                      <a:pt x="44672" y="-2582"/>
                      <a:pt x="34671" y="8086"/>
                    </a:cubicBezTo>
                    <a:lnTo>
                      <a:pt x="34671" y="8086"/>
                    </a:lnTo>
                    <a:lnTo>
                      <a:pt x="0" y="42757"/>
                    </a:lnTo>
                    <a:lnTo>
                      <a:pt x="93345" y="136102"/>
                    </a:lnTo>
                    <a:lnTo>
                      <a:pt x="128016" y="101431"/>
                    </a:lnTo>
                    <a:close/>
                    <a:moveTo>
                      <a:pt x="44005" y="17421"/>
                    </a:moveTo>
                    <a:lnTo>
                      <a:pt x="44005" y="17421"/>
                    </a:lnTo>
                    <a:cubicBezTo>
                      <a:pt x="49340" y="12087"/>
                      <a:pt x="57340" y="12087"/>
                      <a:pt x="62675" y="16754"/>
                    </a:cubicBezTo>
                    <a:lnTo>
                      <a:pt x="63341" y="17421"/>
                    </a:lnTo>
                    <a:lnTo>
                      <a:pt x="118682" y="72761"/>
                    </a:lnTo>
                    <a:lnTo>
                      <a:pt x="118682" y="72761"/>
                    </a:lnTo>
                    <a:cubicBezTo>
                      <a:pt x="124015" y="77428"/>
                      <a:pt x="124015" y="86096"/>
                      <a:pt x="119348" y="90763"/>
                    </a:cubicBezTo>
                    <a:lnTo>
                      <a:pt x="118682" y="91430"/>
                    </a:lnTo>
                    <a:lnTo>
                      <a:pt x="93345" y="116767"/>
                    </a:lnTo>
                    <a:lnTo>
                      <a:pt x="18669" y="42757"/>
                    </a:lnTo>
                    <a:lnTo>
                      <a:pt x="44005" y="17421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74A2DFAC-81A6-4F50-B0B2-94DA635CDCA9}"/>
                  </a:ext>
                </a:extLst>
              </p:cNvPr>
              <p:cNvSpPr/>
              <p:nvPr/>
            </p:nvSpPr>
            <p:spPr>
              <a:xfrm>
                <a:off x="1577551" y="1403349"/>
                <a:ext cx="346989" cy="426720"/>
              </a:xfrm>
              <a:custGeom>
                <a:avLst/>
                <a:gdLst>
                  <a:gd name="connsiteX0" fmla="*/ 180130 w 346989"/>
                  <a:gd name="connsiteY0" fmla="*/ 53340 h 426720"/>
                  <a:gd name="connsiteX1" fmla="*/ 180130 w 346989"/>
                  <a:gd name="connsiteY1" fmla="*/ 13335 h 426720"/>
                  <a:gd name="connsiteX2" fmla="*/ 213467 w 346989"/>
                  <a:gd name="connsiteY2" fmla="*/ 13335 h 426720"/>
                  <a:gd name="connsiteX3" fmla="*/ 220135 w 346989"/>
                  <a:gd name="connsiteY3" fmla="*/ 6668 h 426720"/>
                  <a:gd name="connsiteX4" fmla="*/ 213467 w 346989"/>
                  <a:gd name="connsiteY4" fmla="*/ 0 h 426720"/>
                  <a:gd name="connsiteX5" fmla="*/ 133457 w 346989"/>
                  <a:gd name="connsiteY5" fmla="*/ 0 h 426720"/>
                  <a:gd name="connsiteX6" fmla="*/ 126790 w 346989"/>
                  <a:gd name="connsiteY6" fmla="*/ 6668 h 426720"/>
                  <a:gd name="connsiteX7" fmla="*/ 133457 w 346989"/>
                  <a:gd name="connsiteY7" fmla="*/ 13335 h 426720"/>
                  <a:gd name="connsiteX8" fmla="*/ 166795 w 346989"/>
                  <a:gd name="connsiteY8" fmla="*/ 13335 h 426720"/>
                  <a:gd name="connsiteX9" fmla="*/ 166795 w 346989"/>
                  <a:gd name="connsiteY9" fmla="*/ 53340 h 426720"/>
                  <a:gd name="connsiteX10" fmla="*/ 107 w 346989"/>
                  <a:gd name="connsiteY10" fmla="*/ 233363 h 426720"/>
                  <a:gd name="connsiteX11" fmla="*/ 46780 w 346989"/>
                  <a:gd name="connsiteY11" fmla="*/ 345377 h 426720"/>
                  <a:gd name="connsiteX12" fmla="*/ 14109 w 346989"/>
                  <a:gd name="connsiteY12" fmla="*/ 417386 h 426720"/>
                  <a:gd name="connsiteX13" fmla="*/ 17443 w 346989"/>
                  <a:gd name="connsiteY13" fmla="*/ 426053 h 426720"/>
                  <a:gd name="connsiteX14" fmla="*/ 17443 w 346989"/>
                  <a:gd name="connsiteY14" fmla="*/ 426053 h 426720"/>
                  <a:gd name="connsiteX15" fmla="*/ 20110 w 346989"/>
                  <a:gd name="connsiteY15" fmla="*/ 426720 h 426720"/>
                  <a:gd name="connsiteX16" fmla="*/ 26111 w 346989"/>
                  <a:gd name="connsiteY16" fmla="*/ 422720 h 426720"/>
                  <a:gd name="connsiteX17" fmla="*/ 56781 w 346989"/>
                  <a:gd name="connsiteY17" fmla="*/ 354711 h 426720"/>
                  <a:gd name="connsiteX18" fmla="*/ 289477 w 346989"/>
                  <a:gd name="connsiteY18" fmla="*/ 354711 h 426720"/>
                  <a:gd name="connsiteX19" fmla="*/ 320147 w 346989"/>
                  <a:gd name="connsiteY19" fmla="*/ 422720 h 426720"/>
                  <a:gd name="connsiteX20" fmla="*/ 326148 w 346989"/>
                  <a:gd name="connsiteY20" fmla="*/ 426720 h 426720"/>
                  <a:gd name="connsiteX21" fmla="*/ 328815 w 346989"/>
                  <a:gd name="connsiteY21" fmla="*/ 426053 h 426720"/>
                  <a:gd name="connsiteX22" fmla="*/ 332149 w 346989"/>
                  <a:gd name="connsiteY22" fmla="*/ 417386 h 426720"/>
                  <a:gd name="connsiteX23" fmla="*/ 332149 w 346989"/>
                  <a:gd name="connsiteY23" fmla="*/ 417386 h 426720"/>
                  <a:gd name="connsiteX24" fmla="*/ 300145 w 346989"/>
                  <a:gd name="connsiteY24" fmla="*/ 345377 h 426720"/>
                  <a:gd name="connsiteX25" fmla="*/ 292144 w 346989"/>
                  <a:gd name="connsiteY25" fmla="*/ 100679 h 426720"/>
                  <a:gd name="connsiteX26" fmla="*/ 180130 w 346989"/>
                  <a:gd name="connsiteY26" fmla="*/ 53340 h 426720"/>
                  <a:gd name="connsiteX27" fmla="*/ 173462 w 346989"/>
                  <a:gd name="connsiteY27" fmla="*/ 386715 h 426720"/>
                  <a:gd name="connsiteX28" fmla="*/ 13442 w 346989"/>
                  <a:gd name="connsiteY28" fmla="*/ 226695 h 426720"/>
                  <a:gd name="connsiteX29" fmla="*/ 173462 w 346989"/>
                  <a:gd name="connsiteY29" fmla="*/ 66675 h 426720"/>
                  <a:gd name="connsiteX30" fmla="*/ 333482 w 346989"/>
                  <a:gd name="connsiteY30" fmla="*/ 226695 h 426720"/>
                  <a:gd name="connsiteX31" fmla="*/ 173462 w 346989"/>
                  <a:gd name="connsiteY31" fmla="*/ 386715 h 426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46989" h="426720">
                    <a:moveTo>
                      <a:pt x="180130" y="53340"/>
                    </a:moveTo>
                    <a:lnTo>
                      <a:pt x="180130" y="13335"/>
                    </a:lnTo>
                    <a:lnTo>
                      <a:pt x="213467" y="13335"/>
                    </a:lnTo>
                    <a:cubicBezTo>
                      <a:pt x="217468" y="13335"/>
                      <a:pt x="220135" y="10668"/>
                      <a:pt x="220135" y="6668"/>
                    </a:cubicBezTo>
                    <a:cubicBezTo>
                      <a:pt x="220135" y="2667"/>
                      <a:pt x="217468" y="0"/>
                      <a:pt x="213467" y="0"/>
                    </a:cubicBezTo>
                    <a:lnTo>
                      <a:pt x="133457" y="0"/>
                    </a:lnTo>
                    <a:cubicBezTo>
                      <a:pt x="129457" y="0"/>
                      <a:pt x="126790" y="2667"/>
                      <a:pt x="126790" y="6668"/>
                    </a:cubicBezTo>
                    <a:cubicBezTo>
                      <a:pt x="126790" y="10668"/>
                      <a:pt x="129457" y="13335"/>
                      <a:pt x="133457" y="13335"/>
                    </a:cubicBezTo>
                    <a:lnTo>
                      <a:pt x="166795" y="13335"/>
                    </a:lnTo>
                    <a:lnTo>
                      <a:pt x="166795" y="53340"/>
                    </a:lnTo>
                    <a:cubicBezTo>
                      <a:pt x="71450" y="56674"/>
                      <a:pt x="-3226" y="137350"/>
                      <a:pt x="107" y="233363"/>
                    </a:cubicBezTo>
                    <a:cubicBezTo>
                      <a:pt x="1441" y="274701"/>
                      <a:pt x="18110" y="314706"/>
                      <a:pt x="46780" y="345377"/>
                    </a:cubicBezTo>
                    <a:lnTo>
                      <a:pt x="14109" y="417386"/>
                    </a:lnTo>
                    <a:cubicBezTo>
                      <a:pt x="12776" y="420719"/>
                      <a:pt x="14109" y="424720"/>
                      <a:pt x="17443" y="426053"/>
                    </a:cubicBezTo>
                    <a:lnTo>
                      <a:pt x="17443" y="426053"/>
                    </a:lnTo>
                    <a:cubicBezTo>
                      <a:pt x="18110" y="426720"/>
                      <a:pt x="19443" y="426720"/>
                      <a:pt x="20110" y="426720"/>
                    </a:cubicBezTo>
                    <a:cubicBezTo>
                      <a:pt x="22777" y="426720"/>
                      <a:pt x="24777" y="425387"/>
                      <a:pt x="26111" y="422720"/>
                    </a:cubicBezTo>
                    <a:lnTo>
                      <a:pt x="56781" y="354711"/>
                    </a:lnTo>
                    <a:cubicBezTo>
                      <a:pt x="122789" y="414718"/>
                      <a:pt x="223469" y="414718"/>
                      <a:pt x="289477" y="354711"/>
                    </a:cubicBezTo>
                    <a:lnTo>
                      <a:pt x="320147" y="422720"/>
                    </a:lnTo>
                    <a:cubicBezTo>
                      <a:pt x="321481" y="425387"/>
                      <a:pt x="323481" y="426720"/>
                      <a:pt x="326148" y="426720"/>
                    </a:cubicBezTo>
                    <a:cubicBezTo>
                      <a:pt x="326815" y="426720"/>
                      <a:pt x="328148" y="426720"/>
                      <a:pt x="328815" y="426053"/>
                    </a:cubicBezTo>
                    <a:cubicBezTo>
                      <a:pt x="332149" y="424720"/>
                      <a:pt x="333482" y="420719"/>
                      <a:pt x="332149" y="417386"/>
                    </a:cubicBezTo>
                    <a:lnTo>
                      <a:pt x="332149" y="417386"/>
                    </a:lnTo>
                    <a:lnTo>
                      <a:pt x="300145" y="345377"/>
                    </a:lnTo>
                    <a:cubicBezTo>
                      <a:pt x="365486" y="275368"/>
                      <a:pt x="362153" y="166021"/>
                      <a:pt x="292144" y="100679"/>
                    </a:cubicBezTo>
                    <a:cubicBezTo>
                      <a:pt x="261473" y="71342"/>
                      <a:pt x="221468" y="55340"/>
                      <a:pt x="180130" y="53340"/>
                    </a:cubicBezTo>
                    <a:close/>
                    <a:moveTo>
                      <a:pt x="173462" y="386715"/>
                    </a:moveTo>
                    <a:cubicBezTo>
                      <a:pt x="84785" y="386715"/>
                      <a:pt x="13442" y="315373"/>
                      <a:pt x="13442" y="226695"/>
                    </a:cubicBezTo>
                    <a:cubicBezTo>
                      <a:pt x="13442" y="138017"/>
                      <a:pt x="84785" y="66675"/>
                      <a:pt x="173462" y="66675"/>
                    </a:cubicBezTo>
                    <a:cubicBezTo>
                      <a:pt x="262140" y="66675"/>
                      <a:pt x="333482" y="138017"/>
                      <a:pt x="333482" y="226695"/>
                    </a:cubicBezTo>
                    <a:cubicBezTo>
                      <a:pt x="333482" y="314706"/>
                      <a:pt x="261473" y="386715"/>
                      <a:pt x="173462" y="3867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EF44471-6DFB-4E83-86D2-2FE66155789B}"/>
              </a:ext>
            </a:extLst>
          </p:cNvPr>
          <p:cNvGrpSpPr/>
          <p:nvPr/>
        </p:nvGrpSpPr>
        <p:grpSpPr>
          <a:xfrm>
            <a:off x="2877973" y="2315064"/>
            <a:ext cx="1060448" cy="1060448"/>
            <a:chOff x="10823576" y="2366434"/>
            <a:chExt cx="1060448" cy="106044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3E08B72-1E17-41E6-8FFB-916A434447C3}"/>
                </a:ext>
              </a:extLst>
            </p:cNvPr>
            <p:cNvSpPr/>
            <p:nvPr/>
          </p:nvSpPr>
          <p:spPr>
            <a:xfrm>
              <a:off x="10823576" y="2366434"/>
              <a:ext cx="1060448" cy="106044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aphic 27" descr="Bus">
              <a:extLst>
                <a:ext uri="{FF2B5EF4-FFF2-40B4-BE49-F238E27FC236}">
                  <a16:creationId xmlns:a16="http://schemas.microsoft.com/office/drawing/2014/main" id="{11118478-7DE6-4638-B56B-6C12AB38B52A}"/>
                </a:ext>
              </a:extLst>
            </p:cNvPr>
            <p:cNvGrpSpPr/>
            <p:nvPr/>
          </p:nvGrpSpPr>
          <p:grpSpPr>
            <a:xfrm>
              <a:off x="11060463" y="2736637"/>
              <a:ext cx="586739" cy="327127"/>
              <a:chOff x="11060463" y="2781087"/>
              <a:chExt cx="586739" cy="327127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CA0130C2-32EB-4D25-99CC-5B6B3905E725}"/>
                  </a:ext>
                </a:extLst>
              </p:cNvPr>
              <p:cNvSpPr/>
              <p:nvPr/>
            </p:nvSpPr>
            <p:spPr>
              <a:xfrm>
                <a:off x="1112710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05A99F3-A887-481E-9485-9F451F51060E}"/>
                  </a:ext>
                </a:extLst>
              </p:cNvPr>
              <p:cNvSpPr/>
              <p:nvPr/>
            </p:nvSpPr>
            <p:spPr>
              <a:xfrm>
                <a:off x="11244212" y="3061123"/>
                <a:ext cx="225908" cy="13335"/>
              </a:xfrm>
              <a:custGeom>
                <a:avLst/>
                <a:gdLst>
                  <a:gd name="connsiteX0" fmla="*/ 2620 w 225908"/>
                  <a:gd name="connsiteY0" fmla="*/ 0 h 13335"/>
                  <a:gd name="connsiteX1" fmla="*/ 0 w 225908"/>
                  <a:gd name="connsiteY1" fmla="*/ 13335 h 13335"/>
                  <a:gd name="connsiteX2" fmla="*/ 225908 w 225908"/>
                  <a:gd name="connsiteY2" fmla="*/ 13335 h 13335"/>
                  <a:gd name="connsiteX3" fmla="*/ 223281 w 225908"/>
                  <a:gd name="connsiteY3" fmla="*/ 0 h 13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5908" h="13335">
                    <a:moveTo>
                      <a:pt x="2620" y="0"/>
                    </a:moveTo>
                    <a:cubicBezTo>
                      <a:pt x="2206" y="4523"/>
                      <a:pt x="1328" y="8991"/>
                      <a:pt x="0" y="13335"/>
                    </a:cubicBezTo>
                    <a:lnTo>
                      <a:pt x="225908" y="13335"/>
                    </a:lnTo>
                    <a:cubicBezTo>
                      <a:pt x="224575" y="8992"/>
                      <a:pt x="223695" y="4524"/>
                      <a:pt x="223281" y="0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A2EC97A0-365C-461B-B254-796F444F3120}"/>
                  </a:ext>
                </a:extLst>
              </p:cNvPr>
              <p:cNvSpPr/>
              <p:nvPr/>
            </p:nvSpPr>
            <p:spPr>
              <a:xfrm>
                <a:off x="11060463" y="2781087"/>
                <a:ext cx="586739" cy="293370"/>
              </a:xfrm>
              <a:custGeom>
                <a:avLst/>
                <a:gdLst>
                  <a:gd name="connsiteX0" fmla="*/ 585987 w 586739"/>
                  <a:gd name="connsiteY0" fmla="*/ 168115 h 293370"/>
                  <a:gd name="connsiteX1" fmla="*/ 567171 w 586739"/>
                  <a:gd name="connsiteY1" fmla="*/ 50527 h 293370"/>
                  <a:gd name="connsiteX2" fmla="*/ 507923 w 586739"/>
                  <a:gd name="connsiteY2" fmla="*/ 0 h 293370"/>
                  <a:gd name="connsiteX3" fmla="*/ 33338 w 586739"/>
                  <a:gd name="connsiteY3" fmla="*/ 0 h 293370"/>
                  <a:gd name="connsiteX4" fmla="*/ 0 w 586739"/>
                  <a:gd name="connsiteY4" fmla="*/ 33338 h 293370"/>
                  <a:gd name="connsiteX5" fmla="*/ 0 w 586739"/>
                  <a:gd name="connsiteY5" fmla="*/ 260033 h 293370"/>
                  <a:gd name="connsiteX6" fmla="*/ 33338 w 586739"/>
                  <a:gd name="connsiteY6" fmla="*/ 293370 h 293370"/>
                  <a:gd name="connsiteX7" fmla="*/ 56274 w 586739"/>
                  <a:gd name="connsiteY7" fmla="*/ 293370 h 293370"/>
                  <a:gd name="connsiteX8" fmla="*/ 53647 w 586739"/>
                  <a:gd name="connsiteY8" fmla="*/ 280035 h 293370"/>
                  <a:gd name="connsiteX9" fmla="*/ 33338 w 586739"/>
                  <a:gd name="connsiteY9" fmla="*/ 280035 h 293370"/>
                  <a:gd name="connsiteX10" fmla="*/ 13335 w 586739"/>
                  <a:gd name="connsiteY10" fmla="*/ 260033 h 293370"/>
                  <a:gd name="connsiteX11" fmla="*/ 13335 w 586739"/>
                  <a:gd name="connsiteY11" fmla="*/ 146685 h 293370"/>
                  <a:gd name="connsiteX12" fmla="*/ 423960 w 586739"/>
                  <a:gd name="connsiteY12" fmla="*/ 146685 h 293370"/>
                  <a:gd name="connsiteX13" fmla="*/ 463965 w 586739"/>
                  <a:gd name="connsiteY13" fmla="*/ 186690 h 293370"/>
                  <a:gd name="connsiteX14" fmla="*/ 573405 w 586739"/>
                  <a:gd name="connsiteY14" fmla="*/ 186690 h 293370"/>
                  <a:gd name="connsiteX15" fmla="*/ 573405 w 586739"/>
                  <a:gd name="connsiteY15" fmla="*/ 260033 h 293370"/>
                  <a:gd name="connsiteX16" fmla="*/ 553403 w 586739"/>
                  <a:gd name="connsiteY16" fmla="*/ 280035 h 293370"/>
                  <a:gd name="connsiteX17" fmla="*/ 539754 w 586739"/>
                  <a:gd name="connsiteY17" fmla="*/ 280035 h 293370"/>
                  <a:gd name="connsiteX18" fmla="*/ 537127 w 586739"/>
                  <a:gd name="connsiteY18" fmla="*/ 293370 h 293370"/>
                  <a:gd name="connsiteX19" fmla="*/ 553403 w 586739"/>
                  <a:gd name="connsiteY19" fmla="*/ 293370 h 293370"/>
                  <a:gd name="connsiteX20" fmla="*/ 586740 w 586739"/>
                  <a:gd name="connsiteY20" fmla="*/ 260033 h 293370"/>
                  <a:gd name="connsiteX21" fmla="*/ 586740 w 586739"/>
                  <a:gd name="connsiteY21" fmla="*/ 177596 h 293370"/>
                  <a:gd name="connsiteX22" fmla="*/ 585987 w 586739"/>
                  <a:gd name="connsiteY22" fmla="*/ 168115 h 293370"/>
                  <a:gd name="connsiteX23" fmla="*/ 420052 w 586739"/>
                  <a:gd name="connsiteY23" fmla="*/ 13335 h 293370"/>
                  <a:gd name="connsiteX24" fmla="*/ 420052 w 586739"/>
                  <a:gd name="connsiteY24" fmla="*/ 133350 h 293370"/>
                  <a:gd name="connsiteX25" fmla="*/ 293370 w 586739"/>
                  <a:gd name="connsiteY25" fmla="*/ 133350 h 293370"/>
                  <a:gd name="connsiteX26" fmla="*/ 293370 w 586739"/>
                  <a:gd name="connsiteY26" fmla="*/ 13335 h 293370"/>
                  <a:gd name="connsiteX27" fmla="*/ 280035 w 586739"/>
                  <a:gd name="connsiteY27" fmla="*/ 13335 h 293370"/>
                  <a:gd name="connsiteX28" fmla="*/ 280035 w 586739"/>
                  <a:gd name="connsiteY28" fmla="*/ 133350 h 293370"/>
                  <a:gd name="connsiteX29" fmla="*/ 153353 w 586739"/>
                  <a:gd name="connsiteY29" fmla="*/ 133350 h 293370"/>
                  <a:gd name="connsiteX30" fmla="*/ 153353 w 586739"/>
                  <a:gd name="connsiteY30" fmla="*/ 13335 h 293370"/>
                  <a:gd name="connsiteX31" fmla="*/ 13335 w 586739"/>
                  <a:gd name="connsiteY31" fmla="*/ 33338 h 293370"/>
                  <a:gd name="connsiteX32" fmla="*/ 33338 w 586739"/>
                  <a:gd name="connsiteY32" fmla="*/ 13335 h 293370"/>
                  <a:gd name="connsiteX33" fmla="*/ 140018 w 586739"/>
                  <a:gd name="connsiteY33" fmla="*/ 13335 h 293370"/>
                  <a:gd name="connsiteX34" fmla="*/ 140018 w 586739"/>
                  <a:gd name="connsiteY34" fmla="*/ 133350 h 293370"/>
                  <a:gd name="connsiteX35" fmla="*/ 13335 w 586739"/>
                  <a:gd name="connsiteY35" fmla="*/ 133350 h 293370"/>
                  <a:gd name="connsiteX36" fmla="*/ 433387 w 586739"/>
                  <a:gd name="connsiteY36" fmla="*/ 137258 h 293370"/>
                  <a:gd name="connsiteX37" fmla="*/ 433387 w 586739"/>
                  <a:gd name="connsiteY37" fmla="*/ 13335 h 293370"/>
                  <a:gd name="connsiteX38" fmla="*/ 507923 w 586739"/>
                  <a:gd name="connsiteY38" fmla="*/ 13335 h 293370"/>
                  <a:gd name="connsiteX39" fmla="*/ 554036 w 586739"/>
                  <a:gd name="connsiteY39" fmla="*/ 52634 h 293370"/>
                  <a:gd name="connsiteX40" fmla="*/ 572845 w 586739"/>
                  <a:gd name="connsiteY40" fmla="*/ 170228 h 293370"/>
                  <a:gd name="connsiteX41" fmla="*/ 573092 w 586739"/>
                  <a:gd name="connsiteY41" fmla="*/ 173355 h 293370"/>
                  <a:gd name="connsiteX42" fmla="*/ 469485 w 586739"/>
                  <a:gd name="connsiteY42" fmla="*/ 173355 h 29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86739" h="293370">
                    <a:moveTo>
                      <a:pt x="585987" y="168115"/>
                    </a:moveTo>
                    <a:lnTo>
                      <a:pt x="567171" y="50527"/>
                    </a:lnTo>
                    <a:cubicBezTo>
                      <a:pt x="562618" y="21360"/>
                      <a:pt x="537444" y="-109"/>
                      <a:pt x="507923" y="0"/>
                    </a:cubicBezTo>
                    <a:lnTo>
                      <a:pt x="33338" y="0"/>
                    </a:lnTo>
                    <a:cubicBezTo>
                      <a:pt x="14935" y="22"/>
                      <a:pt x="22" y="14935"/>
                      <a:pt x="0" y="33338"/>
                    </a:cubicBezTo>
                    <a:lnTo>
                      <a:pt x="0" y="260033"/>
                    </a:lnTo>
                    <a:cubicBezTo>
                      <a:pt x="22" y="278436"/>
                      <a:pt x="14935" y="293348"/>
                      <a:pt x="33338" y="293370"/>
                    </a:cubicBezTo>
                    <a:lnTo>
                      <a:pt x="56274" y="293370"/>
                    </a:lnTo>
                    <a:cubicBezTo>
                      <a:pt x="54941" y="289028"/>
                      <a:pt x="54060" y="284559"/>
                      <a:pt x="53647" y="280035"/>
                    </a:cubicBezTo>
                    <a:lnTo>
                      <a:pt x="33338" y="280035"/>
                    </a:lnTo>
                    <a:cubicBezTo>
                      <a:pt x="22290" y="280035"/>
                      <a:pt x="13335" y="271080"/>
                      <a:pt x="13335" y="260033"/>
                    </a:cubicBezTo>
                    <a:lnTo>
                      <a:pt x="13335" y="146685"/>
                    </a:lnTo>
                    <a:lnTo>
                      <a:pt x="423960" y="146685"/>
                    </a:lnTo>
                    <a:lnTo>
                      <a:pt x="463965" y="186690"/>
                    </a:lnTo>
                    <a:lnTo>
                      <a:pt x="573405" y="186690"/>
                    </a:lnTo>
                    <a:lnTo>
                      <a:pt x="573405" y="260033"/>
                    </a:lnTo>
                    <a:cubicBezTo>
                      <a:pt x="573405" y="271080"/>
                      <a:pt x="564449" y="280035"/>
                      <a:pt x="553403" y="280035"/>
                    </a:cubicBezTo>
                    <a:lnTo>
                      <a:pt x="539754" y="280035"/>
                    </a:lnTo>
                    <a:cubicBezTo>
                      <a:pt x="539341" y="284559"/>
                      <a:pt x="538460" y="289028"/>
                      <a:pt x="537127" y="293370"/>
                    </a:cubicBezTo>
                    <a:lnTo>
                      <a:pt x="553403" y="293370"/>
                    </a:lnTo>
                    <a:cubicBezTo>
                      <a:pt x="571805" y="293348"/>
                      <a:pt x="586718" y="278436"/>
                      <a:pt x="586740" y="260033"/>
                    </a:cubicBezTo>
                    <a:lnTo>
                      <a:pt x="586740" y="177596"/>
                    </a:lnTo>
                    <a:cubicBezTo>
                      <a:pt x="586741" y="174421"/>
                      <a:pt x="586489" y="171250"/>
                      <a:pt x="585987" y="168115"/>
                    </a:cubicBezTo>
                    <a:close/>
                    <a:moveTo>
                      <a:pt x="420052" y="13335"/>
                    </a:moveTo>
                    <a:lnTo>
                      <a:pt x="420052" y="133350"/>
                    </a:lnTo>
                    <a:lnTo>
                      <a:pt x="293370" y="133350"/>
                    </a:lnTo>
                    <a:lnTo>
                      <a:pt x="293370" y="13335"/>
                    </a:lnTo>
                    <a:close/>
                    <a:moveTo>
                      <a:pt x="280035" y="13335"/>
                    </a:moveTo>
                    <a:lnTo>
                      <a:pt x="280035" y="133350"/>
                    </a:lnTo>
                    <a:lnTo>
                      <a:pt x="153353" y="133350"/>
                    </a:lnTo>
                    <a:lnTo>
                      <a:pt x="153353" y="13335"/>
                    </a:lnTo>
                    <a:close/>
                    <a:moveTo>
                      <a:pt x="13335" y="33338"/>
                    </a:moveTo>
                    <a:cubicBezTo>
                      <a:pt x="13335" y="22291"/>
                      <a:pt x="22290" y="13335"/>
                      <a:pt x="33338" y="13335"/>
                    </a:cubicBezTo>
                    <a:lnTo>
                      <a:pt x="140018" y="13335"/>
                    </a:lnTo>
                    <a:lnTo>
                      <a:pt x="140018" y="133350"/>
                    </a:lnTo>
                    <a:lnTo>
                      <a:pt x="13335" y="133350"/>
                    </a:lnTo>
                    <a:close/>
                    <a:moveTo>
                      <a:pt x="433387" y="137258"/>
                    </a:moveTo>
                    <a:lnTo>
                      <a:pt x="433387" y="13335"/>
                    </a:lnTo>
                    <a:lnTo>
                      <a:pt x="507923" y="13335"/>
                    </a:lnTo>
                    <a:cubicBezTo>
                      <a:pt x="530893" y="13241"/>
                      <a:pt x="550488" y="29939"/>
                      <a:pt x="554036" y="52634"/>
                    </a:cubicBezTo>
                    <a:lnTo>
                      <a:pt x="572845" y="170228"/>
                    </a:lnTo>
                    <a:cubicBezTo>
                      <a:pt x="573012" y="171255"/>
                      <a:pt x="572998" y="172315"/>
                      <a:pt x="573092" y="173355"/>
                    </a:cubicBezTo>
                    <a:lnTo>
                      <a:pt x="469485" y="173355"/>
                    </a:ln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C75E226D-BCDF-429E-AE5C-776C1B724847}"/>
                  </a:ext>
                </a:extLst>
              </p:cNvPr>
              <p:cNvSpPr/>
              <p:nvPr/>
            </p:nvSpPr>
            <p:spPr>
              <a:xfrm>
                <a:off x="1148051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DC45F70-62F6-49AC-AF10-F7A9BE3D3E09}"/>
              </a:ext>
            </a:extLst>
          </p:cNvPr>
          <p:cNvGrpSpPr/>
          <p:nvPr/>
        </p:nvGrpSpPr>
        <p:grpSpPr>
          <a:xfrm>
            <a:off x="2877973" y="4990532"/>
            <a:ext cx="1060448" cy="1060448"/>
            <a:chOff x="6850062" y="5041902"/>
            <a:chExt cx="1060448" cy="106044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1C14663-29DA-468A-9E84-9EB31FED4230}"/>
                </a:ext>
              </a:extLst>
            </p:cNvPr>
            <p:cNvSpPr/>
            <p:nvPr/>
          </p:nvSpPr>
          <p:spPr>
            <a:xfrm>
              <a:off x="6850062" y="5041902"/>
              <a:ext cx="1060448" cy="106044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aphic 25" descr="Fork and knife">
              <a:extLst>
                <a:ext uri="{FF2B5EF4-FFF2-40B4-BE49-F238E27FC236}">
                  <a16:creationId xmlns:a16="http://schemas.microsoft.com/office/drawing/2014/main" id="{9F60C19A-1C70-4410-B78D-CA268FE7B4B4}"/>
                </a:ext>
              </a:extLst>
            </p:cNvPr>
            <p:cNvGrpSpPr/>
            <p:nvPr/>
          </p:nvGrpSpPr>
          <p:grpSpPr>
            <a:xfrm>
              <a:off x="7088832" y="5280649"/>
              <a:ext cx="583957" cy="585125"/>
              <a:chOff x="7088832" y="5325099"/>
              <a:chExt cx="583957" cy="585125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EB7518E-36E6-434F-A715-C6BB22A5455B}"/>
                  </a:ext>
                </a:extLst>
              </p:cNvPr>
              <p:cNvSpPr/>
              <p:nvPr/>
            </p:nvSpPr>
            <p:spPr>
              <a:xfrm>
                <a:off x="7088832" y="5325099"/>
                <a:ext cx="293020" cy="293669"/>
              </a:xfrm>
              <a:custGeom>
                <a:avLst/>
                <a:gdLst>
                  <a:gd name="connsiteX0" fmla="*/ 165818 w 293020"/>
                  <a:gd name="connsiteY0" fmla="*/ 253978 h 293669"/>
                  <a:gd name="connsiteX1" fmla="*/ 186881 w 293020"/>
                  <a:gd name="connsiteY1" fmla="*/ 255664 h 293669"/>
                  <a:gd name="connsiteX2" fmla="*/ 197962 w 293020"/>
                  <a:gd name="connsiteY2" fmla="*/ 257885 h 293669"/>
                  <a:gd name="connsiteX3" fmla="*/ 217904 w 293020"/>
                  <a:gd name="connsiteY3" fmla="*/ 268806 h 293669"/>
                  <a:gd name="connsiteX4" fmla="*/ 241907 w 293020"/>
                  <a:gd name="connsiteY4" fmla="*/ 293669 h 293669"/>
                  <a:gd name="connsiteX5" fmla="*/ 251595 w 293020"/>
                  <a:gd name="connsiteY5" fmla="*/ 284508 h 293669"/>
                  <a:gd name="connsiteX6" fmla="*/ 227499 w 293020"/>
                  <a:gd name="connsiteY6" fmla="*/ 259538 h 293669"/>
                  <a:gd name="connsiteX7" fmla="*/ 200582 w 293020"/>
                  <a:gd name="connsiteY7" fmla="*/ 244803 h 293669"/>
                  <a:gd name="connsiteX8" fmla="*/ 189501 w 293020"/>
                  <a:gd name="connsiteY8" fmla="*/ 242583 h 293669"/>
                  <a:gd name="connsiteX9" fmla="*/ 165911 w 293020"/>
                  <a:gd name="connsiteY9" fmla="*/ 240636 h 293669"/>
                  <a:gd name="connsiteX10" fmla="*/ 98516 w 293020"/>
                  <a:gd name="connsiteY10" fmla="*/ 206805 h 293669"/>
                  <a:gd name="connsiteX11" fmla="*/ 14506 w 293020"/>
                  <a:gd name="connsiteY11" fmla="*/ 100212 h 293669"/>
                  <a:gd name="connsiteX12" fmla="*/ 15312 w 293020"/>
                  <a:gd name="connsiteY12" fmla="*/ 91751 h 293669"/>
                  <a:gd name="connsiteX13" fmla="*/ 16272 w 293020"/>
                  <a:gd name="connsiteY13" fmla="*/ 90790 h 293669"/>
                  <a:gd name="connsiteX14" fmla="*/ 25700 w 293020"/>
                  <a:gd name="connsiteY14" fmla="*/ 90790 h 293669"/>
                  <a:gd name="connsiteX15" fmla="*/ 130100 w 293020"/>
                  <a:gd name="connsiteY15" fmla="*/ 195184 h 293669"/>
                  <a:gd name="connsiteX16" fmla="*/ 141588 w 293020"/>
                  <a:gd name="connsiteY16" fmla="*/ 195184 h 293669"/>
                  <a:gd name="connsiteX17" fmla="*/ 141588 w 293020"/>
                  <a:gd name="connsiteY17" fmla="*/ 183695 h 293669"/>
                  <a:gd name="connsiteX18" fmla="*/ 37188 w 293020"/>
                  <a:gd name="connsiteY18" fmla="*/ 79316 h 293669"/>
                  <a:gd name="connsiteX19" fmla="*/ 37188 w 293020"/>
                  <a:gd name="connsiteY19" fmla="*/ 69888 h 293669"/>
                  <a:gd name="connsiteX20" fmla="*/ 43069 w 293020"/>
                  <a:gd name="connsiteY20" fmla="*/ 64000 h 293669"/>
                  <a:gd name="connsiteX21" fmla="*/ 52497 w 293020"/>
                  <a:gd name="connsiteY21" fmla="*/ 64000 h 293669"/>
                  <a:gd name="connsiteX22" fmla="*/ 156883 w 293020"/>
                  <a:gd name="connsiteY22" fmla="*/ 168387 h 293669"/>
                  <a:gd name="connsiteX23" fmla="*/ 168372 w 293020"/>
                  <a:gd name="connsiteY23" fmla="*/ 168387 h 293669"/>
                  <a:gd name="connsiteX24" fmla="*/ 168372 w 293020"/>
                  <a:gd name="connsiteY24" fmla="*/ 156899 h 293669"/>
                  <a:gd name="connsiteX25" fmla="*/ 63985 w 293020"/>
                  <a:gd name="connsiteY25" fmla="*/ 52519 h 293669"/>
                  <a:gd name="connsiteX26" fmla="*/ 63985 w 293020"/>
                  <a:gd name="connsiteY26" fmla="*/ 43091 h 293669"/>
                  <a:gd name="connsiteX27" fmla="*/ 69866 w 293020"/>
                  <a:gd name="connsiteY27" fmla="*/ 37204 h 293669"/>
                  <a:gd name="connsiteX28" fmla="*/ 79294 w 293020"/>
                  <a:gd name="connsiteY28" fmla="*/ 37204 h 293669"/>
                  <a:gd name="connsiteX29" fmla="*/ 183680 w 293020"/>
                  <a:gd name="connsiteY29" fmla="*/ 141590 h 293669"/>
                  <a:gd name="connsiteX30" fmla="*/ 195155 w 293020"/>
                  <a:gd name="connsiteY30" fmla="*/ 142078 h 293669"/>
                  <a:gd name="connsiteX31" fmla="*/ 195642 w 293020"/>
                  <a:gd name="connsiteY31" fmla="*/ 130603 h 293669"/>
                  <a:gd name="connsiteX32" fmla="*/ 195162 w 293020"/>
                  <a:gd name="connsiteY32" fmla="*/ 130122 h 293669"/>
                  <a:gd name="connsiteX33" fmla="*/ 90762 w 293020"/>
                  <a:gd name="connsiteY33" fmla="*/ 25722 h 293669"/>
                  <a:gd name="connsiteX34" fmla="*/ 90762 w 293020"/>
                  <a:gd name="connsiteY34" fmla="*/ 16294 h 293669"/>
                  <a:gd name="connsiteX35" fmla="*/ 91762 w 293020"/>
                  <a:gd name="connsiteY35" fmla="*/ 15288 h 293669"/>
                  <a:gd name="connsiteX36" fmla="*/ 96483 w 293020"/>
                  <a:gd name="connsiteY36" fmla="*/ 13334 h 293669"/>
                  <a:gd name="connsiteX37" fmla="*/ 100183 w 293020"/>
                  <a:gd name="connsiteY37" fmla="*/ 14461 h 293669"/>
                  <a:gd name="connsiteX38" fmla="*/ 206196 w 293020"/>
                  <a:gd name="connsiteY38" fmla="*/ 99078 h 293669"/>
                  <a:gd name="connsiteX39" fmla="*/ 240034 w 293020"/>
                  <a:gd name="connsiteY39" fmla="*/ 166753 h 293669"/>
                  <a:gd name="connsiteX40" fmla="*/ 241654 w 293020"/>
                  <a:gd name="connsiteY40" fmla="*/ 190870 h 293669"/>
                  <a:gd name="connsiteX41" fmla="*/ 244248 w 293020"/>
                  <a:gd name="connsiteY41" fmla="*/ 205805 h 293669"/>
                  <a:gd name="connsiteX42" fmla="*/ 254916 w 293020"/>
                  <a:gd name="connsiteY42" fmla="*/ 225807 h 293669"/>
                  <a:gd name="connsiteX43" fmla="*/ 283586 w 293020"/>
                  <a:gd name="connsiteY43" fmla="*/ 253244 h 293669"/>
                  <a:gd name="connsiteX44" fmla="*/ 293020 w 293020"/>
                  <a:gd name="connsiteY44" fmla="*/ 243816 h 293669"/>
                  <a:gd name="connsiteX45" fmla="*/ 264150 w 293020"/>
                  <a:gd name="connsiteY45" fmla="*/ 216173 h 293669"/>
                  <a:gd name="connsiteX46" fmla="*/ 257409 w 293020"/>
                  <a:gd name="connsiteY46" fmla="*/ 203505 h 293669"/>
                  <a:gd name="connsiteX47" fmla="*/ 254822 w 293020"/>
                  <a:gd name="connsiteY47" fmla="*/ 188563 h 293669"/>
                  <a:gd name="connsiteX48" fmla="*/ 253395 w 293020"/>
                  <a:gd name="connsiteY48" fmla="*/ 166693 h 293669"/>
                  <a:gd name="connsiteX49" fmla="*/ 215657 w 293020"/>
                  <a:gd name="connsiteY49" fmla="*/ 89624 h 293669"/>
                  <a:gd name="connsiteX50" fmla="*/ 107624 w 293020"/>
                  <a:gd name="connsiteY50" fmla="*/ 3380 h 293669"/>
                  <a:gd name="connsiteX51" fmla="*/ 82354 w 293020"/>
                  <a:gd name="connsiteY51" fmla="*/ 5860 h 293669"/>
                  <a:gd name="connsiteX52" fmla="*/ 81361 w 293020"/>
                  <a:gd name="connsiteY52" fmla="*/ 6853 h 293669"/>
                  <a:gd name="connsiteX53" fmla="*/ 75527 w 293020"/>
                  <a:gd name="connsiteY53" fmla="*/ 21942 h 293669"/>
                  <a:gd name="connsiteX54" fmla="*/ 74580 w 293020"/>
                  <a:gd name="connsiteY54" fmla="*/ 21942 h 293669"/>
                  <a:gd name="connsiteX55" fmla="*/ 60438 w 293020"/>
                  <a:gd name="connsiteY55" fmla="*/ 27803 h 293669"/>
                  <a:gd name="connsiteX56" fmla="*/ 54557 w 293020"/>
                  <a:gd name="connsiteY56" fmla="*/ 33690 h 293669"/>
                  <a:gd name="connsiteX57" fmla="*/ 48697 w 293020"/>
                  <a:gd name="connsiteY57" fmla="*/ 47832 h 293669"/>
                  <a:gd name="connsiteX58" fmla="*/ 48697 w 293020"/>
                  <a:gd name="connsiteY58" fmla="*/ 48765 h 293669"/>
                  <a:gd name="connsiteX59" fmla="*/ 47763 w 293020"/>
                  <a:gd name="connsiteY59" fmla="*/ 48765 h 293669"/>
                  <a:gd name="connsiteX60" fmla="*/ 33621 w 293020"/>
                  <a:gd name="connsiteY60" fmla="*/ 54626 h 293669"/>
                  <a:gd name="connsiteX61" fmla="*/ 27741 w 293020"/>
                  <a:gd name="connsiteY61" fmla="*/ 60513 h 293669"/>
                  <a:gd name="connsiteX62" fmla="*/ 21913 w 293020"/>
                  <a:gd name="connsiteY62" fmla="*/ 75589 h 293669"/>
                  <a:gd name="connsiteX63" fmla="*/ 20966 w 293020"/>
                  <a:gd name="connsiteY63" fmla="*/ 75589 h 293669"/>
                  <a:gd name="connsiteX64" fmla="*/ 6825 w 293020"/>
                  <a:gd name="connsiteY64" fmla="*/ 81449 h 293669"/>
                  <a:gd name="connsiteX65" fmla="*/ 5871 w 293020"/>
                  <a:gd name="connsiteY65" fmla="*/ 82396 h 293669"/>
                  <a:gd name="connsiteX66" fmla="*/ 3471 w 293020"/>
                  <a:gd name="connsiteY66" fmla="*/ 107813 h 293669"/>
                  <a:gd name="connsiteX67" fmla="*/ 88975 w 293020"/>
                  <a:gd name="connsiteY67" fmla="*/ 216133 h 293669"/>
                  <a:gd name="connsiteX68" fmla="*/ 165818 w 293020"/>
                  <a:gd name="connsiteY68" fmla="*/ 253978 h 29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293020" h="293669">
                    <a:moveTo>
                      <a:pt x="165818" y="253978"/>
                    </a:moveTo>
                    <a:cubicBezTo>
                      <a:pt x="172876" y="253884"/>
                      <a:pt x="179928" y="254448"/>
                      <a:pt x="186881" y="255664"/>
                    </a:cubicBezTo>
                    <a:lnTo>
                      <a:pt x="197962" y="257885"/>
                    </a:lnTo>
                    <a:cubicBezTo>
                      <a:pt x="205568" y="259405"/>
                      <a:pt x="212527" y="263216"/>
                      <a:pt x="217904" y="268806"/>
                    </a:cubicBezTo>
                    <a:lnTo>
                      <a:pt x="241907" y="293669"/>
                    </a:lnTo>
                    <a:lnTo>
                      <a:pt x="251595" y="284508"/>
                    </a:lnTo>
                    <a:lnTo>
                      <a:pt x="227499" y="259538"/>
                    </a:lnTo>
                    <a:cubicBezTo>
                      <a:pt x="220232" y="252006"/>
                      <a:pt x="210843" y="246867"/>
                      <a:pt x="200582" y="244803"/>
                    </a:cubicBezTo>
                    <a:lnTo>
                      <a:pt x="189501" y="242583"/>
                    </a:lnTo>
                    <a:cubicBezTo>
                      <a:pt x="181717" y="241187"/>
                      <a:pt x="173818" y="240535"/>
                      <a:pt x="165911" y="240636"/>
                    </a:cubicBezTo>
                    <a:cubicBezTo>
                      <a:pt x="145175" y="240496"/>
                      <a:pt x="122046" y="230335"/>
                      <a:pt x="98516" y="206805"/>
                    </a:cubicBezTo>
                    <a:cubicBezTo>
                      <a:pt x="63845" y="171274"/>
                      <a:pt x="25487" y="116294"/>
                      <a:pt x="14506" y="100212"/>
                    </a:cubicBezTo>
                    <a:cubicBezTo>
                      <a:pt x="12709" y="97563"/>
                      <a:pt x="13048" y="94012"/>
                      <a:pt x="15312" y="91751"/>
                    </a:cubicBezTo>
                    <a:lnTo>
                      <a:pt x="16272" y="90790"/>
                    </a:lnTo>
                    <a:cubicBezTo>
                      <a:pt x="18876" y="88187"/>
                      <a:pt x="23097" y="88187"/>
                      <a:pt x="25700" y="90790"/>
                    </a:cubicBezTo>
                    <a:lnTo>
                      <a:pt x="130100" y="195184"/>
                    </a:lnTo>
                    <a:cubicBezTo>
                      <a:pt x="133272" y="198356"/>
                      <a:pt x="138416" y="198356"/>
                      <a:pt x="141588" y="195184"/>
                    </a:cubicBezTo>
                    <a:cubicBezTo>
                      <a:pt x="144761" y="192011"/>
                      <a:pt x="144761" y="186868"/>
                      <a:pt x="141588" y="183695"/>
                    </a:cubicBezTo>
                    <a:lnTo>
                      <a:pt x="37188" y="79316"/>
                    </a:lnTo>
                    <a:cubicBezTo>
                      <a:pt x="34586" y="76712"/>
                      <a:pt x="34586" y="72492"/>
                      <a:pt x="37188" y="69888"/>
                    </a:cubicBezTo>
                    <a:lnTo>
                      <a:pt x="43069" y="64000"/>
                    </a:lnTo>
                    <a:cubicBezTo>
                      <a:pt x="45673" y="61397"/>
                      <a:pt x="49893" y="61397"/>
                      <a:pt x="52497" y="64000"/>
                    </a:cubicBezTo>
                    <a:lnTo>
                      <a:pt x="156883" y="168387"/>
                    </a:lnTo>
                    <a:cubicBezTo>
                      <a:pt x="160056" y="171559"/>
                      <a:pt x="165199" y="171559"/>
                      <a:pt x="168372" y="168387"/>
                    </a:cubicBezTo>
                    <a:cubicBezTo>
                      <a:pt x="171544" y="165214"/>
                      <a:pt x="171544" y="160071"/>
                      <a:pt x="168372" y="156899"/>
                    </a:cubicBezTo>
                    <a:lnTo>
                      <a:pt x="63985" y="52519"/>
                    </a:lnTo>
                    <a:cubicBezTo>
                      <a:pt x="61382" y="49915"/>
                      <a:pt x="61382" y="45695"/>
                      <a:pt x="63985" y="43091"/>
                    </a:cubicBezTo>
                    <a:lnTo>
                      <a:pt x="69866" y="37204"/>
                    </a:lnTo>
                    <a:cubicBezTo>
                      <a:pt x="72470" y="34601"/>
                      <a:pt x="76690" y="34601"/>
                      <a:pt x="79294" y="37204"/>
                    </a:cubicBezTo>
                    <a:lnTo>
                      <a:pt x="183680" y="141590"/>
                    </a:lnTo>
                    <a:cubicBezTo>
                      <a:pt x="186714" y="144893"/>
                      <a:pt x="191851" y="145112"/>
                      <a:pt x="195155" y="142078"/>
                    </a:cubicBezTo>
                    <a:cubicBezTo>
                      <a:pt x="198458" y="139044"/>
                      <a:pt x="198676" y="133907"/>
                      <a:pt x="195642" y="130603"/>
                    </a:cubicBezTo>
                    <a:cubicBezTo>
                      <a:pt x="195489" y="130436"/>
                      <a:pt x="195328" y="130275"/>
                      <a:pt x="195162" y="130122"/>
                    </a:cubicBezTo>
                    <a:lnTo>
                      <a:pt x="90762" y="25722"/>
                    </a:lnTo>
                    <a:cubicBezTo>
                      <a:pt x="88159" y="23119"/>
                      <a:pt x="88159" y="18898"/>
                      <a:pt x="90762" y="16294"/>
                    </a:cubicBezTo>
                    <a:lnTo>
                      <a:pt x="91762" y="15288"/>
                    </a:lnTo>
                    <a:cubicBezTo>
                      <a:pt x="93013" y="14036"/>
                      <a:pt x="94712" y="13333"/>
                      <a:pt x="96483" y="13334"/>
                    </a:cubicBezTo>
                    <a:cubicBezTo>
                      <a:pt x="97801" y="13332"/>
                      <a:pt x="99090" y="13725"/>
                      <a:pt x="100183" y="14461"/>
                    </a:cubicBezTo>
                    <a:cubicBezTo>
                      <a:pt x="137919" y="39523"/>
                      <a:pt x="173391" y="67837"/>
                      <a:pt x="206196" y="99078"/>
                    </a:cubicBezTo>
                    <a:cubicBezTo>
                      <a:pt x="229833" y="122714"/>
                      <a:pt x="239980" y="145951"/>
                      <a:pt x="240034" y="166753"/>
                    </a:cubicBezTo>
                    <a:cubicBezTo>
                      <a:pt x="239892" y="174824"/>
                      <a:pt x="240434" y="182891"/>
                      <a:pt x="241654" y="190870"/>
                    </a:cubicBezTo>
                    <a:lnTo>
                      <a:pt x="244248" y="205805"/>
                    </a:lnTo>
                    <a:cubicBezTo>
                      <a:pt x="245578" y="213440"/>
                      <a:pt x="249316" y="220449"/>
                      <a:pt x="254916" y="225807"/>
                    </a:cubicBezTo>
                    <a:lnTo>
                      <a:pt x="283586" y="253244"/>
                    </a:lnTo>
                    <a:lnTo>
                      <a:pt x="293020" y="243816"/>
                    </a:lnTo>
                    <a:lnTo>
                      <a:pt x="264150" y="216173"/>
                    </a:lnTo>
                    <a:cubicBezTo>
                      <a:pt x="260601" y="212784"/>
                      <a:pt x="258237" y="208342"/>
                      <a:pt x="257409" y="203505"/>
                    </a:cubicBezTo>
                    <a:lnTo>
                      <a:pt x="254822" y="188563"/>
                    </a:lnTo>
                    <a:cubicBezTo>
                      <a:pt x="253729" y="181326"/>
                      <a:pt x="253252" y="174010"/>
                      <a:pt x="253395" y="166693"/>
                    </a:cubicBezTo>
                    <a:cubicBezTo>
                      <a:pt x="253329" y="140897"/>
                      <a:pt x="240281" y="114247"/>
                      <a:pt x="215657" y="89624"/>
                    </a:cubicBezTo>
                    <a:cubicBezTo>
                      <a:pt x="182223" y="57788"/>
                      <a:pt x="146075" y="28931"/>
                      <a:pt x="107624" y="3380"/>
                    </a:cubicBezTo>
                    <a:cubicBezTo>
                      <a:pt x="99688" y="-1931"/>
                      <a:pt x="89106" y="-893"/>
                      <a:pt x="82354" y="5860"/>
                    </a:cubicBezTo>
                    <a:lnTo>
                      <a:pt x="81361" y="6853"/>
                    </a:lnTo>
                    <a:cubicBezTo>
                      <a:pt x="77374" y="10834"/>
                      <a:pt x="75255" y="16314"/>
                      <a:pt x="75527" y="21942"/>
                    </a:cubicBezTo>
                    <a:cubicBezTo>
                      <a:pt x="75213" y="21942"/>
                      <a:pt x="74900" y="21942"/>
                      <a:pt x="74580" y="21942"/>
                    </a:cubicBezTo>
                    <a:cubicBezTo>
                      <a:pt x="69272" y="21927"/>
                      <a:pt x="64179" y="24037"/>
                      <a:pt x="60438" y="27803"/>
                    </a:cubicBezTo>
                    <a:lnTo>
                      <a:pt x="54557" y="33690"/>
                    </a:lnTo>
                    <a:cubicBezTo>
                      <a:pt x="50791" y="37430"/>
                      <a:pt x="48680" y="42524"/>
                      <a:pt x="48697" y="47832"/>
                    </a:cubicBezTo>
                    <a:cubicBezTo>
                      <a:pt x="48697" y="48138"/>
                      <a:pt x="48697" y="48452"/>
                      <a:pt x="48697" y="48765"/>
                    </a:cubicBezTo>
                    <a:cubicBezTo>
                      <a:pt x="48390" y="48765"/>
                      <a:pt x="48076" y="48765"/>
                      <a:pt x="47763" y="48765"/>
                    </a:cubicBezTo>
                    <a:cubicBezTo>
                      <a:pt x="42455" y="48750"/>
                      <a:pt x="37362" y="50861"/>
                      <a:pt x="33621" y="54626"/>
                    </a:cubicBezTo>
                    <a:lnTo>
                      <a:pt x="27741" y="60513"/>
                    </a:lnTo>
                    <a:cubicBezTo>
                      <a:pt x="23755" y="64489"/>
                      <a:pt x="21638" y="69966"/>
                      <a:pt x="21913" y="75589"/>
                    </a:cubicBezTo>
                    <a:cubicBezTo>
                      <a:pt x="21600" y="75589"/>
                      <a:pt x="21286" y="75589"/>
                      <a:pt x="20966" y="75589"/>
                    </a:cubicBezTo>
                    <a:cubicBezTo>
                      <a:pt x="15659" y="75573"/>
                      <a:pt x="10566" y="77684"/>
                      <a:pt x="6825" y="81449"/>
                    </a:cubicBezTo>
                    <a:lnTo>
                      <a:pt x="5871" y="82396"/>
                    </a:lnTo>
                    <a:cubicBezTo>
                      <a:pt x="-934" y="89190"/>
                      <a:pt x="-1943" y="99865"/>
                      <a:pt x="3471" y="107813"/>
                    </a:cubicBezTo>
                    <a:cubicBezTo>
                      <a:pt x="14586" y="123988"/>
                      <a:pt x="53544" y="179842"/>
                      <a:pt x="88975" y="216133"/>
                    </a:cubicBezTo>
                    <a:cubicBezTo>
                      <a:pt x="113598" y="240756"/>
                      <a:pt x="140135" y="253804"/>
                      <a:pt x="165818" y="253978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D30F05DA-8BD2-493F-AFA5-9A3348FD5D69}"/>
                  </a:ext>
                </a:extLst>
              </p:cNvPr>
              <p:cNvSpPr/>
              <p:nvPr/>
            </p:nvSpPr>
            <p:spPr>
              <a:xfrm>
                <a:off x="7404215" y="5665167"/>
                <a:ext cx="252269" cy="227867"/>
              </a:xfrm>
              <a:custGeom>
                <a:avLst/>
                <a:gdLst>
                  <a:gd name="connsiteX0" fmla="*/ 78183 w 252269"/>
                  <a:gd name="connsiteY0" fmla="*/ 0 h 227867"/>
                  <a:gd name="connsiteX1" fmla="*/ 69302 w 252269"/>
                  <a:gd name="connsiteY1" fmla="*/ 9961 h 227867"/>
                  <a:gd name="connsiteX2" fmla="*/ 229835 w 252269"/>
                  <a:gd name="connsiteY2" fmla="*/ 163660 h 227867"/>
                  <a:gd name="connsiteX3" fmla="*/ 230891 w 252269"/>
                  <a:gd name="connsiteY3" fmla="*/ 205447 h 227867"/>
                  <a:gd name="connsiteX4" fmla="*/ 189104 w 252269"/>
                  <a:gd name="connsiteY4" fmla="*/ 206502 h 227867"/>
                  <a:gd name="connsiteX5" fmla="*/ 188130 w 252269"/>
                  <a:gd name="connsiteY5" fmla="*/ 205532 h 227867"/>
                  <a:gd name="connsiteX6" fmla="*/ 14842 w 252269"/>
                  <a:gd name="connsiteY6" fmla="*/ 25937 h 227867"/>
                  <a:gd name="connsiteX7" fmla="*/ 6001 w 252269"/>
                  <a:gd name="connsiteY7" fmla="*/ 23270 h 227867"/>
                  <a:gd name="connsiteX8" fmla="*/ 0 w 252269"/>
                  <a:gd name="connsiteY8" fmla="*/ 29737 h 227867"/>
                  <a:gd name="connsiteX9" fmla="*/ 178536 w 252269"/>
                  <a:gd name="connsiteY9" fmla="*/ 214774 h 227867"/>
                  <a:gd name="connsiteX10" fmla="*/ 239175 w 252269"/>
                  <a:gd name="connsiteY10" fmla="*/ 215831 h 227867"/>
                  <a:gd name="connsiteX11" fmla="*/ 240233 w 252269"/>
                  <a:gd name="connsiteY11" fmla="*/ 155191 h 227867"/>
                  <a:gd name="connsiteX12" fmla="*/ 239057 w 252269"/>
                  <a:gd name="connsiteY12" fmla="*/ 154019 h 2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2269" h="227867">
                    <a:moveTo>
                      <a:pt x="78183" y="0"/>
                    </a:moveTo>
                    <a:lnTo>
                      <a:pt x="69302" y="9961"/>
                    </a:lnTo>
                    <a:lnTo>
                      <a:pt x="229835" y="163660"/>
                    </a:lnTo>
                    <a:cubicBezTo>
                      <a:pt x="241666" y="174908"/>
                      <a:pt x="242138" y="193616"/>
                      <a:pt x="230891" y="205447"/>
                    </a:cubicBezTo>
                    <a:cubicBezTo>
                      <a:pt x="219643" y="217278"/>
                      <a:pt x="200935" y="217751"/>
                      <a:pt x="189104" y="206502"/>
                    </a:cubicBezTo>
                    <a:cubicBezTo>
                      <a:pt x="188772" y="206187"/>
                      <a:pt x="188448" y="205863"/>
                      <a:pt x="188130" y="205532"/>
                    </a:cubicBezTo>
                    <a:lnTo>
                      <a:pt x="14842" y="25937"/>
                    </a:lnTo>
                    <a:cubicBezTo>
                      <a:pt x="12008" y="25203"/>
                      <a:pt x="9094" y="24363"/>
                      <a:pt x="6001" y="23270"/>
                    </a:cubicBezTo>
                    <a:lnTo>
                      <a:pt x="0" y="29737"/>
                    </a:lnTo>
                    <a:lnTo>
                      <a:pt x="178536" y="214774"/>
                    </a:lnTo>
                    <a:cubicBezTo>
                      <a:pt x="194989" y="231811"/>
                      <a:pt x="222138" y="232284"/>
                      <a:pt x="239175" y="215831"/>
                    </a:cubicBezTo>
                    <a:cubicBezTo>
                      <a:pt x="256213" y="199378"/>
                      <a:pt x="256686" y="172228"/>
                      <a:pt x="240233" y="155191"/>
                    </a:cubicBezTo>
                    <a:cubicBezTo>
                      <a:pt x="239849" y="154793"/>
                      <a:pt x="239456" y="154402"/>
                      <a:pt x="239057" y="154019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3E48062-A3B9-44F6-B798-028894AFEA6B}"/>
                  </a:ext>
                </a:extLst>
              </p:cNvPr>
              <p:cNvSpPr/>
              <p:nvPr/>
            </p:nvSpPr>
            <p:spPr>
              <a:xfrm>
                <a:off x="7115965" y="5354962"/>
                <a:ext cx="556824" cy="555262"/>
              </a:xfrm>
              <a:custGeom>
                <a:avLst/>
                <a:gdLst>
                  <a:gd name="connsiteX0" fmla="*/ 550069 w 556824"/>
                  <a:gd name="connsiteY0" fmla="*/ 12915 h 555262"/>
                  <a:gd name="connsiteX1" fmla="*/ 525020 w 556824"/>
                  <a:gd name="connsiteY1" fmla="*/ 0 h 555262"/>
                  <a:gd name="connsiteX2" fmla="*/ 524353 w 556824"/>
                  <a:gd name="connsiteY2" fmla="*/ 0 h 555262"/>
                  <a:gd name="connsiteX3" fmla="*/ 496563 w 556824"/>
                  <a:gd name="connsiteY3" fmla="*/ 11635 h 555262"/>
                  <a:gd name="connsiteX4" fmla="*/ 252532 w 556824"/>
                  <a:gd name="connsiteY4" fmla="*/ 255665 h 555262"/>
                  <a:gd name="connsiteX5" fmla="*/ 13302 w 556824"/>
                  <a:gd name="connsiteY5" fmla="*/ 481854 h 555262"/>
                  <a:gd name="connsiteX6" fmla="*/ 11628 w 556824"/>
                  <a:gd name="connsiteY6" fmla="*/ 541960 h 555262"/>
                  <a:gd name="connsiteX7" fmla="*/ 42506 w 556824"/>
                  <a:gd name="connsiteY7" fmla="*/ 555263 h 555262"/>
                  <a:gd name="connsiteX8" fmla="*/ 73670 w 556824"/>
                  <a:gd name="connsiteY8" fmla="*/ 541648 h 555262"/>
                  <a:gd name="connsiteX9" fmla="*/ 288923 w 556824"/>
                  <a:gd name="connsiteY9" fmla="*/ 309825 h 555262"/>
                  <a:gd name="connsiteX10" fmla="*/ 320561 w 556824"/>
                  <a:gd name="connsiteY10" fmla="*/ 318607 h 555262"/>
                  <a:gd name="connsiteX11" fmla="*/ 338470 w 556824"/>
                  <a:gd name="connsiteY11" fmla="*/ 311519 h 555262"/>
                  <a:gd name="connsiteX12" fmla="*/ 487215 w 556824"/>
                  <a:gd name="connsiteY12" fmla="*/ 144538 h 555262"/>
                  <a:gd name="connsiteX13" fmla="*/ 555697 w 556824"/>
                  <a:gd name="connsiteY13" fmla="*/ 41859 h 555262"/>
                  <a:gd name="connsiteX14" fmla="*/ 550069 w 556824"/>
                  <a:gd name="connsiteY14" fmla="*/ 12915 h 555262"/>
                  <a:gd name="connsiteX15" fmla="*/ 542822 w 556824"/>
                  <a:gd name="connsiteY15" fmla="*/ 38385 h 555262"/>
                  <a:gd name="connsiteX16" fmla="*/ 477254 w 556824"/>
                  <a:gd name="connsiteY16" fmla="*/ 135670 h 555262"/>
                  <a:gd name="connsiteX17" fmla="*/ 328675 w 556824"/>
                  <a:gd name="connsiteY17" fmla="*/ 302471 h 555262"/>
                  <a:gd name="connsiteX18" fmla="*/ 320561 w 556824"/>
                  <a:gd name="connsiteY18" fmla="*/ 305272 h 555262"/>
                  <a:gd name="connsiteX19" fmla="*/ 285730 w 556824"/>
                  <a:gd name="connsiteY19" fmla="*/ 293670 h 555262"/>
                  <a:gd name="connsiteX20" fmla="*/ 63895 w 556824"/>
                  <a:gd name="connsiteY20" fmla="*/ 532600 h 555262"/>
                  <a:gd name="connsiteX21" fmla="*/ 22655 w 556824"/>
                  <a:gd name="connsiteY21" fmla="*/ 533967 h 555262"/>
                  <a:gd name="connsiteX22" fmla="*/ 21288 w 556824"/>
                  <a:gd name="connsiteY22" fmla="*/ 492728 h 555262"/>
                  <a:gd name="connsiteX23" fmla="*/ 22463 w 556824"/>
                  <a:gd name="connsiteY23" fmla="*/ 491541 h 555262"/>
                  <a:gd name="connsiteX24" fmla="*/ 261780 w 556824"/>
                  <a:gd name="connsiteY24" fmla="*/ 265220 h 555262"/>
                  <a:gd name="connsiteX25" fmla="*/ 505944 w 556824"/>
                  <a:gd name="connsiteY25" fmla="*/ 21056 h 555262"/>
                  <a:gd name="connsiteX26" fmla="*/ 524299 w 556824"/>
                  <a:gd name="connsiteY26" fmla="*/ 13328 h 555262"/>
                  <a:gd name="connsiteX27" fmla="*/ 524753 w 556824"/>
                  <a:gd name="connsiteY27" fmla="*/ 13328 h 555262"/>
                  <a:gd name="connsiteX28" fmla="*/ 543532 w 556824"/>
                  <a:gd name="connsiteY28" fmla="*/ 34002 h 555262"/>
                  <a:gd name="connsiteX29" fmla="*/ 542822 w 556824"/>
                  <a:gd name="connsiteY29" fmla="*/ 38385 h 555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56824" h="555262">
                    <a:moveTo>
                      <a:pt x="550069" y="12915"/>
                    </a:moveTo>
                    <a:cubicBezTo>
                      <a:pt x="544171" y="4962"/>
                      <a:pt x="534919" y="193"/>
                      <a:pt x="525020" y="0"/>
                    </a:cubicBezTo>
                    <a:lnTo>
                      <a:pt x="524353" y="0"/>
                    </a:lnTo>
                    <a:cubicBezTo>
                      <a:pt x="513907" y="11"/>
                      <a:pt x="503900" y="4201"/>
                      <a:pt x="496563" y="11635"/>
                    </a:cubicBezTo>
                    <a:lnTo>
                      <a:pt x="252532" y="255665"/>
                    </a:lnTo>
                    <a:lnTo>
                      <a:pt x="13302" y="481854"/>
                    </a:lnTo>
                    <a:cubicBezTo>
                      <a:pt x="-3758" y="497990"/>
                      <a:pt x="-4508" y="524900"/>
                      <a:pt x="11628" y="541960"/>
                    </a:cubicBezTo>
                    <a:cubicBezTo>
                      <a:pt x="19656" y="550449"/>
                      <a:pt x="30823" y="555259"/>
                      <a:pt x="42506" y="555263"/>
                    </a:cubicBezTo>
                    <a:cubicBezTo>
                      <a:pt x="54331" y="555239"/>
                      <a:pt x="65617" y="550308"/>
                      <a:pt x="73670" y="541648"/>
                    </a:cubicBezTo>
                    <a:lnTo>
                      <a:pt x="288923" y="309825"/>
                    </a:lnTo>
                    <a:cubicBezTo>
                      <a:pt x="298788" y="314808"/>
                      <a:pt x="309539" y="317792"/>
                      <a:pt x="320561" y="318607"/>
                    </a:cubicBezTo>
                    <a:cubicBezTo>
                      <a:pt x="327272" y="318933"/>
                      <a:pt x="333799" y="316350"/>
                      <a:pt x="338470" y="311519"/>
                    </a:cubicBezTo>
                    <a:lnTo>
                      <a:pt x="487215" y="144538"/>
                    </a:lnTo>
                    <a:cubicBezTo>
                      <a:pt x="526040" y="100959"/>
                      <a:pt x="549076" y="66415"/>
                      <a:pt x="555697" y="41859"/>
                    </a:cubicBezTo>
                    <a:cubicBezTo>
                      <a:pt x="558345" y="31858"/>
                      <a:pt x="556272" y="21195"/>
                      <a:pt x="550069" y="12915"/>
                    </a:cubicBezTo>
                    <a:close/>
                    <a:moveTo>
                      <a:pt x="542822" y="38385"/>
                    </a:moveTo>
                    <a:cubicBezTo>
                      <a:pt x="538488" y="54473"/>
                      <a:pt x="523306" y="83977"/>
                      <a:pt x="477254" y="135670"/>
                    </a:cubicBezTo>
                    <a:lnTo>
                      <a:pt x="328675" y="302471"/>
                    </a:lnTo>
                    <a:cubicBezTo>
                      <a:pt x="326484" y="304504"/>
                      <a:pt x="323539" y="305520"/>
                      <a:pt x="320561" y="305272"/>
                    </a:cubicBezTo>
                    <a:cubicBezTo>
                      <a:pt x="309659" y="305272"/>
                      <a:pt x="293084" y="297104"/>
                      <a:pt x="285730" y="293670"/>
                    </a:cubicBezTo>
                    <a:lnTo>
                      <a:pt x="63895" y="532600"/>
                    </a:lnTo>
                    <a:cubicBezTo>
                      <a:pt x="52884" y="544365"/>
                      <a:pt x="34421" y="544978"/>
                      <a:pt x="22655" y="533967"/>
                    </a:cubicBezTo>
                    <a:cubicBezTo>
                      <a:pt x="10890" y="522957"/>
                      <a:pt x="10277" y="504494"/>
                      <a:pt x="21288" y="492728"/>
                    </a:cubicBezTo>
                    <a:cubicBezTo>
                      <a:pt x="21668" y="492321"/>
                      <a:pt x="22060" y="491926"/>
                      <a:pt x="22463" y="491541"/>
                    </a:cubicBezTo>
                    <a:lnTo>
                      <a:pt x="261780" y="265220"/>
                    </a:lnTo>
                    <a:lnTo>
                      <a:pt x="505944" y="21056"/>
                    </a:lnTo>
                    <a:cubicBezTo>
                      <a:pt x="510786" y="16133"/>
                      <a:pt x="517395" y="13351"/>
                      <a:pt x="524299" y="13328"/>
                    </a:cubicBezTo>
                    <a:lnTo>
                      <a:pt x="524753" y="13328"/>
                    </a:lnTo>
                    <a:cubicBezTo>
                      <a:pt x="535648" y="13852"/>
                      <a:pt x="544055" y="23108"/>
                      <a:pt x="543532" y="34002"/>
                    </a:cubicBezTo>
                    <a:cubicBezTo>
                      <a:pt x="543460" y="35485"/>
                      <a:pt x="543222" y="36955"/>
                      <a:pt x="542822" y="38385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17CC45C-C19C-4240-9001-1063071346BA}"/>
              </a:ext>
            </a:extLst>
          </p:cNvPr>
          <p:cNvGrpSpPr/>
          <p:nvPr/>
        </p:nvGrpSpPr>
        <p:grpSpPr>
          <a:xfrm>
            <a:off x="2877973" y="3652797"/>
            <a:ext cx="1060448" cy="1060448"/>
            <a:chOff x="3087690" y="3704167"/>
            <a:chExt cx="1060448" cy="106044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1E659F0-E148-41C6-9048-DB586854223F}"/>
                </a:ext>
              </a:extLst>
            </p:cNvPr>
            <p:cNvSpPr/>
            <p:nvPr/>
          </p:nvSpPr>
          <p:spPr>
            <a:xfrm>
              <a:off x="3087690" y="3704167"/>
              <a:ext cx="1060448" cy="106044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Graphic 31" descr="Backpack">
              <a:extLst>
                <a:ext uri="{FF2B5EF4-FFF2-40B4-BE49-F238E27FC236}">
                  <a16:creationId xmlns:a16="http://schemas.microsoft.com/office/drawing/2014/main" id="{EF812222-B59E-434D-B864-F6F62D0156EC}"/>
                </a:ext>
              </a:extLst>
            </p:cNvPr>
            <p:cNvSpPr/>
            <p:nvPr/>
          </p:nvSpPr>
          <p:spPr>
            <a:xfrm>
              <a:off x="3391219" y="3960970"/>
              <a:ext cx="453390" cy="513450"/>
            </a:xfrm>
            <a:custGeom>
              <a:avLst/>
              <a:gdLst>
                <a:gd name="connsiteX0" fmla="*/ 420053 w 453390"/>
                <a:gd name="connsiteY0" fmla="*/ 293423 h 513450"/>
                <a:gd name="connsiteX1" fmla="*/ 413385 w 453390"/>
                <a:gd name="connsiteY1" fmla="*/ 293423 h 513450"/>
                <a:gd name="connsiteX2" fmla="*/ 413385 w 453390"/>
                <a:gd name="connsiteY2" fmla="*/ 153406 h 513450"/>
                <a:gd name="connsiteX3" fmla="*/ 340043 w 453390"/>
                <a:gd name="connsiteY3" fmla="*/ 80063 h 513450"/>
                <a:gd name="connsiteX4" fmla="*/ 313032 w 453390"/>
                <a:gd name="connsiteY4" fmla="*/ 80063 h 513450"/>
                <a:gd name="connsiteX5" fmla="*/ 220157 w 453390"/>
                <a:gd name="connsiteY5" fmla="*/ 251 h 513450"/>
                <a:gd name="connsiteX6" fmla="*/ 140344 w 453390"/>
                <a:gd name="connsiteY6" fmla="*/ 80063 h 513450"/>
                <a:gd name="connsiteX7" fmla="*/ 113348 w 453390"/>
                <a:gd name="connsiteY7" fmla="*/ 80063 h 513450"/>
                <a:gd name="connsiteX8" fmla="*/ 40005 w 453390"/>
                <a:gd name="connsiteY8" fmla="*/ 153406 h 513450"/>
                <a:gd name="connsiteX9" fmla="*/ 40005 w 453390"/>
                <a:gd name="connsiteY9" fmla="*/ 293423 h 513450"/>
                <a:gd name="connsiteX10" fmla="*/ 33338 w 453390"/>
                <a:gd name="connsiteY10" fmla="*/ 293423 h 513450"/>
                <a:gd name="connsiteX11" fmla="*/ 0 w 453390"/>
                <a:gd name="connsiteY11" fmla="*/ 326761 h 513450"/>
                <a:gd name="connsiteX12" fmla="*/ 0 w 453390"/>
                <a:gd name="connsiteY12" fmla="*/ 420106 h 513450"/>
                <a:gd name="connsiteX13" fmla="*/ 33338 w 453390"/>
                <a:gd name="connsiteY13" fmla="*/ 453443 h 513450"/>
                <a:gd name="connsiteX14" fmla="*/ 40005 w 453390"/>
                <a:gd name="connsiteY14" fmla="*/ 453443 h 513450"/>
                <a:gd name="connsiteX15" fmla="*/ 40005 w 453390"/>
                <a:gd name="connsiteY15" fmla="*/ 466778 h 513450"/>
                <a:gd name="connsiteX16" fmla="*/ 86678 w 453390"/>
                <a:gd name="connsiteY16" fmla="*/ 513451 h 513450"/>
                <a:gd name="connsiteX17" fmla="*/ 380048 w 453390"/>
                <a:gd name="connsiteY17" fmla="*/ 513451 h 513450"/>
                <a:gd name="connsiteX18" fmla="*/ 413385 w 453390"/>
                <a:gd name="connsiteY18" fmla="*/ 480113 h 513450"/>
                <a:gd name="connsiteX19" fmla="*/ 413385 w 453390"/>
                <a:gd name="connsiteY19" fmla="*/ 453443 h 513450"/>
                <a:gd name="connsiteX20" fmla="*/ 420053 w 453390"/>
                <a:gd name="connsiteY20" fmla="*/ 453443 h 513450"/>
                <a:gd name="connsiteX21" fmla="*/ 453390 w 453390"/>
                <a:gd name="connsiteY21" fmla="*/ 420106 h 513450"/>
                <a:gd name="connsiteX22" fmla="*/ 453390 w 453390"/>
                <a:gd name="connsiteY22" fmla="*/ 326761 h 513450"/>
                <a:gd name="connsiteX23" fmla="*/ 420053 w 453390"/>
                <a:gd name="connsiteY23" fmla="*/ 293423 h 513450"/>
                <a:gd name="connsiteX24" fmla="*/ 226695 w 453390"/>
                <a:gd name="connsiteY24" fmla="*/ 13388 h 513450"/>
                <a:gd name="connsiteX25" fmla="*/ 299697 w 453390"/>
                <a:gd name="connsiteY25" fmla="*/ 80063 h 513450"/>
                <a:gd name="connsiteX26" fmla="*/ 153679 w 453390"/>
                <a:gd name="connsiteY26" fmla="*/ 80063 h 513450"/>
                <a:gd name="connsiteX27" fmla="*/ 226695 w 453390"/>
                <a:gd name="connsiteY27" fmla="*/ 13388 h 513450"/>
                <a:gd name="connsiteX28" fmla="*/ 340043 w 453390"/>
                <a:gd name="connsiteY28" fmla="*/ 93398 h 513450"/>
                <a:gd name="connsiteX29" fmla="*/ 346710 w 453390"/>
                <a:gd name="connsiteY29" fmla="*/ 93792 h 513450"/>
                <a:gd name="connsiteX30" fmla="*/ 346710 w 453390"/>
                <a:gd name="connsiteY30" fmla="*/ 206746 h 513450"/>
                <a:gd name="connsiteX31" fmla="*/ 326708 w 453390"/>
                <a:gd name="connsiteY31" fmla="*/ 226748 h 513450"/>
                <a:gd name="connsiteX32" fmla="*/ 253365 w 453390"/>
                <a:gd name="connsiteY32" fmla="*/ 226748 h 513450"/>
                <a:gd name="connsiteX33" fmla="*/ 253365 w 453390"/>
                <a:gd name="connsiteY33" fmla="*/ 213413 h 513450"/>
                <a:gd name="connsiteX34" fmla="*/ 233363 w 453390"/>
                <a:gd name="connsiteY34" fmla="*/ 193411 h 513450"/>
                <a:gd name="connsiteX35" fmla="*/ 220028 w 453390"/>
                <a:gd name="connsiteY35" fmla="*/ 193411 h 513450"/>
                <a:gd name="connsiteX36" fmla="*/ 200025 w 453390"/>
                <a:gd name="connsiteY36" fmla="*/ 213413 h 513450"/>
                <a:gd name="connsiteX37" fmla="*/ 200025 w 453390"/>
                <a:gd name="connsiteY37" fmla="*/ 226748 h 513450"/>
                <a:gd name="connsiteX38" fmla="*/ 126683 w 453390"/>
                <a:gd name="connsiteY38" fmla="*/ 226748 h 513450"/>
                <a:gd name="connsiteX39" fmla="*/ 106680 w 453390"/>
                <a:gd name="connsiteY39" fmla="*/ 206746 h 513450"/>
                <a:gd name="connsiteX40" fmla="*/ 106680 w 453390"/>
                <a:gd name="connsiteY40" fmla="*/ 93792 h 513450"/>
                <a:gd name="connsiteX41" fmla="*/ 113348 w 453390"/>
                <a:gd name="connsiteY41" fmla="*/ 93398 h 513450"/>
                <a:gd name="connsiteX42" fmla="*/ 240030 w 453390"/>
                <a:gd name="connsiteY42" fmla="*/ 213413 h 513450"/>
                <a:gd name="connsiteX43" fmla="*/ 240030 w 453390"/>
                <a:gd name="connsiteY43" fmla="*/ 253418 h 513450"/>
                <a:gd name="connsiteX44" fmla="*/ 233363 w 453390"/>
                <a:gd name="connsiteY44" fmla="*/ 260086 h 513450"/>
                <a:gd name="connsiteX45" fmla="*/ 220028 w 453390"/>
                <a:gd name="connsiteY45" fmla="*/ 260086 h 513450"/>
                <a:gd name="connsiteX46" fmla="*/ 213360 w 453390"/>
                <a:gd name="connsiteY46" fmla="*/ 253418 h 513450"/>
                <a:gd name="connsiteX47" fmla="*/ 213360 w 453390"/>
                <a:gd name="connsiteY47" fmla="*/ 213413 h 513450"/>
                <a:gd name="connsiteX48" fmla="*/ 220028 w 453390"/>
                <a:gd name="connsiteY48" fmla="*/ 206746 h 513450"/>
                <a:gd name="connsiteX49" fmla="*/ 233363 w 453390"/>
                <a:gd name="connsiteY49" fmla="*/ 206746 h 513450"/>
                <a:gd name="connsiteX50" fmla="*/ 240030 w 453390"/>
                <a:gd name="connsiteY50" fmla="*/ 213413 h 513450"/>
                <a:gd name="connsiteX51" fmla="*/ 33338 w 453390"/>
                <a:gd name="connsiteY51" fmla="*/ 440108 h 513450"/>
                <a:gd name="connsiteX52" fmla="*/ 13335 w 453390"/>
                <a:gd name="connsiteY52" fmla="*/ 420106 h 513450"/>
                <a:gd name="connsiteX53" fmla="*/ 13335 w 453390"/>
                <a:gd name="connsiteY53" fmla="*/ 326761 h 513450"/>
                <a:gd name="connsiteX54" fmla="*/ 33338 w 453390"/>
                <a:gd name="connsiteY54" fmla="*/ 306758 h 513450"/>
                <a:gd name="connsiteX55" fmla="*/ 40005 w 453390"/>
                <a:gd name="connsiteY55" fmla="*/ 306758 h 513450"/>
                <a:gd name="connsiteX56" fmla="*/ 40005 w 453390"/>
                <a:gd name="connsiteY56" fmla="*/ 440108 h 513450"/>
                <a:gd name="connsiteX57" fmla="*/ 326708 w 453390"/>
                <a:gd name="connsiteY57" fmla="*/ 500116 h 513450"/>
                <a:gd name="connsiteX58" fmla="*/ 126683 w 453390"/>
                <a:gd name="connsiteY58" fmla="*/ 500116 h 513450"/>
                <a:gd name="connsiteX59" fmla="*/ 126683 w 453390"/>
                <a:gd name="connsiteY59" fmla="*/ 426773 h 513450"/>
                <a:gd name="connsiteX60" fmla="*/ 146685 w 453390"/>
                <a:gd name="connsiteY60" fmla="*/ 406771 h 513450"/>
                <a:gd name="connsiteX61" fmla="*/ 306705 w 453390"/>
                <a:gd name="connsiteY61" fmla="*/ 406771 h 513450"/>
                <a:gd name="connsiteX62" fmla="*/ 326708 w 453390"/>
                <a:gd name="connsiteY62" fmla="*/ 426773 h 513450"/>
                <a:gd name="connsiteX63" fmla="*/ 400050 w 453390"/>
                <a:gd name="connsiteY63" fmla="*/ 480113 h 513450"/>
                <a:gd name="connsiteX64" fmla="*/ 380048 w 453390"/>
                <a:gd name="connsiteY64" fmla="*/ 500116 h 513450"/>
                <a:gd name="connsiteX65" fmla="*/ 340043 w 453390"/>
                <a:gd name="connsiteY65" fmla="*/ 500116 h 513450"/>
                <a:gd name="connsiteX66" fmla="*/ 340043 w 453390"/>
                <a:gd name="connsiteY66" fmla="*/ 426773 h 513450"/>
                <a:gd name="connsiteX67" fmla="*/ 306705 w 453390"/>
                <a:gd name="connsiteY67" fmla="*/ 393436 h 513450"/>
                <a:gd name="connsiteX68" fmla="*/ 146685 w 453390"/>
                <a:gd name="connsiteY68" fmla="*/ 393436 h 513450"/>
                <a:gd name="connsiteX69" fmla="*/ 113348 w 453390"/>
                <a:gd name="connsiteY69" fmla="*/ 426773 h 513450"/>
                <a:gd name="connsiteX70" fmla="*/ 113348 w 453390"/>
                <a:gd name="connsiteY70" fmla="*/ 500116 h 513450"/>
                <a:gd name="connsiteX71" fmla="*/ 86678 w 453390"/>
                <a:gd name="connsiteY71" fmla="*/ 500116 h 513450"/>
                <a:gd name="connsiteX72" fmla="*/ 53340 w 453390"/>
                <a:gd name="connsiteY72" fmla="*/ 466778 h 513450"/>
                <a:gd name="connsiteX73" fmla="*/ 53340 w 453390"/>
                <a:gd name="connsiteY73" fmla="*/ 153406 h 513450"/>
                <a:gd name="connsiteX74" fmla="*/ 93345 w 453390"/>
                <a:gd name="connsiteY74" fmla="*/ 96899 h 513450"/>
                <a:gd name="connsiteX75" fmla="*/ 93345 w 453390"/>
                <a:gd name="connsiteY75" fmla="*/ 206746 h 513450"/>
                <a:gd name="connsiteX76" fmla="*/ 126683 w 453390"/>
                <a:gd name="connsiteY76" fmla="*/ 240083 h 513450"/>
                <a:gd name="connsiteX77" fmla="*/ 200025 w 453390"/>
                <a:gd name="connsiteY77" fmla="*/ 240083 h 513450"/>
                <a:gd name="connsiteX78" fmla="*/ 200025 w 453390"/>
                <a:gd name="connsiteY78" fmla="*/ 253418 h 513450"/>
                <a:gd name="connsiteX79" fmla="*/ 220028 w 453390"/>
                <a:gd name="connsiteY79" fmla="*/ 273421 h 513450"/>
                <a:gd name="connsiteX80" fmla="*/ 233363 w 453390"/>
                <a:gd name="connsiteY80" fmla="*/ 273421 h 513450"/>
                <a:gd name="connsiteX81" fmla="*/ 253365 w 453390"/>
                <a:gd name="connsiteY81" fmla="*/ 253418 h 513450"/>
                <a:gd name="connsiteX82" fmla="*/ 253365 w 453390"/>
                <a:gd name="connsiteY82" fmla="*/ 240083 h 513450"/>
                <a:gd name="connsiteX83" fmla="*/ 326708 w 453390"/>
                <a:gd name="connsiteY83" fmla="*/ 240083 h 513450"/>
                <a:gd name="connsiteX84" fmla="*/ 360045 w 453390"/>
                <a:gd name="connsiteY84" fmla="*/ 206746 h 513450"/>
                <a:gd name="connsiteX85" fmla="*/ 360045 w 453390"/>
                <a:gd name="connsiteY85" fmla="*/ 96899 h 513450"/>
                <a:gd name="connsiteX86" fmla="*/ 400050 w 453390"/>
                <a:gd name="connsiteY86" fmla="*/ 153406 h 513450"/>
                <a:gd name="connsiteX87" fmla="*/ 400050 w 453390"/>
                <a:gd name="connsiteY87" fmla="*/ 480113 h 513450"/>
                <a:gd name="connsiteX88" fmla="*/ 440055 w 453390"/>
                <a:gd name="connsiteY88" fmla="*/ 420106 h 513450"/>
                <a:gd name="connsiteX89" fmla="*/ 420053 w 453390"/>
                <a:gd name="connsiteY89" fmla="*/ 440108 h 513450"/>
                <a:gd name="connsiteX90" fmla="*/ 413385 w 453390"/>
                <a:gd name="connsiteY90" fmla="*/ 440108 h 513450"/>
                <a:gd name="connsiteX91" fmla="*/ 413385 w 453390"/>
                <a:gd name="connsiteY91" fmla="*/ 306758 h 513450"/>
                <a:gd name="connsiteX92" fmla="*/ 420053 w 453390"/>
                <a:gd name="connsiteY92" fmla="*/ 306758 h 513450"/>
                <a:gd name="connsiteX93" fmla="*/ 440055 w 453390"/>
                <a:gd name="connsiteY93" fmla="*/ 326761 h 51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453390" h="513450">
                  <a:moveTo>
                    <a:pt x="420053" y="293423"/>
                  </a:moveTo>
                  <a:lnTo>
                    <a:pt x="413385" y="293423"/>
                  </a:lnTo>
                  <a:lnTo>
                    <a:pt x="413385" y="153406"/>
                  </a:lnTo>
                  <a:cubicBezTo>
                    <a:pt x="413337" y="112919"/>
                    <a:pt x="380529" y="80111"/>
                    <a:pt x="340043" y="80063"/>
                  </a:cubicBezTo>
                  <a:lnTo>
                    <a:pt x="313032" y="80063"/>
                  </a:lnTo>
                  <a:cubicBezTo>
                    <a:pt x="309425" y="32377"/>
                    <a:pt x="267843" y="-3357"/>
                    <a:pt x="220157" y="251"/>
                  </a:cubicBezTo>
                  <a:cubicBezTo>
                    <a:pt x="177486" y="3479"/>
                    <a:pt x="143572" y="37393"/>
                    <a:pt x="140344" y="80063"/>
                  </a:cubicBezTo>
                  <a:lnTo>
                    <a:pt x="113348" y="80063"/>
                  </a:lnTo>
                  <a:cubicBezTo>
                    <a:pt x="72861" y="80111"/>
                    <a:pt x="40053" y="112919"/>
                    <a:pt x="40005" y="153406"/>
                  </a:cubicBezTo>
                  <a:lnTo>
                    <a:pt x="40005" y="293423"/>
                  </a:lnTo>
                  <a:lnTo>
                    <a:pt x="33338" y="293423"/>
                  </a:lnTo>
                  <a:cubicBezTo>
                    <a:pt x="14935" y="293445"/>
                    <a:pt x="22" y="308358"/>
                    <a:pt x="0" y="326761"/>
                  </a:cubicBezTo>
                  <a:lnTo>
                    <a:pt x="0" y="420106"/>
                  </a:lnTo>
                  <a:cubicBezTo>
                    <a:pt x="22" y="438509"/>
                    <a:pt x="14935" y="453421"/>
                    <a:pt x="33338" y="453443"/>
                  </a:cubicBezTo>
                  <a:lnTo>
                    <a:pt x="40005" y="453443"/>
                  </a:lnTo>
                  <a:lnTo>
                    <a:pt x="40005" y="466778"/>
                  </a:lnTo>
                  <a:cubicBezTo>
                    <a:pt x="40034" y="492543"/>
                    <a:pt x="60913" y="513421"/>
                    <a:pt x="86678" y="513451"/>
                  </a:cubicBezTo>
                  <a:lnTo>
                    <a:pt x="380048" y="513451"/>
                  </a:lnTo>
                  <a:cubicBezTo>
                    <a:pt x="398450" y="513429"/>
                    <a:pt x="413363" y="498516"/>
                    <a:pt x="413385" y="480113"/>
                  </a:cubicBezTo>
                  <a:lnTo>
                    <a:pt x="413385" y="453443"/>
                  </a:lnTo>
                  <a:lnTo>
                    <a:pt x="420053" y="453443"/>
                  </a:lnTo>
                  <a:cubicBezTo>
                    <a:pt x="438455" y="453421"/>
                    <a:pt x="453368" y="438509"/>
                    <a:pt x="453390" y="420106"/>
                  </a:cubicBezTo>
                  <a:lnTo>
                    <a:pt x="453390" y="326761"/>
                  </a:lnTo>
                  <a:cubicBezTo>
                    <a:pt x="453368" y="308358"/>
                    <a:pt x="438455" y="293445"/>
                    <a:pt x="420053" y="293423"/>
                  </a:cubicBezTo>
                  <a:close/>
                  <a:moveTo>
                    <a:pt x="226695" y="13388"/>
                  </a:moveTo>
                  <a:cubicBezTo>
                    <a:pt x="264591" y="13438"/>
                    <a:pt x="296221" y="42327"/>
                    <a:pt x="299697" y="80063"/>
                  </a:cubicBezTo>
                  <a:lnTo>
                    <a:pt x="153679" y="80063"/>
                  </a:lnTo>
                  <a:cubicBezTo>
                    <a:pt x="157156" y="42322"/>
                    <a:pt x="188794" y="13432"/>
                    <a:pt x="226695" y="13388"/>
                  </a:cubicBezTo>
                  <a:close/>
                  <a:moveTo>
                    <a:pt x="340043" y="93398"/>
                  </a:moveTo>
                  <a:cubicBezTo>
                    <a:pt x="342271" y="93405"/>
                    <a:pt x="344496" y="93536"/>
                    <a:pt x="346710" y="93792"/>
                  </a:cubicBezTo>
                  <a:lnTo>
                    <a:pt x="346710" y="206746"/>
                  </a:lnTo>
                  <a:cubicBezTo>
                    <a:pt x="346710" y="217793"/>
                    <a:pt x="337755" y="226748"/>
                    <a:pt x="326708" y="226748"/>
                  </a:cubicBezTo>
                  <a:lnTo>
                    <a:pt x="253365" y="226748"/>
                  </a:lnTo>
                  <a:lnTo>
                    <a:pt x="253365" y="213413"/>
                  </a:lnTo>
                  <a:cubicBezTo>
                    <a:pt x="253365" y="202366"/>
                    <a:pt x="244410" y="193411"/>
                    <a:pt x="233363" y="193411"/>
                  </a:cubicBezTo>
                  <a:lnTo>
                    <a:pt x="220028" y="193411"/>
                  </a:lnTo>
                  <a:cubicBezTo>
                    <a:pt x="208980" y="193411"/>
                    <a:pt x="200025" y="202366"/>
                    <a:pt x="200025" y="213413"/>
                  </a:cubicBezTo>
                  <a:lnTo>
                    <a:pt x="200025" y="226748"/>
                  </a:lnTo>
                  <a:lnTo>
                    <a:pt x="126683" y="226748"/>
                  </a:lnTo>
                  <a:cubicBezTo>
                    <a:pt x="115635" y="226748"/>
                    <a:pt x="106680" y="217793"/>
                    <a:pt x="106680" y="206746"/>
                  </a:cubicBezTo>
                  <a:lnTo>
                    <a:pt x="106680" y="93792"/>
                  </a:lnTo>
                  <a:cubicBezTo>
                    <a:pt x="108894" y="93536"/>
                    <a:pt x="111119" y="93405"/>
                    <a:pt x="113348" y="93398"/>
                  </a:cubicBezTo>
                  <a:close/>
                  <a:moveTo>
                    <a:pt x="240030" y="213413"/>
                  </a:moveTo>
                  <a:lnTo>
                    <a:pt x="240030" y="253418"/>
                  </a:lnTo>
                  <a:cubicBezTo>
                    <a:pt x="240030" y="257101"/>
                    <a:pt x="237045" y="260086"/>
                    <a:pt x="233363" y="260086"/>
                  </a:cubicBezTo>
                  <a:lnTo>
                    <a:pt x="220028" y="260086"/>
                  </a:lnTo>
                  <a:cubicBezTo>
                    <a:pt x="216345" y="260086"/>
                    <a:pt x="213360" y="257101"/>
                    <a:pt x="213360" y="253418"/>
                  </a:cubicBezTo>
                  <a:lnTo>
                    <a:pt x="213360" y="213413"/>
                  </a:lnTo>
                  <a:cubicBezTo>
                    <a:pt x="213360" y="209731"/>
                    <a:pt x="216345" y="206746"/>
                    <a:pt x="220028" y="206746"/>
                  </a:cubicBezTo>
                  <a:lnTo>
                    <a:pt x="233363" y="206746"/>
                  </a:lnTo>
                  <a:cubicBezTo>
                    <a:pt x="237045" y="206746"/>
                    <a:pt x="240030" y="209731"/>
                    <a:pt x="240030" y="213413"/>
                  </a:cubicBezTo>
                  <a:close/>
                  <a:moveTo>
                    <a:pt x="33338" y="440108"/>
                  </a:moveTo>
                  <a:cubicBezTo>
                    <a:pt x="22290" y="440108"/>
                    <a:pt x="13335" y="431153"/>
                    <a:pt x="13335" y="420106"/>
                  </a:cubicBezTo>
                  <a:lnTo>
                    <a:pt x="13335" y="326761"/>
                  </a:lnTo>
                  <a:cubicBezTo>
                    <a:pt x="13335" y="315713"/>
                    <a:pt x="22290" y="306758"/>
                    <a:pt x="33338" y="306758"/>
                  </a:cubicBezTo>
                  <a:lnTo>
                    <a:pt x="40005" y="306758"/>
                  </a:lnTo>
                  <a:lnTo>
                    <a:pt x="40005" y="440108"/>
                  </a:lnTo>
                  <a:close/>
                  <a:moveTo>
                    <a:pt x="326708" y="500116"/>
                  </a:moveTo>
                  <a:lnTo>
                    <a:pt x="126683" y="500116"/>
                  </a:lnTo>
                  <a:lnTo>
                    <a:pt x="126683" y="426773"/>
                  </a:lnTo>
                  <a:cubicBezTo>
                    <a:pt x="126683" y="415726"/>
                    <a:pt x="135638" y="406771"/>
                    <a:pt x="146685" y="406771"/>
                  </a:cubicBezTo>
                  <a:lnTo>
                    <a:pt x="306705" y="406771"/>
                  </a:lnTo>
                  <a:cubicBezTo>
                    <a:pt x="317752" y="406771"/>
                    <a:pt x="326708" y="415726"/>
                    <a:pt x="326708" y="426773"/>
                  </a:cubicBezTo>
                  <a:close/>
                  <a:moveTo>
                    <a:pt x="400050" y="480113"/>
                  </a:moveTo>
                  <a:cubicBezTo>
                    <a:pt x="400050" y="491161"/>
                    <a:pt x="391095" y="500116"/>
                    <a:pt x="380048" y="500116"/>
                  </a:cubicBezTo>
                  <a:lnTo>
                    <a:pt x="340043" y="500116"/>
                  </a:lnTo>
                  <a:lnTo>
                    <a:pt x="340043" y="426773"/>
                  </a:lnTo>
                  <a:cubicBezTo>
                    <a:pt x="340020" y="408370"/>
                    <a:pt x="325108" y="393458"/>
                    <a:pt x="306705" y="393436"/>
                  </a:cubicBezTo>
                  <a:lnTo>
                    <a:pt x="146685" y="393436"/>
                  </a:lnTo>
                  <a:cubicBezTo>
                    <a:pt x="128282" y="393458"/>
                    <a:pt x="113370" y="408370"/>
                    <a:pt x="113348" y="426773"/>
                  </a:cubicBezTo>
                  <a:lnTo>
                    <a:pt x="113348" y="500116"/>
                  </a:lnTo>
                  <a:lnTo>
                    <a:pt x="86678" y="500116"/>
                  </a:lnTo>
                  <a:cubicBezTo>
                    <a:pt x="68275" y="500094"/>
                    <a:pt x="53362" y="485181"/>
                    <a:pt x="53340" y="466778"/>
                  </a:cubicBezTo>
                  <a:lnTo>
                    <a:pt x="53340" y="153406"/>
                  </a:lnTo>
                  <a:cubicBezTo>
                    <a:pt x="53385" y="128006"/>
                    <a:pt x="69403" y="105380"/>
                    <a:pt x="93345" y="96899"/>
                  </a:cubicBezTo>
                  <a:lnTo>
                    <a:pt x="93345" y="206746"/>
                  </a:lnTo>
                  <a:cubicBezTo>
                    <a:pt x="93367" y="225149"/>
                    <a:pt x="108280" y="240061"/>
                    <a:pt x="126683" y="240083"/>
                  </a:cubicBezTo>
                  <a:lnTo>
                    <a:pt x="200025" y="240083"/>
                  </a:lnTo>
                  <a:lnTo>
                    <a:pt x="200025" y="253418"/>
                  </a:lnTo>
                  <a:cubicBezTo>
                    <a:pt x="200025" y="264466"/>
                    <a:pt x="208980" y="273421"/>
                    <a:pt x="220028" y="273421"/>
                  </a:cubicBezTo>
                  <a:lnTo>
                    <a:pt x="233363" y="273421"/>
                  </a:lnTo>
                  <a:cubicBezTo>
                    <a:pt x="244410" y="273421"/>
                    <a:pt x="253365" y="264466"/>
                    <a:pt x="253365" y="253418"/>
                  </a:cubicBezTo>
                  <a:lnTo>
                    <a:pt x="253365" y="240083"/>
                  </a:lnTo>
                  <a:lnTo>
                    <a:pt x="326708" y="240083"/>
                  </a:lnTo>
                  <a:cubicBezTo>
                    <a:pt x="345110" y="240061"/>
                    <a:pt x="360023" y="225149"/>
                    <a:pt x="360045" y="206746"/>
                  </a:cubicBezTo>
                  <a:lnTo>
                    <a:pt x="360045" y="96899"/>
                  </a:lnTo>
                  <a:cubicBezTo>
                    <a:pt x="383987" y="105380"/>
                    <a:pt x="400005" y="128006"/>
                    <a:pt x="400050" y="153406"/>
                  </a:cubicBezTo>
                  <a:lnTo>
                    <a:pt x="400050" y="480113"/>
                  </a:lnTo>
                  <a:close/>
                  <a:moveTo>
                    <a:pt x="440055" y="420106"/>
                  </a:moveTo>
                  <a:cubicBezTo>
                    <a:pt x="440055" y="431153"/>
                    <a:pt x="431100" y="440108"/>
                    <a:pt x="420053" y="440108"/>
                  </a:cubicBezTo>
                  <a:lnTo>
                    <a:pt x="413385" y="440108"/>
                  </a:lnTo>
                  <a:lnTo>
                    <a:pt x="413385" y="306758"/>
                  </a:lnTo>
                  <a:lnTo>
                    <a:pt x="420053" y="306758"/>
                  </a:lnTo>
                  <a:cubicBezTo>
                    <a:pt x="431100" y="306758"/>
                    <a:pt x="440055" y="315713"/>
                    <a:pt x="440055" y="326761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015C005-E306-43B7-9967-CB7674866C39}"/>
              </a:ext>
            </a:extLst>
          </p:cNvPr>
          <p:cNvGrpSpPr/>
          <p:nvPr/>
        </p:nvGrpSpPr>
        <p:grpSpPr>
          <a:xfrm>
            <a:off x="4704277" y="1045532"/>
            <a:ext cx="3945161" cy="913713"/>
            <a:chOff x="332936" y="2773373"/>
            <a:chExt cx="2926080" cy="91371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EC8111E-1428-4189-9BDC-44A0E1A47C24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4508EB4-C49A-4DC9-9513-6F8EC66152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845F38-86B0-4482-9574-109CD0E94FF7}"/>
              </a:ext>
            </a:extLst>
          </p:cNvPr>
          <p:cNvGrpSpPr/>
          <p:nvPr/>
        </p:nvGrpSpPr>
        <p:grpSpPr>
          <a:xfrm>
            <a:off x="4784162" y="2383520"/>
            <a:ext cx="3945161" cy="913713"/>
            <a:chOff x="332936" y="2773373"/>
            <a:chExt cx="2926080" cy="91371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0915DB-509D-4284-A098-D1C32DCCC973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9EF8FDC-C6E1-42D2-A420-DFCEFEADD5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CEF07F9-FC22-4E24-AF26-4C1EA1BD5DBB}"/>
              </a:ext>
            </a:extLst>
          </p:cNvPr>
          <p:cNvGrpSpPr/>
          <p:nvPr/>
        </p:nvGrpSpPr>
        <p:grpSpPr>
          <a:xfrm>
            <a:off x="4819483" y="3721508"/>
            <a:ext cx="3945161" cy="913713"/>
            <a:chOff x="332936" y="2773373"/>
            <a:chExt cx="2926080" cy="91371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3780135-D6C1-4DD9-ACCA-725401DA840A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696553F-28BE-4317-B771-96073B86BA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890FB7B-9DEA-49E8-94C0-DD27A1E5197E}"/>
              </a:ext>
            </a:extLst>
          </p:cNvPr>
          <p:cNvGrpSpPr/>
          <p:nvPr/>
        </p:nvGrpSpPr>
        <p:grpSpPr>
          <a:xfrm>
            <a:off x="4740790" y="5059497"/>
            <a:ext cx="3945161" cy="913713"/>
            <a:chOff x="332936" y="2773373"/>
            <a:chExt cx="2926080" cy="91371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0A2F707-4EFF-4A70-9137-0F31AFEDCF9E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8960E79-2960-4578-B172-A48AE0F307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2B54F91-F07C-4832-8950-78E2267E42D0}"/>
              </a:ext>
            </a:extLst>
          </p:cNvPr>
          <p:cNvGrpSpPr/>
          <p:nvPr/>
        </p:nvGrpSpPr>
        <p:grpSpPr>
          <a:xfrm>
            <a:off x="8965666" y="5346482"/>
            <a:ext cx="348362" cy="348362"/>
            <a:chOff x="1385940" y="5416902"/>
            <a:chExt cx="348362" cy="348362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DF02CF2-7D61-480B-929E-E3FAF75289AD}"/>
                </a:ext>
              </a:extLst>
            </p:cNvPr>
            <p:cNvSpPr/>
            <p:nvPr/>
          </p:nvSpPr>
          <p:spPr>
            <a:xfrm>
              <a:off x="1412977" y="5443939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73A27C2-05E5-4A61-9689-A17475EAD0BC}"/>
                </a:ext>
              </a:extLst>
            </p:cNvPr>
            <p:cNvSpPr/>
            <p:nvPr/>
          </p:nvSpPr>
          <p:spPr>
            <a:xfrm>
              <a:off x="1385940" y="5416902"/>
              <a:ext cx="348362" cy="348362"/>
            </a:xfrm>
            <a:custGeom>
              <a:avLst/>
              <a:gdLst>
                <a:gd name="connsiteX0" fmla="*/ 180092 w 348362"/>
                <a:gd name="connsiteY0" fmla="*/ 125733 h 348362"/>
                <a:gd name="connsiteX1" fmla="*/ 180092 w 348362"/>
                <a:gd name="connsiteY1" fmla="*/ 192411 h 348362"/>
                <a:gd name="connsiteX2" fmla="*/ 134410 w 348362"/>
                <a:gd name="connsiteY2" fmla="*/ 192411 h 348362"/>
                <a:gd name="connsiteX3" fmla="*/ 145224 w 348362"/>
                <a:gd name="connsiteY3" fmla="*/ 179317 h 348362"/>
                <a:gd name="connsiteX4" fmla="*/ 155731 w 348362"/>
                <a:gd name="connsiteY4" fmla="*/ 165100 h 348362"/>
                <a:gd name="connsiteX5" fmla="*/ 166999 w 348362"/>
                <a:gd name="connsiteY5" fmla="*/ 147889 h 348362"/>
                <a:gd name="connsiteX6" fmla="*/ 180092 w 348362"/>
                <a:gd name="connsiteY6" fmla="*/ 125733 h 348362"/>
                <a:gd name="connsiteX7" fmla="*/ 178721 w 348362"/>
                <a:gd name="connsiteY7" fmla="*/ 91929 h 348362"/>
                <a:gd name="connsiteX8" fmla="*/ 165101 w 348362"/>
                <a:gd name="connsiteY8" fmla="*/ 117130 h 348362"/>
                <a:gd name="connsiteX9" fmla="*/ 148421 w 348362"/>
                <a:gd name="connsiteY9" fmla="*/ 143321 h 348362"/>
                <a:gd name="connsiteX10" fmla="*/ 129232 w 348362"/>
                <a:gd name="connsiteY10" fmla="*/ 169283 h 348362"/>
                <a:gd name="connsiteX11" fmla="*/ 108370 w 348362"/>
                <a:gd name="connsiteY11" fmla="*/ 193649 h 348362"/>
                <a:gd name="connsiteX12" fmla="*/ 108370 w 348362"/>
                <a:gd name="connsiteY12" fmla="*/ 214507 h 348362"/>
                <a:gd name="connsiteX13" fmla="*/ 180093 w 348362"/>
                <a:gd name="connsiteY13" fmla="*/ 214507 h 348362"/>
                <a:gd name="connsiteX14" fmla="*/ 180093 w 348362"/>
                <a:gd name="connsiteY14" fmla="*/ 247247 h 348362"/>
                <a:gd name="connsiteX15" fmla="*/ 206435 w 348362"/>
                <a:gd name="connsiteY15" fmla="*/ 247247 h 348362"/>
                <a:gd name="connsiteX16" fmla="*/ 206435 w 348362"/>
                <a:gd name="connsiteY16" fmla="*/ 214507 h 348362"/>
                <a:gd name="connsiteX17" fmla="*/ 227298 w 348362"/>
                <a:gd name="connsiteY17" fmla="*/ 214507 h 348362"/>
                <a:gd name="connsiteX18" fmla="*/ 227298 w 348362"/>
                <a:gd name="connsiteY18" fmla="*/ 192429 h 348362"/>
                <a:gd name="connsiteX19" fmla="*/ 206435 w 348362"/>
                <a:gd name="connsiteY19" fmla="*/ 192429 h 348362"/>
                <a:gd name="connsiteX20" fmla="*/ 206435 w 348362"/>
                <a:gd name="connsiteY20" fmla="*/ 91929 h 348362"/>
                <a:gd name="connsiteX21" fmla="*/ 174186 w 348362"/>
                <a:gd name="connsiteY21" fmla="*/ 0 h 348362"/>
                <a:gd name="connsiteX22" fmla="*/ 174337 w 348362"/>
                <a:gd name="connsiteY22" fmla="*/ 0 h 348362"/>
                <a:gd name="connsiteX23" fmla="*/ 348362 w 348362"/>
                <a:gd name="connsiteY23" fmla="*/ 174181 h 348362"/>
                <a:gd name="connsiteX24" fmla="*/ 348362 w 348362"/>
                <a:gd name="connsiteY24" fmla="*/ 174186 h 348362"/>
                <a:gd name="connsiteX25" fmla="*/ 174176 w 348362"/>
                <a:gd name="connsiteY25" fmla="*/ 348362 h 348362"/>
                <a:gd name="connsiteX26" fmla="*/ 0 w 348362"/>
                <a:gd name="connsiteY26" fmla="*/ 174176 h 348362"/>
                <a:gd name="connsiteX27" fmla="*/ 174186 w 348362"/>
                <a:gd name="connsiteY27" fmla="*/ 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362" h="348362">
                  <a:moveTo>
                    <a:pt x="180092" y="125733"/>
                  </a:moveTo>
                  <a:lnTo>
                    <a:pt x="180092" y="192411"/>
                  </a:lnTo>
                  <a:lnTo>
                    <a:pt x="134410" y="192411"/>
                  </a:lnTo>
                  <a:cubicBezTo>
                    <a:pt x="138174" y="188032"/>
                    <a:pt x="141779" y="183668"/>
                    <a:pt x="145224" y="179317"/>
                  </a:cubicBezTo>
                  <a:cubicBezTo>
                    <a:pt x="148670" y="174966"/>
                    <a:pt x="152172" y="170228"/>
                    <a:pt x="155731" y="165100"/>
                  </a:cubicBezTo>
                  <a:cubicBezTo>
                    <a:pt x="159290" y="159970"/>
                    <a:pt x="163046" y="154233"/>
                    <a:pt x="166999" y="147889"/>
                  </a:cubicBezTo>
                  <a:cubicBezTo>
                    <a:pt x="170952" y="141545"/>
                    <a:pt x="175317" y="134159"/>
                    <a:pt x="180092" y="125733"/>
                  </a:cubicBezTo>
                  <a:close/>
                  <a:moveTo>
                    <a:pt x="178721" y="91929"/>
                  </a:moveTo>
                  <a:cubicBezTo>
                    <a:pt x="174771" y="100050"/>
                    <a:pt x="170231" y="108449"/>
                    <a:pt x="165101" y="117130"/>
                  </a:cubicBezTo>
                  <a:cubicBezTo>
                    <a:pt x="159970" y="125810"/>
                    <a:pt x="154410" y="134540"/>
                    <a:pt x="148421" y="143321"/>
                  </a:cubicBezTo>
                  <a:cubicBezTo>
                    <a:pt x="142431" y="152102"/>
                    <a:pt x="136035" y="160756"/>
                    <a:pt x="129232" y="169283"/>
                  </a:cubicBezTo>
                  <a:cubicBezTo>
                    <a:pt x="122430" y="177810"/>
                    <a:pt x="115475" y="185932"/>
                    <a:pt x="108370" y="193649"/>
                  </a:cubicBezTo>
                  <a:lnTo>
                    <a:pt x="108370" y="214507"/>
                  </a:lnTo>
                  <a:lnTo>
                    <a:pt x="180093" y="214507"/>
                  </a:lnTo>
                  <a:lnTo>
                    <a:pt x="180093" y="247247"/>
                  </a:lnTo>
                  <a:lnTo>
                    <a:pt x="206435" y="247247"/>
                  </a:lnTo>
                  <a:lnTo>
                    <a:pt x="206435" y="214507"/>
                  </a:lnTo>
                  <a:lnTo>
                    <a:pt x="227298" y="214507"/>
                  </a:lnTo>
                  <a:lnTo>
                    <a:pt x="227298" y="192429"/>
                  </a:lnTo>
                  <a:lnTo>
                    <a:pt x="206435" y="192429"/>
                  </a:lnTo>
                  <a:lnTo>
                    <a:pt x="206435" y="91929"/>
                  </a:lnTo>
                  <a:close/>
                  <a:moveTo>
                    <a:pt x="174186" y="0"/>
                  </a:moveTo>
                  <a:cubicBezTo>
                    <a:pt x="174236" y="0"/>
                    <a:pt x="174287" y="0"/>
                    <a:pt x="174337" y="0"/>
                  </a:cubicBezTo>
                  <a:cubicBezTo>
                    <a:pt x="270491" y="43"/>
                    <a:pt x="348405" y="78026"/>
                    <a:pt x="348362" y="174181"/>
                  </a:cubicBezTo>
                  <a:cubicBezTo>
                    <a:pt x="348362" y="174182"/>
                    <a:pt x="348362" y="174184"/>
                    <a:pt x="348362" y="174186"/>
                  </a:cubicBezTo>
                  <a:cubicBezTo>
                    <a:pt x="348359" y="270383"/>
                    <a:pt x="270374" y="348364"/>
                    <a:pt x="174176" y="348362"/>
                  </a:cubicBezTo>
                  <a:cubicBezTo>
                    <a:pt x="77979" y="348359"/>
                    <a:pt x="-3" y="270374"/>
                    <a:pt x="0" y="174176"/>
                  </a:cubicBezTo>
                  <a:cubicBezTo>
                    <a:pt x="3" y="77979"/>
                    <a:pt x="77988" y="-3"/>
                    <a:pt x="174186" y="0"/>
                  </a:cubicBezTo>
                  <a:close/>
                </a:path>
              </a:pathLst>
            </a:custGeom>
            <a:solidFill>
              <a:srgbClr val="A2B969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83609A4-0BF8-44DB-8E35-D20FDCB78C62}"/>
              </a:ext>
            </a:extLst>
          </p:cNvPr>
          <p:cNvGrpSpPr/>
          <p:nvPr/>
        </p:nvGrpSpPr>
        <p:grpSpPr>
          <a:xfrm>
            <a:off x="8965666" y="4008750"/>
            <a:ext cx="348362" cy="348362"/>
            <a:chOff x="9230628" y="4079170"/>
            <a:chExt cx="348362" cy="348362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5A11083-8404-4EC2-A609-359CFC367A13}"/>
                </a:ext>
              </a:extLst>
            </p:cNvPr>
            <p:cNvSpPr/>
            <p:nvPr/>
          </p:nvSpPr>
          <p:spPr>
            <a:xfrm>
              <a:off x="9257665" y="4106207"/>
              <a:ext cx="294288" cy="294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Graphic 67" descr="Badge 3">
              <a:extLst>
                <a:ext uri="{FF2B5EF4-FFF2-40B4-BE49-F238E27FC236}">
                  <a16:creationId xmlns:a16="http://schemas.microsoft.com/office/drawing/2014/main" id="{7D49513A-F827-45DC-89BB-D949A8F4D46B}"/>
                </a:ext>
              </a:extLst>
            </p:cNvPr>
            <p:cNvSpPr/>
            <p:nvPr/>
          </p:nvSpPr>
          <p:spPr>
            <a:xfrm>
              <a:off x="9230628" y="4079170"/>
              <a:ext cx="348362" cy="348362"/>
            </a:xfrm>
            <a:custGeom>
              <a:avLst/>
              <a:gdLst>
                <a:gd name="connsiteX0" fmla="*/ 174186 w 348362"/>
                <a:gd name="connsiteY0" fmla="*/ 0 h 348362"/>
                <a:gd name="connsiteX1" fmla="*/ 0 w 348362"/>
                <a:gd name="connsiteY1" fmla="*/ 174176 h 348362"/>
                <a:gd name="connsiteX2" fmla="*/ 174176 w 348362"/>
                <a:gd name="connsiteY2" fmla="*/ 348362 h 348362"/>
                <a:gd name="connsiteX3" fmla="*/ 348362 w 348362"/>
                <a:gd name="connsiteY3" fmla="*/ 174186 h 348362"/>
                <a:gd name="connsiteX4" fmla="*/ 348362 w 348362"/>
                <a:gd name="connsiteY4" fmla="*/ 174167 h 348362"/>
                <a:gd name="connsiteX5" fmla="*/ 174323 w 348362"/>
                <a:gd name="connsiteY5" fmla="*/ 0 h 348362"/>
                <a:gd name="connsiteX6" fmla="*/ 174186 w 348362"/>
                <a:gd name="connsiteY6" fmla="*/ 0 h 348362"/>
                <a:gd name="connsiteX7" fmla="*/ 220267 w 348362"/>
                <a:gd name="connsiteY7" fmla="*/ 227160 h 348362"/>
                <a:gd name="connsiteX8" fmla="*/ 207242 w 348362"/>
                <a:gd name="connsiteY8" fmla="*/ 241473 h 348362"/>
                <a:gd name="connsiteX9" fmla="*/ 188137 w 348362"/>
                <a:gd name="connsiteY9" fmla="*/ 250228 h 348362"/>
                <a:gd name="connsiteX10" fmla="*/ 165206 w 348362"/>
                <a:gd name="connsiteY10" fmla="*/ 253200 h 348362"/>
                <a:gd name="connsiteX11" fmla="*/ 141908 w 348362"/>
                <a:gd name="connsiteY11" fmla="*/ 251141 h 348362"/>
                <a:gd name="connsiteX12" fmla="*/ 123486 w 348362"/>
                <a:gd name="connsiteY12" fmla="*/ 244977 h 348362"/>
                <a:gd name="connsiteX13" fmla="*/ 123486 w 348362"/>
                <a:gd name="connsiteY13" fmla="*/ 221510 h 348362"/>
                <a:gd name="connsiteX14" fmla="*/ 143665 w 348362"/>
                <a:gd name="connsiteY14" fmla="*/ 230801 h 348362"/>
                <a:gd name="connsiteX15" fmla="*/ 165967 w 348362"/>
                <a:gd name="connsiteY15" fmla="*/ 233847 h 348362"/>
                <a:gd name="connsiteX16" fmla="*/ 176781 w 348362"/>
                <a:gd name="connsiteY16" fmla="*/ 232778 h 348362"/>
                <a:gd name="connsiteX17" fmla="*/ 187522 w 348362"/>
                <a:gd name="connsiteY17" fmla="*/ 228898 h 348362"/>
                <a:gd name="connsiteX18" fmla="*/ 195745 w 348362"/>
                <a:gd name="connsiteY18" fmla="*/ 221207 h 348362"/>
                <a:gd name="connsiteX19" fmla="*/ 199010 w 348362"/>
                <a:gd name="connsiteY19" fmla="*/ 208875 h 348362"/>
                <a:gd name="connsiteX20" fmla="*/ 195896 w 348362"/>
                <a:gd name="connsiteY20" fmla="*/ 196158 h 348362"/>
                <a:gd name="connsiteX21" fmla="*/ 187215 w 348362"/>
                <a:gd name="connsiteY21" fmla="*/ 187632 h 348362"/>
                <a:gd name="connsiteX22" fmla="*/ 174121 w 348362"/>
                <a:gd name="connsiteY22" fmla="*/ 182835 h 348362"/>
                <a:gd name="connsiteX23" fmla="*/ 157744 w 348362"/>
                <a:gd name="connsiteY23" fmla="*/ 181312 h 348362"/>
                <a:gd name="connsiteX24" fmla="*/ 143592 w 348362"/>
                <a:gd name="connsiteY24" fmla="*/ 181312 h 348362"/>
                <a:gd name="connsiteX25" fmla="*/ 143592 w 348362"/>
                <a:gd name="connsiteY25" fmla="*/ 161821 h 348362"/>
                <a:gd name="connsiteX26" fmla="*/ 156992 w 348362"/>
                <a:gd name="connsiteY26" fmla="*/ 161821 h 348362"/>
                <a:gd name="connsiteX27" fmla="*/ 171539 w 348362"/>
                <a:gd name="connsiteY27" fmla="*/ 160446 h 348362"/>
                <a:gd name="connsiteX28" fmla="*/ 182959 w 348362"/>
                <a:gd name="connsiteY28" fmla="*/ 155956 h 348362"/>
                <a:gd name="connsiteX29" fmla="*/ 190421 w 348362"/>
                <a:gd name="connsiteY29" fmla="*/ 147958 h 348362"/>
                <a:gd name="connsiteX30" fmla="*/ 193085 w 348362"/>
                <a:gd name="connsiteY30" fmla="*/ 136084 h 348362"/>
                <a:gd name="connsiteX31" fmla="*/ 190576 w 348362"/>
                <a:gd name="connsiteY31" fmla="*/ 125348 h 348362"/>
                <a:gd name="connsiteX32" fmla="*/ 184156 w 348362"/>
                <a:gd name="connsiteY32" fmla="*/ 118799 h 348362"/>
                <a:gd name="connsiteX33" fmla="*/ 175699 w 348362"/>
                <a:gd name="connsiteY33" fmla="*/ 115525 h 348362"/>
                <a:gd name="connsiteX34" fmla="*/ 166871 w 348362"/>
                <a:gd name="connsiteY34" fmla="*/ 114607 h 348362"/>
                <a:gd name="connsiteX35" fmla="*/ 147985 w 348362"/>
                <a:gd name="connsiteY35" fmla="*/ 117359 h 348362"/>
                <a:gd name="connsiteX36" fmla="*/ 130017 w 348362"/>
                <a:gd name="connsiteY36" fmla="*/ 125577 h 348362"/>
                <a:gd name="connsiteX37" fmla="*/ 130017 w 348362"/>
                <a:gd name="connsiteY37" fmla="*/ 103972 h 348362"/>
                <a:gd name="connsiteX38" fmla="*/ 148109 w 348362"/>
                <a:gd name="connsiteY38" fmla="*/ 97345 h 348362"/>
                <a:gd name="connsiteX39" fmla="*/ 169040 w 348362"/>
                <a:gd name="connsiteY39" fmla="*/ 95139 h 348362"/>
                <a:gd name="connsiteX40" fmla="*/ 187701 w 348362"/>
                <a:gd name="connsiteY40" fmla="*/ 97345 h 348362"/>
                <a:gd name="connsiteX41" fmla="*/ 203752 w 348362"/>
                <a:gd name="connsiteY41" fmla="*/ 104123 h 348362"/>
                <a:gd name="connsiteX42" fmla="*/ 214947 w 348362"/>
                <a:gd name="connsiteY42" fmla="*/ 115694 h 348362"/>
                <a:gd name="connsiteX43" fmla="*/ 219130 w 348362"/>
                <a:gd name="connsiteY43" fmla="*/ 132291 h 348362"/>
                <a:gd name="connsiteX44" fmla="*/ 210379 w 348362"/>
                <a:gd name="connsiteY44" fmla="*/ 157267 h 348362"/>
                <a:gd name="connsiteX45" fmla="*/ 186394 w 348362"/>
                <a:gd name="connsiteY45" fmla="*/ 170512 h 348362"/>
                <a:gd name="connsiteX46" fmla="*/ 200859 w 348362"/>
                <a:gd name="connsiteY46" fmla="*/ 174181 h 348362"/>
                <a:gd name="connsiteX47" fmla="*/ 213273 w 348362"/>
                <a:gd name="connsiteY47" fmla="*/ 181872 h 348362"/>
                <a:gd name="connsiteX48" fmla="*/ 221872 w 348362"/>
                <a:gd name="connsiteY48" fmla="*/ 193140 h 348362"/>
                <a:gd name="connsiteX49" fmla="*/ 225082 w 348362"/>
                <a:gd name="connsiteY49" fmla="*/ 207380 h 348362"/>
                <a:gd name="connsiteX50" fmla="*/ 220267 w 348362"/>
                <a:gd name="connsiteY50" fmla="*/ 22716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48362" h="348362">
                  <a:moveTo>
                    <a:pt x="174186" y="0"/>
                  </a:moveTo>
                  <a:cubicBezTo>
                    <a:pt x="77988" y="-2"/>
                    <a:pt x="3" y="77979"/>
                    <a:pt x="0" y="174176"/>
                  </a:cubicBezTo>
                  <a:cubicBezTo>
                    <a:pt x="-3" y="270374"/>
                    <a:pt x="77979" y="348359"/>
                    <a:pt x="174176" y="348362"/>
                  </a:cubicBezTo>
                  <a:cubicBezTo>
                    <a:pt x="270374" y="348364"/>
                    <a:pt x="348359" y="270383"/>
                    <a:pt x="348362" y="174186"/>
                  </a:cubicBezTo>
                  <a:cubicBezTo>
                    <a:pt x="348362" y="174180"/>
                    <a:pt x="348362" y="174173"/>
                    <a:pt x="348362" y="174167"/>
                  </a:cubicBezTo>
                  <a:cubicBezTo>
                    <a:pt x="348397" y="78013"/>
                    <a:pt x="270478" y="35"/>
                    <a:pt x="174323" y="0"/>
                  </a:cubicBezTo>
                  <a:cubicBezTo>
                    <a:pt x="174277" y="0"/>
                    <a:pt x="174231" y="0"/>
                    <a:pt x="174186" y="0"/>
                  </a:cubicBezTo>
                  <a:close/>
                  <a:moveTo>
                    <a:pt x="220267" y="227160"/>
                  </a:moveTo>
                  <a:cubicBezTo>
                    <a:pt x="217063" y="232854"/>
                    <a:pt x="212610" y="237748"/>
                    <a:pt x="207242" y="241473"/>
                  </a:cubicBezTo>
                  <a:cubicBezTo>
                    <a:pt x="201433" y="245483"/>
                    <a:pt x="194967" y="248446"/>
                    <a:pt x="188137" y="250228"/>
                  </a:cubicBezTo>
                  <a:cubicBezTo>
                    <a:pt x="180660" y="252238"/>
                    <a:pt x="172948" y="253237"/>
                    <a:pt x="165206" y="253200"/>
                  </a:cubicBezTo>
                  <a:cubicBezTo>
                    <a:pt x="157394" y="253227"/>
                    <a:pt x="149595" y="252538"/>
                    <a:pt x="141908" y="251141"/>
                  </a:cubicBezTo>
                  <a:cubicBezTo>
                    <a:pt x="135473" y="250104"/>
                    <a:pt x="129250" y="248022"/>
                    <a:pt x="123486" y="244977"/>
                  </a:cubicBezTo>
                  <a:lnTo>
                    <a:pt x="123486" y="221510"/>
                  </a:lnTo>
                  <a:cubicBezTo>
                    <a:pt x="129606" y="225782"/>
                    <a:pt x="136440" y="228929"/>
                    <a:pt x="143665" y="230801"/>
                  </a:cubicBezTo>
                  <a:cubicBezTo>
                    <a:pt x="150933" y="232792"/>
                    <a:pt x="158432" y="233816"/>
                    <a:pt x="165967" y="233847"/>
                  </a:cubicBezTo>
                  <a:cubicBezTo>
                    <a:pt x="169597" y="233821"/>
                    <a:pt x="173217" y="233463"/>
                    <a:pt x="176781" y="232778"/>
                  </a:cubicBezTo>
                  <a:cubicBezTo>
                    <a:pt x="180555" y="232100"/>
                    <a:pt x="184187" y="230788"/>
                    <a:pt x="187522" y="228898"/>
                  </a:cubicBezTo>
                  <a:cubicBezTo>
                    <a:pt x="190826" y="227012"/>
                    <a:pt x="193643" y="224378"/>
                    <a:pt x="195745" y="221207"/>
                  </a:cubicBezTo>
                  <a:cubicBezTo>
                    <a:pt x="198044" y="217516"/>
                    <a:pt x="199181" y="213220"/>
                    <a:pt x="199010" y="208875"/>
                  </a:cubicBezTo>
                  <a:cubicBezTo>
                    <a:pt x="199145" y="204432"/>
                    <a:pt x="198068" y="200036"/>
                    <a:pt x="195896" y="196158"/>
                  </a:cubicBezTo>
                  <a:cubicBezTo>
                    <a:pt x="193776" y="192622"/>
                    <a:pt x="190788" y="189688"/>
                    <a:pt x="187215" y="187632"/>
                  </a:cubicBezTo>
                  <a:cubicBezTo>
                    <a:pt x="183147" y="185317"/>
                    <a:pt x="178722" y="183695"/>
                    <a:pt x="174121" y="182835"/>
                  </a:cubicBezTo>
                  <a:cubicBezTo>
                    <a:pt x="168726" y="181786"/>
                    <a:pt x="163240" y="181276"/>
                    <a:pt x="157744" y="181312"/>
                  </a:cubicBezTo>
                  <a:lnTo>
                    <a:pt x="143592" y="181312"/>
                  </a:lnTo>
                  <a:lnTo>
                    <a:pt x="143592" y="161821"/>
                  </a:lnTo>
                  <a:lnTo>
                    <a:pt x="156992" y="161821"/>
                  </a:lnTo>
                  <a:cubicBezTo>
                    <a:pt x="161876" y="161857"/>
                    <a:pt x="166750" y="161396"/>
                    <a:pt x="171539" y="160446"/>
                  </a:cubicBezTo>
                  <a:cubicBezTo>
                    <a:pt x="175594" y="159678"/>
                    <a:pt x="179467" y="158155"/>
                    <a:pt x="182959" y="155956"/>
                  </a:cubicBezTo>
                  <a:cubicBezTo>
                    <a:pt x="186078" y="153959"/>
                    <a:pt x="188645" y="151208"/>
                    <a:pt x="190421" y="147958"/>
                  </a:cubicBezTo>
                  <a:cubicBezTo>
                    <a:pt x="192295" y="144287"/>
                    <a:pt x="193212" y="140203"/>
                    <a:pt x="193085" y="136084"/>
                  </a:cubicBezTo>
                  <a:cubicBezTo>
                    <a:pt x="193238" y="132344"/>
                    <a:pt x="192371" y="128633"/>
                    <a:pt x="190576" y="125348"/>
                  </a:cubicBezTo>
                  <a:cubicBezTo>
                    <a:pt x="189008" y="122669"/>
                    <a:pt x="186803" y="120420"/>
                    <a:pt x="184156" y="118799"/>
                  </a:cubicBezTo>
                  <a:cubicBezTo>
                    <a:pt x="181551" y="117220"/>
                    <a:pt x="178688" y="116112"/>
                    <a:pt x="175699" y="115525"/>
                  </a:cubicBezTo>
                  <a:cubicBezTo>
                    <a:pt x="172794" y="114928"/>
                    <a:pt x="169837" y="114621"/>
                    <a:pt x="166871" y="114607"/>
                  </a:cubicBezTo>
                  <a:cubicBezTo>
                    <a:pt x="160480" y="114666"/>
                    <a:pt x="154127" y="115592"/>
                    <a:pt x="147985" y="117359"/>
                  </a:cubicBezTo>
                  <a:cubicBezTo>
                    <a:pt x="141586" y="119095"/>
                    <a:pt x="135515" y="121872"/>
                    <a:pt x="130017" y="125577"/>
                  </a:cubicBezTo>
                  <a:lnTo>
                    <a:pt x="130017" y="103972"/>
                  </a:lnTo>
                  <a:cubicBezTo>
                    <a:pt x="135718" y="100951"/>
                    <a:pt x="141805" y="98721"/>
                    <a:pt x="148109" y="97345"/>
                  </a:cubicBezTo>
                  <a:cubicBezTo>
                    <a:pt x="154984" y="95841"/>
                    <a:pt x="162003" y="95102"/>
                    <a:pt x="169040" y="95139"/>
                  </a:cubicBezTo>
                  <a:cubicBezTo>
                    <a:pt x="175326" y="95128"/>
                    <a:pt x="181591" y="95868"/>
                    <a:pt x="187701" y="97345"/>
                  </a:cubicBezTo>
                  <a:cubicBezTo>
                    <a:pt x="193397" y="98678"/>
                    <a:pt x="198825" y="100970"/>
                    <a:pt x="203752" y="104123"/>
                  </a:cubicBezTo>
                  <a:cubicBezTo>
                    <a:pt x="208323" y="107069"/>
                    <a:pt x="212154" y="111028"/>
                    <a:pt x="214947" y="115694"/>
                  </a:cubicBezTo>
                  <a:cubicBezTo>
                    <a:pt x="217833" y="120740"/>
                    <a:pt x="219279" y="126481"/>
                    <a:pt x="219130" y="132291"/>
                  </a:cubicBezTo>
                  <a:cubicBezTo>
                    <a:pt x="219493" y="141426"/>
                    <a:pt x="216364" y="150357"/>
                    <a:pt x="210379" y="157267"/>
                  </a:cubicBezTo>
                  <a:cubicBezTo>
                    <a:pt x="203970" y="164087"/>
                    <a:pt x="195580" y="168721"/>
                    <a:pt x="186394" y="170512"/>
                  </a:cubicBezTo>
                  <a:cubicBezTo>
                    <a:pt x="191368" y="171026"/>
                    <a:pt x="196241" y="172262"/>
                    <a:pt x="200859" y="174181"/>
                  </a:cubicBezTo>
                  <a:cubicBezTo>
                    <a:pt x="205397" y="176033"/>
                    <a:pt x="209594" y="178633"/>
                    <a:pt x="213273" y="181872"/>
                  </a:cubicBezTo>
                  <a:cubicBezTo>
                    <a:pt x="216845" y="185033"/>
                    <a:pt x="219766" y="188861"/>
                    <a:pt x="221872" y="193140"/>
                  </a:cubicBezTo>
                  <a:cubicBezTo>
                    <a:pt x="224035" y="197572"/>
                    <a:pt x="225135" y="202448"/>
                    <a:pt x="225082" y="207380"/>
                  </a:cubicBezTo>
                  <a:cubicBezTo>
                    <a:pt x="225226" y="214280"/>
                    <a:pt x="223567" y="221098"/>
                    <a:pt x="220267" y="227160"/>
                  </a:cubicBezTo>
                  <a:close/>
                </a:path>
              </a:pathLst>
            </a:custGeom>
            <a:solidFill>
              <a:srgbClr val="C13018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144E1D-AB93-4BC0-BAC6-A17E02BB2836}"/>
              </a:ext>
            </a:extLst>
          </p:cNvPr>
          <p:cNvGrpSpPr/>
          <p:nvPr/>
        </p:nvGrpSpPr>
        <p:grpSpPr>
          <a:xfrm>
            <a:off x="8965666" y="2671015"/>
            <a:ext cx="348352" cy="348352"/>
            <a:chOff x="5376015" y="2741435"/>
            <a:chExt cx="348352" cy="34835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F30BF8E-DE10-4FC5-B092-F8682DCC5453}"/>
                </a:ext>
              </a:extLst>
            </p:cNvPr>
            <p:cNvSpPr/>
            <p:nvPr/>
          </p:nvSpPr>
          <p:spPr>
            <a:xfrm>
              <a:off x="5403047" y="2768467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Graphic 65" descr="Badge">
              <a:extLst>
                <a:ext uri="{FF2B5EF4-FFF2-40B4-BE49-F238E27FC236}">
                  <a16:creationId xmlns:a16="http://schemas.microsoft.com/office/drawing/2014/main" id="{A9E7AE82-FF5F-43EE-B2EC-F2AD2BB37D08}"/>
                </a:ext>
              </a:extLst>
            </p:cNvPr>
            <p:cNvSpPr/>
            <p:nvPr/>
          </p:nvSpPr>
          <p:spPr>
            <a:xfrm>
              <a:off x="5376015" y="2741435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63 h 348352"/>
                <a:gd name="connsiteX5" fmla="*/ 174309 w 348352"/>
                <a:gd name="connsiteY5" fmla="*/ 0 h 348352"/>
                <a:gd name="connsiteX6" fmla="*/ 174176 w 348352"/>
                <a:gd name="connsiteY6" fmla="*/ 0 h 348352"/>
                <a:gd name="connsiteX7" fmla="*/ 223973 w 348352"/>
                <a:gd name="connsiteY7" fmla="*/ 252278 h 348352"/>
                <a:gd name="connsiteX8" fmla="*/ 124385 w 348352"/>
                <a:gd name="connsiteY8" fmla="*/ 252278 h 348352"/>
                <a:gd name="connsiteX9" fmla="*/ 124385 w 348352"/>
                <a:gd name="connsiteY9" fmla="*/ 237662 h 348352"/>
                <a:gd name="connsiteX10" fmla="*/ 127733 w 348352"/>
                <a:gd name="connsiteY10" fmla="*/ 219776 h 348352"/>
                <a:gd name="connsiteX11" fmla="*/ 136942 w 348352"/>
                <a:gd name="connsiteY11" fmla="*/ 205101 h 348352"/>
                <a:gd name="connsiteX12" fmla="*/ 150576 w 348352"/>
                <a:gd name="connsiteY12" fmla="*/ 192617 h 348352"/>
                <a:gd name="connsiteX13" fmla="*/ 167325 w 348352"/>
                <a:gd name="connsiteY13" fmla="*/ 181349 h 348352"/>
                <a:gd name="connsiteX14" fmla="*/ 181542 w 348352"/>
                <a:gd name="connsiteY14" fmla="*/ 171145 h 348352"/>
                <a:gd name="connsiteX15" fmla="*/ 190388 w 348352"/>
                <a:gd name="connsiteY15" fmla="*/ 161432 h 348352"/>
                <a:gd name="connsiteX16" fmla="*/ 194887 w 348352"/>
                <a:gd name="connsiteY16" fmla="*/ 151608 h 348352"/>
                <a:gd name="connsiteX17" fmla="*/ 196103 w 348352"/>
                <a:gd name="connsiteY17" fmla="*/ 140643 h 348352"/>
                <a:gd name="connsiteX18" fmla="*/ 194580 w 348352"/>
                <a:gd name="connsiteY18" fmla="*/ 131204 h 348352"/>
                <a:gd name="connsiteX19" fmla="*/ 190086 w 348352"/>
                <a:gd name="connsiteY19" fmla="*/ 123211 h 348352"/>
                <a:gd name="connsiteX20" fmla="*/ 182473 w 348352"/>
                <a:gd name="connsiteY20" fmla="*/ 117707 h 348352"/>
                <a:gd name="connsiteX21" fmla="*/ 171741 w 348352"/>
                <a:gd name="connsiteY21" fmla="*/ 115653 h 348352"/>
                <a:gd name="connsiteX22" fmla="*/ 151030 w 348352"/>
                <a:gd name="connsiteY22" fmla="*/ 120528 h 348352"/>
                <a:gd name="connsiteX23" fmla="*/ 132608 w 348352"/>
                <a:gd name="connsiteY23" fmla="*/ 133621 h 348352"/>
                <a:gd name="connsiteX24" fmla="*/ 132608 w 348352"/>
                <a:gd name="connsiteY24" fmla="*/ 109865 h 348352"/>
                <a:gd name="connsiteX25" fmla="*/ 151104 w 348352"/>
                <a:gd name="connsiteY25" fmla="*/ 99207 h 348352"/>
                <a:gd name="connsiteX26" fmla="*/ 174034 w 348352"/>
                <a:gd name="connsiteY26" fmla="*/ 95997 h 348352"/>
                <a:gd name="connsiteX27" fmla="*/ 192305 w 348352"/>
                <a:gd name="connsiteY27" fmla="*/ 98748 h 348352"/>
                <a:gd name="connsiteX28" fmla="*/ 207229 w 348352"/>
                <a:gd name="connsiteY28" fmla="*/ 106742 h 348352"/>
                <a:gd name="connsiteX29" fmla="*/ 217281 w 348352"/>
                <a:gd name="connsiteY29" fmla="*/ 119835 h 348352"/>
                <a:gd name="connsiteX30" fmla="*/ 220950 w 348352"/>
                <a:gd name="connsiteY30" fmla="*/ 137721 h 348352"/>
                <a:gd name="connsiteX31" fmla="*/ 219038 w 348352"/>
                <a:gd name="connsiteY31" fmla="*/ 154163 h 348352"/>
                <a:gd name="connsiteX32" fmla="*/ 212764 w 348352"/>
                <a:gd name="connsiteY32" fmla="*/ 168375 h 348352"/>
                <a:gd name="connsiteX33" fmla="*/ 201427 w 348352"/>
                <a:gd name="connsiteY33" fmla="*/ 181322 h 348352"/>
                <a:gd name="connsiteX34" fmla="*/ 184371 w 348352"/>
                <a:gd name="connsiteY34" fmla="*/ 193956 h 348352"/>
                <a:gd name="connsiteX35" fmla="*/ 169751 w 348352"/>
                <a:gd name="connsiteY35" fmla="*/ 203551 h 348352"/>
                <a:gd name="connsiteX36" fmla="*/ 158859 w 348352"/>
                <a:gd name="connsiteY36" fmla="*/ 212305 h 348352"/>
                <a:gd name="connsiteX37" fmla="*/ 152090 w 348352"/>
                <a:gd name="connsiteY37" fmla="*/ 221290 h 348352"/>
                <a:gd name="connsiteX38" fmla="*/ 149797 w 348352"/>
                <a:gd name="connsiteY38" fmla="*/ 231572 h 348352"/>
                <a:gd name="connsiteX39" fmla="*/ 223954 w 348352"/>
                <a:gd name="connsiteY39" fmla="*/ 231572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2"/>
                    <a:pt x="348353" y="174167"/>
                    <a:pt x="348353" y="174163"/>
                  </a:cubicBezTo>
                  <a:cubicBezTo>
                    <a:pt x="348386" y="78008"/>
                    <a:pt x="270464" y="33"/>
                    <a:pt x="174309" y="0"/>
                  </a:cubicBezTo>
                  <a:cubicBezTo>
                    <a:pt x="174265" y="0"/>
                    <a:pt x="174221" y="0"/>
                    <a:pt x="174176" y="0"/>
                  </a:cubicBezTo>
                  <a:close/>
                  <a:moveTo>
                    <a:pt x="223973" y="252278"/>
                  </a:moveTo>
                  <a:lnTo>
                    <a:pt x="124385" y="252278"/>
                  </a:lnTo>
                  <a:lnTo>
                    <a:pt x="124385" y="237662"/>
                  </a:lnTo>
                  <a:cubicBezTo>
                    <a:pt x="124294" y="231536"/>
                    <a:pt x="125432" y="225454"/>
                    <a:pt x="127733" y="219776"/>
                  </a:cubicBezTo>
                  <a:cubicBezTo>
                    <a:pt x="129987" y="214418"/>
                    <a:pt x="133097" y="209461"/>
                    <a:pt x="136942" y="205101"/>
                  </a:cubicBezTo>
                  <a:cubicBezTo>
                    <a:pt x="141033" y="200470"/>
                    <a:pt x="145604" y="196286"/>
                    <a:pt x="150576" y="192617"/>
                  </a:cubicBezTo>
                  <a:cubicBezTo>
                    <a:pt x="155755" y="188762"/>
                    <a:pt x="161339" y="185006"/>
                    <a:pt x="167325" y="181349"/>
                  </a:cubicBezTo>
                  <a:cubicBezTo>
                    <a:pt x="172338" y="178347"/>
                    <a:pt x="177093" y="174934"/>
                    <a:pt x="181542" y="171145"/>
                  </a:cubicBezTo>
                  <a:cubicBezTo>
                    <a:pt x="184886" y="168291"/>
                    <a:pt x="187859" y="165028"/>
                    <a:pt x="190388" y="161432"/>
                  </a:cubicBezTo>
                  <a:cubicBezTo>
                    <a:pt x="192470" y="158457"/>
                    <a:pt x="193995" y="155128"/>
                    <a:pt x="194887" y="151608"/>
                  </a:cubicBezTo>
                  <a:cubicBezTo>
                    <a:pt x="195724" y="148014"/>
                    <a:pt x="196132" y="144333"/>
                    <a:pt x="196103" y="140643"/>
                  </a:cubicBezTo>
                  <a:cubicBezTo>
                    <a:pt x="196108" y="137435"/>
                    <a:pt x="195594" y="134248"/>
                    <a:pt x="194580" y="131204"/>
                  </a:cubicBezTo>
                  <a:cubicBezTo>
                    <a:pt x="193625" y="128269"/>
                    <a:pt x="192098" y="125552"/>
                    <a:pt x="190086" y="123211"/>
                  </a:cubicBezTo>
                  <a:cubicBezTo>
                    <a:pt x="187989" y="120832"/>
                    <a:pt x="185389" y="118952"/>
                    <a:pt x="182473" y="117707"/>
                  </a:cubicBezTo>
                  <a:cubicBezTo>
                    <a:pt x="179079" y="116279"/>
                    <a:pt x="175423" y="115579"/>
                    <a:pt x="171741" y="115653"/>
                  </a:cubicBezTo>
                  <a:cubicBezTo>
                    <a:pt x="164550" y="115626"/>
                    <a:pt x="157454" y="117296"/>
                    <a:pt x="151030" y="120528"/>
                  </a:cubicBezTo>
                  <a:cubicBezTo>
                    <a:pt x="144275" y="123956"/>
                    <a:pt x="138066" y="128368"/>
                    <a:pt x="132608" y="133621"/>
                  </a:cubicBezTo>
                  <a:lnTo>
                    <a:pt x="132608" y="109865"/>
                  </a:lnTo>
                  <a:cubicBezTo>
                    <a:pt x="137882" y="104952"/>
                    <a:pt x="144208" y="101307"/>
                    <a:pt x="151104" y="99207"/>
                  </a:cubicBezTo>
                  <a:cubicBezTo>
                    <a:pt x="158545" y="97001"/>
                    <a:pt x="166274" y="95918"/>
                    <a:pt x="174034" y="95997"/>
                  </a:cubicBezTo>
                  <a:cubicBezTo>
                    <a:pt x="180231" y="95954"/>
                    <a:pt x="186396" y="96882"/>
                    <a:pt x="192305" y="98748"/>
                  </a:cubicBezTo>
                  <a:cubicBezTo>
                    <a:pt x="197743" y="100440"/>
                    <a:pt x="202808" y="103153"/>
                    <a:pt x="207229" y="106742"/>
                  </a:cubicBezTo>
                  <a:cubicBezTo>
                    <a:pt x="211527" y="110289"/>
                    <a:pt x="214965" y="114766"/>
                    <a:pt x="217281" y="119835"/>
                  </a:cubicBezTo>
                  <a:cubicBezTo>
                    <a:pt x="219804" y="125455"/>
                    <a:pt x="221056" y="131562"/>
                    <a:pt x="220950" y="137721"/>
                  </a:cubicBezTo>
                  <a:cubicBezTo>
                    <a:pt x="221004" y="143260"/>
                    <a:pt x="220361" y="148784"/>
                    <a:pt x="219038" y="154163"/>
                  </a:cubicBezTo>
                  <a:cubicBezTo>
                    <a:pt x="217741" y="159212"/>
                    <a:pt x="215622" y="164014"/>
                    <a:pt x="212764" y="168375"/>
                  </a:cubicBezTo>
                  <a:cubicBezTo>
                    <a:pt x="209579" y="173176"/>
                    <a:pt x="205766" y="177530"/>
                    <a:pt x="201427" y="181322"/>
                  </a:cubicBezTo>
                  <a:cubicBezTo>
                    <a:pt x="196086" y="185979"/>
                    <a:pt x="190383" y="190204"/>
                    <a:pt x="184371" y="193956"/>
                  </a:cubicBezTo>
                  <a:cubicBezTo>
                    <a:pt x="178886" y="197411"/>
                    <a:pt x="174013" y="200609"/>
                    <a:pt x="169751" y="203551"/>
                  </a:cubicBezTo>
                  <a:cubicBezTo>
                    <a:pt x="165890" y="206171"/>
                    <a:pt x="162248" y="209099"/>
                    <a:pt x="158859" y="212305"/>
                  </a:cubicBezTo>
                  <a:cubicBezTo>
                    <a:pt x="156103" y="214889"/>
                    <a:pt x="153813" y="217928"/>
                    <a:pt x="152090" y="221290"/>
                  </a:cubicBezTo>
                  <a:cubicBezTo>
                    <a:pt x="150540" y="224494"/>
                    <a:pt x="149755" y="228013"/>
                    <a:pt x="149797" y="231572"/>
                  </a:cubicBezTo>
                  <a:lnTo>
                    <a:pt x="223954" y="231572"/>
                  </a:lnTo>
                  <a:close/>
                </a:path>
              </a:pathLst>
            </a:custGeom>
            <a:solidFill>
              <a:srgbClr val="4CC1E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2F03774-4EC7-491C-9AA5-32E8496BE5E7}"/>
              </a:ext>
            </a:extLst>
          </p:cNvPr>
          <p:cNvGrpSpPr/>
          <p:nvPr/>
        </p:nvGrpSpPr>
        <p:grpSpPr>
          <a:xfrm>
            <a:off x="8965666" y="1333282"/>
            <a:ext cx="348352" cy="348352"/>
            <a:chOff x="7356108" y="1403702"/>
            <a:chExt cx="348352" cy="348352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D1A4688-4735-45F4-8434-CD550A675015}"/>
                </a:ext>
              </a:extLst>
            </p:cNvPr>
            <p:cNvSpPr/>
            <p:nvPr/>
          </p:nvSpPr>
          <p:spPr>
            <a:xfrm>
              <a:off x="7378501" y="1430734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Graphic 69" descr="Badge 1">
              <a:extLst>
                <a:ext uri="{FF2B5EF4-FFF2-40B4-BE49-F238E27FC236}">
                  <a16:creationId xmlns:a16="http://schemas.microsoft.com/office/drawing/2014/main" id="{AF537709-30E4-4CEF-AF8A-401BB61EB73F}"/>
                </a:ext>
              </a:extLst>
            </p:cNvPr>
            <p:cNvSpPr/>
            <p:nvPr/>
          </p:nvSpPr>
          <p:spPr>
            <a:xfrm>
              <a:off x="7356108" y="1403702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58 h 348352"/>
                <a:gd name="connsiteX5" fmla="*/ 174314 w 348352"/>
                <a:gd name="connsiteY5" fmla="*/ 0 h 348352"/>
                <a:gd name="connsiteX6" fmla="*/ 174176 w 348352"/>
                <a:gd name="connsiteY6" fmla="*/ 0 h 348352"/>
                <a:gd name="connsiteX7" fmla="*/ 193282 w 348352"/>
                <a:gd name="connsiteY7" fmla="*/ 248109 h 348352"/>
                <a:gd name="connsiteX8" fmla="*/ 166788 w 348352"/>
                <a:gd name="connsiteY8" fmla="*/ 248109 h 348352"/>
                <a:gd name="connsiteX9" fmla="*/ 166788 w 348352"/>
                <a:gd name="connsiteY9" fmla="*/ 121574 h 348352"/>
                <a:gd name="connsiteX10" fmla="*/ 159703 w 348352"/>
                <a:gd name="connsiteY10" fmla="*/ 125990 h 348352"/>
                <a:gd name="connsiteX11" fmla="*/ 152016 w 348352"/>
                <a:gd name="connsiteY11" fmla="*/ 129797 h 348352"/>
                <a:gd name="connsiteX12" fmla="*/ 143032 w 348352"/>
                <a:gd name="connsiteY12" fmla="*/ 132920 h 348352"/>
                <a:gd name="connsiteX13" fmla="*/ 132677 w 348352"/>
                <a:gd name="connsiteY13" fmla="*/ 135736 h 348352"/>
                <a:gd name="connsiteX14" fmla="*/ 132677 w 348352"/>
                <a:gd name="connsiteY14" fmla="*/ 114571 h 348352"/>
                <a:gd name="connsiteX15" fmla="*/ 139602 w 348352"/>
                <a:gd name="connsiteY15" fmla="*/ 112438 h 348352"/>
                <a:gd name="connsiteX16" fmla="*/ 145775 w 348352"/>
                <a:gd name="connsiteY16" fmla="*/ 110306 h 348352"/>
                <a:gd name="connsiteX17" fmla="*/ 151865 w 348352"/>
                <a:gd name="connsiteY17" fmla="*/ 107792 h 348352"/>
                <a:gd name="connsiteX18" fmla="*/ 157955 w 348352"/>
                <a:gd name="connsiteY18" fmla="*/ 105279 h 348352"/>
                <a:gd name="connsiteX19" fmla="*/ 163812 w 348352"/>
                <a:gd name="connsiteY19" fmla="*/ 102234 h 348352"/>
                <a:gd name="connsiteX20" fmla="*/ 169682 w 348352"/>
                <a:gd name="connsiteY20" fmla="*/ 99024 h 348352"/>
                <a:gd name="connsiteX21" fmla="*/ 175997 w 348352"/>
                <a:gd name="connsiteY21" fmla="*/ 95355 h 348352"/>
                <a:gd name="connsiteX22" fmla="*/ 182321 w 348352"/>
                <a:gd name="connsiteY22" fmla="*/ 91686 h 348352"/>
                <a:gd name="connsiteX23" fmla="*/ 193282 w 348352"/>
                <a:gd name="connsiteY23" fmla="*/ 91686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1"/>
                    <a:pt x="348353" y="174164"/>
                    <a:pt x="348353" y="174158"/>
                  </a:cubicBezTo>
                  <a:cubicBezTo>
                    <a:pt x="348386" y="78006"/>
                    <a:pt x="270466" y="33"/>
                    <a:pt x="174314" y="0"/>
                  </a:cubicBezTo>
                  <a:cubicBezTo>
                    <a:pt x="174268" y="0"/>
                    <a:pt x="174222" y="0"/>
                    <a:pt x="174176" y="0"/>
                  </a:cubicBezTo>
                  <a:close/>
                  <a:moveTo>
                    <a:pt x="193282" y="248109"/>
                  </a:moveTo>
                  <a:lnTo>
                    <a:pt x="166788" y="248109"/>
                  </a:lnTo>
                  <a:lnTo>
                    <a:pt x="166788" y="121574"/>
                  </a:lnTo>
                  <a:cubicBezTo>
                    <a:pt x="164550" y="123102"/>
                    <a:pt x="162188" y="124574"/>
                    <a:pt x="159703" y="125990"/>
                  </a:cubicBezTo>
                  <a:cubicBezTo>
                    <a:pt x="157218" y="127410"/>
                    <a:pt x="154651" y="128681"/>
                    <a:pt x="152016" y="129797"/>
                  </a:cubicBezTo>
                  <a:cubicBezTo>
                    <a:pt x="149167" y="130916"/>
                    <a:pt x="146172" y="131957"/>
                    <a:pt x="143032" y="132920"/>
                  </a:cubicBezTo>
                  <a:cubicBezTo>
                    <a:pt x="139892" y="133883"/>
                    <a:pt x="136440" y="134822"/>
                    <a:pt x="132677" y="135736"/>
                  </a:cubicBezTo>
                  <a:lnTo>
                    <a:pt x="132677" y="114571"/>
                  </a:lnTo>
                  <a:cubicBezTo>
                    <a:pt x="135214" y="113858"/>
                    <a:pt x="137523" y="113148"/>
                    <a:pt x="139602" y="112438"/>
                  </a:cubicBezTo>
                  <a:cubicBezTo>
                    <a:pt x="141681" y="111729"/>
                    <a:pt x="143738" y="111018"/>
                    <a:pt x="145775" y="110306"/>
                  </a:cubicBezTo>
                  <a:cubicBezTo>
                    <a:pt x="147797" y="109494"/>
                    <a:pt x="149833" y="108659"/>
                    <a:pt x="151865" y="107792"/>
                  </a:cubicBezTo>
                  <a:cubicBezTo>
                    <a:pt x="153897" y="106926"/>
                    <a:pt x="155924" y="106095"/>
                    <a:pt x="157955" y="105279"/>
                  </a:cubicBezTo>
                  <a:cubicBezTo>
                    <a:pt x="159881" y="104264"/>
                    <a:pt x="161834" y="103249"/>
                    <a:pt x="163812" y="102234"/>
                  </a:cubicBezTo>
                  <a:cubicBezTo>
                    <a:pt x="165790" y="101219"/>
                    <a:pt x="167747" y="100149"/>
                    <a:pt x="169682" y="99024"/>
                  </a:cubicBezTo>
                  <a:cubicBezTo>
                    <a:pt x="171822" y="97911"/>
                    <a:pt x="173927" y="96688"/>
                    <a:pt x="175997" y="95355"/>
                  </a:cubicBezTo>
                  <a:cubicBezTo>
                    <a:pt x="178067" y="94022"/>
                    <a:pt x="180175" y="92799"/>
                    <a:pt x="182321" y="91686"/>
                  </a:cubicBezTo>
                  <a:lnTo>
                    <a:pt x="193282" y="91686"/>
                  </a:lnTo>
                  <a:close/>
                </a:path>
              </a:pathLst>
            </a:custGeom>
            <a:solidFill>
              <a:srgbClr val="F7931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879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8573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Staggered Process – Slide Template</vt:lpstr>
      <vt:lpstr>Vertical Staggered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Staggered Process</dc:title>
  <dc:creator>PresentationGO.com</dc:creator>
  <dc:description>© Copyright PresentationGO.com</dc:description>
  <dcterms:created xsi:type="dcterms:W3CDTF">2014-11-26T05:14:11Z</dcterms:created>
  <dcterms:modified xsi:type="dcterms:W3CDTF">2020-09-15T20:07:20Z</dcterms:modified>
  <cp:category>Charts &amp; Diagrams</cp:category>
</cp:coreProperties>
</file>