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47" d="100"/>
          <a:sy n="147" d="100"/>
        </p:scale>
        <p:origin x="98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3532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Vertical Strips Lozenge – Slide Template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4171EA2-8DA1-F8D4-E197-5B7C82B46DBE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A69CBDA-3934-7A7C-44C6-3ECF7C295338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1903099B-9D35-3A0A-4713-7F030C674A2D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4789105F-FC74-ABC4-C582-C690AD8F2764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8F197157-11B5-250A-E244-11756F9F741E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7326B9B1-456F-A8A6-4687-C38EC3FAD136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CF46421-413E-A768-DEF9-4EE7C759A555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B85CE356-3F0D-1DF5-A70C-8B6545E7572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B3DF9004-D063-DCD7-C528-2B3DBE1FE68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9A8A4B04-1AF8-F4E2-3BD3-5A082F9D6B3F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DAA5E43D-BA27-17D6-FE0D-5E37964364B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69AE98E8-5429-14E9-9915-D13EAF4F70D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DDF26838-EA23-32DF-8F00-D1BFF0C55749}"/>
              </a:ext>
            </a:extLst>
          </p:cNvPr>
          <p:cNvGrpSpPr/>
          <p:nvPr/>
        </p:nvGrpSpPr>
        <p:grpSpPr>
          <a:xfrm>
            <a:off x="5661237" y="1112768"/>
            <a:ext cx="869525" cy="4959105"/>
            <a:chOff x="5661237" y="1112768"/>
            <a:chExt cx="869525" cy="4959105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2B34BA09-7ADE-D59F-A968-ADBA82A6AEC0}"/>
                </a:ext>
              </a:extLst>
            </p:cNvPr>
            <p:cNvSpPr/>
            <p:nvPr/>
          </p:nvSpPr>
          <p:spPr>
            <a:xfrm>
              <a:off x="5661237" y="1112768"/>
              <a:ext cx="869525" cy="4959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894"/>
                  </a:moveTo>
                  <a:lnTo>
                    <a:pt x="0" y="19706"/>
                  </a:lnTo>
                  <a:cubicBezTo>
                    <a:pt x="0" y="20753"/>
                    <a:pt x="4829" y="21600"/>
                    <a:pt x="10800" y="21600"/>
                  </a:cubicBezTo>
                  <a:cubicBezTo>
                    <a:pt x="16771" y="21600"/>
                    <a:pt x="21600" y="20753"/>
                    <a:pt x="21600" y="19706"/>
                  </a:cubicBezTo>
                  <a:lnTo>
                    <a:pt x="21600" y="1894"/>
                  </a:lnTo>
                  <a:cubicBezTo>
                    <a:pt x="21600" y="847"/>
                    <a:pt x="16771" y="0"/>
                    <a:pt x="10800" y="0"/>
                  </a:cubicBezTo>
                  <a:cubicBezTo>
                    <a:pt x="4829" y="0"/>
                    <a:pt x="0" y="847"/>
                    <a:pt x="0" y="1894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" name="Circle">
              <a:extLst>
                <a:ext uri="{FF2B5EF4-FFF2-40B4-BE49-F238E27FC236}">
                  <a16:creationId xmlns:a16="http://schemas.microsoft.com/office/drawing/2014/main" id="{CAE64EB3-C2BC-7345-B75C-DAF10DCE0FEA}"/>
                </a:ext>
              </a:extLst>
            </p:cNvPr>
            <p:cNvSpPr/>
            <p:nvPr/>
          </p:nvSpPr>
          <p:spPr>
            <a:xfrm>
              <a:off x="5767277" y="1236480"/>
              <a:ext cx="657445" cy="657445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2000" b="1" dirty="0"/>
                <a:t>04</a:t>
              </a:r>
              <a:endParaRPr sz="2000" b="1" dirty="0"/>
            </a:p>
          </p:txBody>
        </p:sp>
        <p:sp>
          <p:nvSpPr>
            <p:cNvPr id="5" name="Circle">
              <a:extLst>
                <a:ext uri="{FF2B5EF4-FFF2-40B4-BE49-F238E27FC236}">
                  <a16:creationId xmlns:a16="http://schemas.microsoft.com/office/drawing/2014/main" id="{5D624356-63F4-3494-4B07-94C7BA4B9437}"/>
                </a:ext>
              </a:extLst>
            </p:cNvPr>
            <p:cNvSpPr/>
            <p:nvPr/>
          </p:nvSpPr>
          <p:spPr>
            <a:xfrm>
              <a:off x="5767277" y="5283646"/>
              <a:ext cx="657445" cy="657445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/>
              <a:endParaRPr sz="2000" b="1"/>
            </a:p>
          </p:txBody>
        </p:sp>
        <p:pic>
          <p:nvPicPr>
            <p:cNvPr id="47" name="Graphic 46" descr="Coins with solid fill">
              <a:extLst>
                <a:ext uri="{FF2B5EF4-FFF2-40B4-BE49-F238E27FC236}">
                  <a16:creationId xmlns:a16="http://schemas.microsoft.com/office/drawing/2014/main" id="{780B0AD5-A0C8-E7CC-C0C8-59D421D2234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880416" y="5396785"/>
              <a:ext cx="431167" cy="431167"/>
            </a:xfrm>
            <a:prstGeom prst="rect">
              <a:avLst/>
            </a:prstGeom>
          </p:spPr>
        </p:pic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90DB7D94-5FC2-2E89-B900-54AFCAFD0DBD}"/>
                </a:ext>
              </a:extLst>
            </p:cNvPr>
            <p:cNvSpPr/>
            <p:nvPr/>
          </p:nvSpPr>
          <p:spPr>
            <a:xfrm>
              <a:off x="6095999" y="1112768"/>
              <a:ext cx="434763" cy="4959105"/>
            </a:xfrm>
            <a:custGeom>
              <a:avLst/>
              <a:gdLst>
                <a:gd name="connsiteX0" fmla="*/ 1 w 434763"/>
                <a:gd name="connsiteY0" fmla="*/ 0 h 4959105"/>
                <a:gd name="connsiteX1" fmla="*/ 434763 w 434763"/>
                <a:gd name="connsiteY1" fmla="*/ 434840 h 4959105"/>
                <a:gd name="connsiteX2" fmla="*/ 434763 w 434763"/>
                <a:gd name="connsiteY2" fmla="*/ 4524265 h 4959105"/>
                <a:gd name="connsiteX3" fmla="*/ 1 w 434763"/>
                <a:gd name="connsiteY3" fmla="*/ 4959105 h 4959105"/>
                <a:gd name="connsiteX4" fmla="*/ 0 w 434763"/>
                <a:gd name="connsiteY4" fmla="*/ 4959105 h 4959105"/>
                <a:gd name="connsiteX5" fmla="*/ 0 w 434763"/>
                <a:gd name="connsiteY5" fmla="*/ 0 h 4959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4763" h="4959105">
                  <a:moveTo>
                    <a:pt x="1" y="0"/>
                  </a:moveTo>
                  <a:cubicBezTo>
                    <a:pt x="240368" y="0"/>
                    <a:pt x="434763" y="194461"/>
                    <a:pt x="434763" y="434840"/>
                  </a:cubicBezTo>
                  <a:lnTo>
                    <a:pt x="434763" y="4524265"/>
                  </a:lnTo>
                  <a:cubicBezTo>
                    <a:pt x="434763" y="4764644"/>
                    <a:pt x="240368" y="4959105"/>
                    <a:pt x="1" y="4959105"/>
                  </a:cubicBezTo>
                  <a:lnTo>
                    <a:pt x="0" y="495910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A6B2CE2C-6EB0-AD3B-B794-31FD1A50F94E}"/>
              </a:ext>
            </a:extLst>
          </p:cNvPr>
          <p:cNvGrpSpPr/>
          <p:nvPr/>
        </p:nvGrpSpPr>
        <p:grpSpPr>
          <a:xfrm>
            <a:off x="6680392" y="1800256"/>
            <a:ext cx="869525" cy="3584129"/>
            <a:chOff x="6686283" y="1766677"/>
            <a:chExt cx="869525" cy="3584129"/>
          </a:xfrm>
        </p:grpSpPr>
        <p:sp>
          <p:nvSpPr>
            <p:cNvPr id="6" name="Shape">
              <a:extLst>
                <a:ext uri="{FF2B5EF4-FFF2-40B4-BE49-F238E27FC236}">
                  <a16:creationId xmlns:a16="http://schemas.microsoft.com/office/drawing/2014/main" id="{68A9BFA0-4A6C-740A-EF1A-87F524B6933C}"/>
                </a:ext>
              </a:extLst>
            </p:cNvPr>
            <p:cNvSpPr/>
            <p:nvPr/>
          </p:nvSpPr>
          <p:spPr>
            <a:xfrm>
              <a:off x="6686283" y="1766677"/>
              <a:ext cx="869525" cy="3584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620"/>
                  </a:moveTo>
                  <a:lnTo>
                    <a:pt x="0" y="18980"/>
                  </a:lnTo>
                  <a:cubicBezTo>
                    <a:pt x="0" y="20428"/>
                    <a:pt x="4829" y="21600"/>
                    <a:pt x="10800" y="21600"/>
                  </a:cubicBezTo>
                  <a:cubicBezTo>
                    <a:pt x="16771" y="21600"/>
                    <a:pt x="21600" y="20428"/>
                    <a:pt x="21600" y="18980"/>
                  </a:cubicBezTo>
                  <a:lnTo>
                    <a:pt x="21600" y="2620"/>
                  </a:lnTo>
                  <a:cubicBezTo>
                    <a:pt x="21600" y="1172"/>
                    <a:pt x="16771" y="0"/>
                    <a:pt x="10800" y="0"/>
                  </a:cubicBezTo>
                  <a:cubicBezTo>
                    <a:pt x="4829" y="0"/>
                    <a:pt x="0" y="1172"/>
                    <a:pt x="0" y="262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Circle">
              <a:extLst>
                <a:ext uri="{FF2B5EF4-FFF2-40B4-BE49-F238E27FC236}">
                  <a16:creationId xmlns:a16="http://schemas.microsoft.com/office/drawing/2014/main" id="{A7F998BB-AB29-DA30-6A2D-B01BD96DF38F}"/>
                </a:ext>
              </a:extLst>
            </p:cNvPr>
            <p:cNvSpPr/>
            <p:nvPr/>
          </p:nvSpPr>
          <p:spPr>
            <a:xfrm>
              <a:off x="6792323" y="1890389"/>
              <a:ext cx="657445" cy="657445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2000" b="1" dirty="0"/>
                <a:t>05</a:t>
              </a:r>
              <a:endParaRPr sz="2000" b="1" dirty="0"/>
            </a:p>
          </p:txBody>
        </p:sp>
        <p:sp>
          <p:nvSpPr>
            <p:cNvPr id="8" name="Circle">
              <a:extLst>
                <a:ext uri="{FF2B5EF4-FFF2-40B4-BE49-F238E27FC236}">
                  <a16:creationId xmlns:a16="http://schemas.microsoft.com/office/drawing/2014/main" id="{049B6CC8-9DC0-8F8C-52E6-8C91166ECA6C}"/>
                </a:ext>
              </a:extLst>
            </p:cNvPr>
            <p:cNvSpPr/>
            <p:nvPr/>
          </p:nvSpPr>
          <p:spPr>
            <a:xfrm>
              <a:off x="6792323" y="4559045"/>
              <a:ext cx="657445" cy="657445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/>
              <a:endParaRPr sz="2000" b="1"/>
            </a:p>
          </p:txBody>
        </p:sp>
        <p:pic>
          <p:nvPicPr>
            <p:cNvPr id="51" name="Graphic 50" descr="Piggy Bank with solid fill">
              <a:extLst>
                <a:ext uri="{FF2B5EF4-FFF2-40B4-BE49-F238E27FC236}">
                  <a16:creationId xmlns:a16="http://schemas.microsoft.com/office/drawing/2014/main" id="{5903435D-D6AD-370E-6DB3-C434F334E26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905462" y="4672184"/>
              <a:ext cx="431167" cy="431167"/>
            </a:xfrm>
            <a:prstGeom prst="rect">
              <a:avLst/>
            </a:prstGeom>
          </p:spPr>
        </p:pic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4C49DB3-9ED2-1091-4048-DF8E5E17FD86}"/>
                </a:ext>
              </a:extLst>
            </p:cNvPr>
            <p:cNvSpPr/>
            <p:nvPr/>
          </p:nvSpPr>
          <p:spPr>
            <a:xfrm>
              <a:off x="7121045" y="1766677"/>
              <a:ext cx="434763" cy="3584129"/>
            </a:xfrm>
            <a:custGeom>
              <a:avLst/>
              <a:gdLst>
                <a:gd name="connsiteX0" fmla="*/ 1 w 434763"/>
                <a:gd name="connsiteY0" fmla="*/ 0 h 3584129"/>
                <a:gd name="connsiteX1" fmla="*/ 434763 w 434763"/>
                <a:gd name="connsiteY1" fmla="*/ 434742 h 3584129"/>
                <a:gd name="connsiteX2" fmla="*/ 434763 w 434763"/>
                <a:gd name="connsiteY2" fmla="*/ 3149388 h 3584129"/>
                <a:gd name="connsiteX3" fmla="*/ 1 w 434763"/>
                <a:gd name="connsiteY3" fmla="*/ 3584129 h 3584129"/>
                <a:gd name="connsiteX4" fmla="*/ 0 w 434763"/>
                <a:gd name="connsiteY4" fmla="*/ 3584129 h 3584129"/>
                <a:gd name="connsiteX5" fmla="*/ 0 w 434763"/>
                <a:gd name="connsiteY5" fmla="*/ 0 h 3584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4763" h="3584129">
                  <a:moveTo>
                    <a:pt x="1" y="0"/>
                  </a:moveTo>
                  <a:cubicBezTo>
                    <a:pt x="240368" y="0"/>
                    <a:pt x="434763" y="194472"/>
                    <a:pt x="434763" y="434742"/>
                  </a:cubicBezTo>
                  <a:lnTo>
                    <a:pt x="434763" y="3149388"/>
                  </a:lnTo>
                  <a:cubicBezTo>
                    <a:pt x="434763" y="3389657"/>
                    <a:pt x="240368" y="3584129"/>
                    <a:pt x="1" y="3584129"/>
                  </a:cubicBezTo>
                  <a:lnTo>
                    <a:pt x="0" y="35841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F6AE0399-3570-38F3-076E-37AEED65AFB6}"/>
              </a:ext>
            </a:extLst>
          </p:cNvPr>
          <p:cNvGrpSpPr/>
          <p:nvPr/>
        </p:nvGrpSpPr>
        <p:grpSpPr>
          <a:xfrm>
            <a:off x="7699547" y="2425005"/>
            <a:ext cx="869525" cy="2334631"/>
            <a:chOff x="7693657" y="2420586"/>
            <a:chExt cx="869525" cy="2334631"/>
          </a:xfrm>
        </p:grpSpPr>
        <p:sp>
          <p:nvSpPr>
            <p:cNvPr id="9" name="Shape">
              <a:extLst>
                <a:ext uri="{FF2B5EF4-FFF2-40B4-BE49-F238E27FC236}">
                  <a16:creationId xmlns:a16="http://schemas.microsoft.com/office/drawing/2014/main" id="{5876C424-35C3-570A-85AA-7027FDA0A168}"/>
                </a:ext>
              </a:extLst>
            </p:cNvPr>
            <p:cNvSpPr/>
            <p:nvPr/>
          </p:nvSpPr>
          <p:spPr>
            <a:xfrm>
              <a:off x="7693657" y="2420586"/>
              <a:ext cx="869525" cy="2334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4022"/>
                  </a:moveTo>
                  <a:lnTo>
                    <a:pt x="0" y="17578"/>
                  </a:lnTo>
                  <a:cubicBezTo>
                    <a:pt x="0" y="19801"/>
                    <a:pt x="4829" y="21600"/>
                    <a:pt x="10800" y="21600"/>
                  </a:cubicBezTo>
                  <a:cubicBezTo>
                    <a:pt x="16771" y="21600"/>
                    <a:pt x="21600" y="19801"/>
                    <a:pt x="21600" y="17578"/>
                  </a:cubicBezTo>
                  <a:lnTo>
                    <a:pt x="21600" y="4022"/>
                  </a:lnTo>
                  <a:cubicBezTo>
                    <a:pt x="21600" y="1799"/>
                    <a:pt x="16771" y="0"/>
                    <a:pt x="10800" y="0"/>
                  </a:cubicBezTo>
                  <a:cubicBezTo>
                    <a:pt x="4829" y="0"/>
                    <a:pt x="0" y="1799"/>
                    <a:pt x="0" y="4022"/>
                  </a:cubicBezTo>
                  <a:close/>
                </a:path>
              </a:pathLst>
            </a:custGeom>
            <a:solidFill>
              <a:srgbClr val="7030A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Circle">
              <a:extLst>
                <a:ext uri="{FF2B5EF4-FFF2-40B4-BE49-F238E27FC236}">
                  <a16:creationId xmlns:a16="http://schemas.microsoft.com/office/drawing/2014/main" id="{4AEEC617-DA56-09A9-21DF-ECA8C67659EC}"/>
                </a:ext>
              </a:extLst>
            </p:cNvPr>
            <p:cNvSpPr/>
            <p:nvPr/>
          </p:nvSpPr>
          <p:spPr>
            <a:xfrm>
              <a:off x="7799697" y="2544298"/>
              <a:ext cx="657445" cy="657445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2000" b="1" dirty="0"/>
                <a:t>06</a:t>
              </a:r>
              <a:endParaRPr sz="2000" b="1" dirty="0"/>
            </a:p>
          </p:txBody>
        </p:sp>
        <p:sp>
          <p:nvSpPr>
            <p:cNvPr id="11" name="Circle">
              <a:extLst>
                <a:ext uri="{FF2B5EF4-FFF2-40B4-BE49-F238E27FC236}">
                  <a16:creationId xmlns:a16="http://schemas.microsoft.com/office/drawing/2014/main" id="{19DF790B-8544-47DD-CFF5-B5F56B672FB6}"/>
                </a:ext>
              </a:extLst>
            </p:cNvPr>
            <p:cNvSpPr/>
            <p:nvPr/>
          </p:nvSpPr>
          <p:spPr>
            <a:xfrm>
              <a:off x="7799697" y="3975829"/>
              <a:ext cx="657445" cy="657445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/>
              <a:endParaRPr sz="2000" b="1"/>
            </a:p>
          </p:txBody>
        </p:sp>
        <p:pic>
          <p:nvPicPr>
            <p:cNvPr id="45" name="Graphic 44" descr="Box trolley with solid fill">
              <a:extLst>
                <a:ext uri="{FF2B5EF4-FFF2-40B4-BE49-F238E27FC236}">
                  <a16:creationId xmlns:a16="http://schemas.microsoft.com/office/drawing/2014/main" id="{37437FAF-C67C-FF4D-B9FC-161831F9DCA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7912836" y="4088968"/>
              <a:ext cx="431167" cy="431167"/>
            </a:xfrm>
            <a:prstGeom prst="rect">
              <a:avLst/>
            </a:prstGeom>
          </p:spPr>
        </p:pic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9CED043-9090-AA47-45CA-4930BEBDB561}"/>
                </a:ext>
              </a:extLst>
            </p:cNvPr>
            <p:cNvSpPr/>
            <p:nvPr/>
          </p:nvSpPr>
          <p:spPr>
            <a:xfrm>
              <a:off x="8128419" y="2420586"/>
              <a:ext cx="434763" cy="2334631"/>
            </a:xfrm>
            <a:custGeom>
              <a:avLst/>
              <a:gdLst>
                <a:gd name="connsiteX0" fmla="*/ 1 w 434763"/>
                <a:gd name="connsiteY0" fmla="*/ 0 h 2334631"/>
                <a:gd name="connsiteX1" fmla="*/ 434763 w 434763"/>
                <a:gd name="connsiteY1" fmla="*/ 434717 h 2334631"/>
                <a:gd name="connsiteX2" fmla="*/ 434763 w 434763"/>
                <a:gd name="connsiteY2" fmla="*/ 1899914 h 2334631"/>
                <a:gd name="connsiteX3" fmla="*/ 1 w 434763"/>
                <a:gd name="connsiteY3" fmla="*/ 2334631 h 2334631"/>
                <a:gd name="connsiteX4" fmla="*/ 0 w 434763"/>
                <a:gd name="connsiteY4" fmla="*/ 2334631 h 2334631"/>
                <a:gd name="connsiteX5" fmla="*/ 0 w 434763"/>
                <a:gd name="connsiteY5" fmla="*/ 0 h 2334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4763" h="2334631">
                  <a:moveTo>
                    <a:pt x="1" y="0"/>
                  </a:moveTo>
                  <a:cubicBezTo>
                    <a:pt x="240368" y="0"/>
                    <a:pt x="434763" y="194445"/>
                    <a:pt x="434763" y="434717"/>
                  </a:cubicBezTo>
                  <a:lnTo>
                    <a:pt x="434763" y="1899914"/>
                  </a:lnTo>
                  <a:cubicBezTo>
                    <a:pt x="434763" y="2140187"/>
                    <a:pt x="240368" y="2334631"/>
                    <a:pt x="1" y="2334631"/>
                  </a:cubicBezTo>
                  <a:lnTo>
                    <a:pt x="0" y="23346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4D5F7779-776D-7DD2-725C-54ECF68258D9}"/>
              </a:ext>
            </a:extLst>
          </p:cNvPr>
          <p:cNvGrpSpPr/>
          <p:nvPr/>
        </p:nvGrpSpPr>
        <p:grpSpPr>
          <a:xfrm>
            <a:off x="4642082" y="1769328"/>
            <a:ext cx="869525" cy="3645984"/>
            <a:chOff x="4636191" y="1766677"/>
            <a:chExt cx="869525" cy="3645984"/>
          </a:xfrm>
        </p:grpSpPr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5F8879FD-C8CA-5095-4C21-ABB6160ED966}"/>
                </a:ext>
              </a:extLst>
            </p:cNvPr>
            <p:cNvSpPr/>
            <p:nvPr/>
          </p:nvSpPr>
          <p:spPr>
            <a:xfrm>
              <a:off x="4636191" y="1766677"/>
              <a:ext cx="869525" cy="364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576"/>
                  </a:moveTo>
                  <a:lnTo>
                    <a:pt x="0" y="19024"/>
                  </a:lnTo>
                  <a:cubicBezTo>
                    <a:pt x="0" y="20448"/>
                    <a:pt x="4829" y="21600"/>
                    <a:pt x="10800" y="21600"/>
                  </a:cubicBezTo>
                  <a:cubicBezTo>
                    <a:pt x="16771" y="21600"/>
                    <a:pt x="21600" y="20448"/>
                    <a:pt x="21600" y="19024"/>
                  </a:cubicBezTo>
                  <a:lnTo>
                    <a:pt x="21600" y="2576"/>
                  </a:lnTo>
                  <a:cubicBezTo>
                    <a:pt x="21600" y="1152"/>
                    <a:pt x="16771" y="0"/>
                    <a:pt x="10800" y="0"/>
                  </a:cubicBezTo>
                  <a:cubicBezTo>
                    <a:pt x="4829" y="0"/>
                    <a:pt x="0" y="1152"/>
                    <a:pt x="0" y="2576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" name="Circle">
              <a:extLst>
                <a:ext uri="{FF2B5EF4-FFF2-40B4-BE49-F238E27FC236}">
                  <a16:creationId xmlns:a16="http://schemas.microsoft.com/office/drawing/2014/main" id="{CE912529-0ED9-53F2-8C17-A790D0D1CD0B}"/>
                </a:ext>
              </a:extLst>
            </p:cNvPr>
            <p:cNvSpPr/>
            <p:nvPr/>
          </p:nvSpPr>
          <p:spPr>
            <a:xfrm>
              <a:off x="4742231" y="1890389"/>
              <a:ext cx="657445" cy="657445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2000" b="1" dirty="0"/>
                <a:t>03</a:t>
              </a:r>
              <a:endParaRPr sz="2000" b="1" dirty="0"/>
            </a:p>
          </p:txBody>
        </p:sp>
        <p:sp>
          <p:nvSpPr>
            <p:cNvPr id="14" name="Circle">
              <a:extLst>
                <a:ext uri="{FF2B5EF4-FFF2-40B4-BE49-F238E27FC236}">
                  <a16:creationId xmlns:a16="http://schemas.microsoft.com/office/drawing/2014/main" id="{71644077-70CA-9C21-3DD1-C69BF86EAB19}"/>
                </a:ext>
              </a:extLst>
            </p:cNvPr>
            <p:cNvSpPr/>
            <p:nvPr/>
          </p:nvSpPr>
          <p:spPr>
            <a:xfrm>
              <a:off x="4742231" y="4629737"/>
              <a:ext cx="657445" cy="657445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/>
              <a:endParaRPr sz="2000" b="1"/>
            </a:p>
          </p:txBody>
        </p:sp>
        <p:pic>
          <p:nvPicPr>
            <p:cNvPr id="53" name="Graphic 52" descr="Tag with solid fill">
              <a:extLst>
                <a:ext uri="{FF2B5EF4-FFF2-40B4-BE49-F238E27FC236}">
                  <a16:creationId xmlns:a16="http://schemas.microsoft.com/office/drawing/2014/main" id="{13D77F8C-54B5-C87E-5F1E-47F13D3D96E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4855370" y="4742876"/>
              <a:ext cx="431167" cy="431167"/>
            </a:xfrm>
            <a:prstGeom prst="rect">
              <a:avLst/>
            </a:prstGeom>
          </p:spPr>
        </p:pic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487D858-21E9-128F-F9BD-AC951063A486}"/>
                </a:ext>
              </a:extLst>
            </p:cNvPr>
            <p:cNvSpPr/>
            <p:nvPr/>
          </p:nvSpPr>
          <p:spPr>
            <a:xfrm>
              <a:off x="5074202" y="1767004"/>
              <a:ext cx="431514" cy="3645330"/>
            </a:xfrm>
            <a:custGeom>
              <a:avLst/>
              <a:gdLst>
                <a:gd name="connsiteX0" fmla="*/ 0 w 431514"/>
                <a:gd name="connsiteY0" fmla="*/ 0 h 3645330"/>
                <a:gd name="connsiteX1" fmla="*/ 84445 w 431514"/>
                <a:gd name="connsiteY1" fmla="*/ 8498 h 3645330"/>
                <a:gd name="connsiteX2" fmla="*/ 431514 w 431514"/>
                <a:gd name="connsiteY2" fmla="*/ 434491 h 3645330"/>
                <a:gd name="connsiteX3" fmla="*/ 431514 w 431514"/>
                <a:gd name="connsiteY3" fmla="*/ 3210840 h 3645330"/>
                <a:gd name="connsiteX4" fmla="*/ 84445 w 431514"/>
                <a:gd name="connsiteY4" fmla="*/ 3636832 h 3645330"/>
                <a:gd name="connsiteX5" fmla="*/ 0 w 431514"/>
                <a:gd name="connsiteY5" fmla="*/ 3645330 h 3645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1514" h="3645330">
                  <a:moveTo>
                    <a:pt x="0" y="0"/>
                  </a:moveTo>
                  <a:lnTo>
                    <a:pt x="84445" y="8498"/>
                  </a:lnTo>
                  <a:cubicBezTo>
                    <a:pt x="282681" y="49004"/>
                    <a:pt x="431514" y="224171"/>
                    <a:pt x="431514" y="434491"/>
                  </a:cubicBezTo>
                  <a:lnTo>
                    <a:pt x="431514" y="3210840"/>
                  </a:lnTo>
                  <a:cubicBezTo>
                    <a:pt x="431514" y="3421159"/>
                    <a:pt x="282681" y="3596327"/>
                    <a:pt x="84445" y="3636832"/>
                  </a:cubicBezTo>
                  <a:lnTo>
                    <a:pt x="0" y="364533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204D4377-C03C-C2B2-0F59-E17167CF845F}"/>
              </a:ext>
            </a:extLst>
          </p:cNvPr>
          <p:cNvGrpSpPr/>
          <p:nvPr/>
        </p:nvGrpSpPr>
        <p:grpSpPr>
          <a:xfrm>
            <a:off x="3622927" y="2425005"/>
            <a:ext cx="869525" cy="2334631"/>
            <a:chOff x="3628817" y="2420586"/>
            <a:chExt cx="869525" cy="2334631"/>
          </a:xfrm>
        </p:grpSpPr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348C509B-7D72-3D18-7B71-B3303F92E612}"/>
                </a:ext>
              </a:extLst>
            </p:cNvPr>
            <p:cNvSpPr/>
            <p:nvPr/>
          </p:nvSpPr>
          <p:spPr>
            <a:xfrm>
              <a:off x="3628817" y="2420586"/>
              <a:ext cx="869525" cy="2334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4022"/>
                  </a:moveTo>
                  <a:lnTo>
                    <a:pt x="0" y="17578"/>
                  </a:lnTo>
                  <a:cubicBezTo>
                    <a:pt x="0" y="19801"/>
                    <a:pt x="4829" y="21600"/>
                    <a:pt x="10800" y="21600"/>
                  </a:cubicBezTo>
                  <a:cubicBezTo>
                    <a:pt x="16771" y="21600"/>
                    <a:pt x="21600" y="19801"/>
                    <a:pt x="21600" y="17578"/>
                  </a:cubicBezTo>
                  <a:lnTo>
                    <a:pt x="21600" y="4022"/>
                  </a:lnTo>
                  <a:cubicBezTo>
                    <a:pt x="21600" y="1799"/>
                    <a:pt x="16771" y="0"/>
                    <a:pt x="10800" y="0"/>
                  </a:cubicBezTo>
                  <a:cubicBezTo>
                    <a:pt x="4829" y="0"/>
                    <a:pt x="0" y="1799"/>
                    <a:pt x="0" y="4022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" name="Circle">
              <a:extLst>
                <a:ext uri="{FF2B5EF4-FFF2-40B4-BE49-F238E27FC236}">
                  <a16:creationId xmlns:a16="http://schemas.microsoft.com/office/drawing/2014/main" id="{88192CA2-1943-9B6D-C0A4-A9512DA31156}"/>
                </a:ext>
              </a:extLst>
            </p:cNvPr>
            <p:cNvSpPr/>
            <p:nvPr/>
          </p:nvSpPr>
          <p:spPr>
            <a:xfrm>
              <a:off x="3734857" y="2544298"/>
              <a:ext cx="657445" cy="657445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2000" b="1" dirty="0"/>
                <a:t>02</a:t>
              </a:r>
              <a:endParaRPr sz="2000" b="1" dirty="0"/>
            </a:p>
          </p:txBody>
        </p:sp>
        <p:sp>
          <p:nvSpPr>
            <p:cNvPr id="17" name="Circle">
              <a:extLst>
                <a:ext uri="{FF2B5EF4-FFF2-40B4-BE49-F238E27FC236}">
                  <a16:creationId xmlns:a16="http://schemas.microsoft.com/office/drawing/2014/main" id="{0D38AD05-4A67-8C63-D889-54B2A54E4BB2}"/>
                </a:ext>
              </a:extLst>
            </p:cNvPr>
            <p:cNvSpPr/>
            <p:nvPr/>
          </p:nvSpPr>
          <p:spPr>
            <a:xfrm>
              <a:off x="3734857" y="3975829"/>
              <a:ext cx="657445" cy="657445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/>
              <a:endParaRPr sz="2000" b="1"/>
            </a:p>
          </p:txBody>
        </p:sp>
        <p:pic>
          <p:nvPicPr>
            <p:cNvPr id="49" name="Graphic 48" descr="Kiosk with solid fill">
              <a:extLst>
                <a:ext uri="{FF2B5EF4-FFF2-40B4-BE49-F238E27FC236}">
                  <a16:creationId xmlns:a16="http://schemas.microsoft.com/office/drawing/2014/main" id="{3835A72B-CDBF-351C-09DE-3849BF539BEE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3847996" y="4088968"/>
              <a:ext cx="431167" cy="431167"/>
            </a:xfrm>
            <a:prstGeom prst="rect">
              <a:avLst/>
            </a:prstGeom>
          </p:spPr>
        </p:pic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3F09694E-6093-0211-9ECE-8FEEED25EABC}"/>
                </a:ext>
              </a:extLst>
            </p:cNvPr>
            <p:cNvSpPr/>
            <p:nvPr/>
          </p:nvSpPr>
          <p:spPr>
            <a:xfrm>
              <a:off x="4064931" y="2420722"/>
              <a:ext cx="433411" cy="2334359"/>
            </a:xfrm>
            <a:custGeom>
              <a:avLst/>
              <a:gdLst>
                <a:gd name="connsiteX0" fmla="*/ 0 w 433411"/>
                <a:gd name="connsiteY0" fmla="*/ 0 h 2334359"/>
                <a:gd name="connsiteX1" fmla="*/ 86342 w 433411"/>
                <a:gd name="connsiteY1" fmla="*/ 8688 h 2334359"/>
                <a:gd name="connsiteX2" fmla="*/ 433411 w 433411"/>
                <a:gd name="connsiteY2" fmla="*/ 434581 h 2334359"/>
                <a:gd name="connsiteX3" fmla="*/ 433411 w 433411"/>
                <a:gd name="connsiteY3" fmla="*/ 1899778 h 2334359"/>
                <a:gd name="connsiteX4" fmla="*/ 86342 w 433411"/>
                <a:gd name="connsiteY4" fmla="*/ 2325671 h 2334359"/>
                <a:gd name="connsiteX5" fmla="*/ 0 w 433411"/>
                <a:gd name="connsiteY5" fmla="*/ 2334359 h 2334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3411" h="2334359">
                  <a:moveTo>
                    <a:pt x="0" y="0"/>
                  </a:moveTo>
                  <a:lnTo>
                    <a:pt x="86342" y="8688"/>
                  </a:lnTo>
                  <a:cubicBezTo>
                    <a:pt x="284578" y="49191"/>
                    <a:pt x="433411" y="224343"/>
                    <a:pt x="433411" y="434581"/>
                  </a:cubicBezTo>
                  <a:lnTo>
                    <a:pt x="433411" y="1899778"/>
                  </a:lnTo>
                  <a:cubicBezTo>
                    <a:pt x="433411" y="2110017"/>
                    <a:pt x="284578" y="2285168"/>
                    <a:pt x="86342" y="2325671"/>
                  </a:cubicBezTo>
                  <a:lnTo>
                    <a:pt x="0" y="2334359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F42D222C-C0A8-9D44-2315-8E4B9A686A93}"/>
              </a:ext>
            </a:extLst>
          </p:cNvPr>
          <p:cNvGrpSpPr/>
          <p:nvPr/>
        </p:nvGrpSpPr>
        <p:grpSpPr>
          <a:xfrm>
            <a:off x="2603772" y="3137235"/>
            <a:ext cx="869525" cy="910170"/>
            <a:chOff x="2603771" y="3162859"/>
            <a:chExt cx="869525" cy="910170"/>
          </a:xfrm>
        </p:grpSpPr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761D1EB5-EE1E-69A9-F666-A05917DD43C6}"/>
                </a:ext>
              </a:extLst>
            </p:cNvPr>
            <p:cNvSpPr/>
            <p:nvPr/>
          </p:nvSpPr>
          <p:spPr>
            <a:xfrm>
              <a:off x="2603771" y="3162859"/>
              <a:ext cx="869525" cy="910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318"/>
                  </a:moveTo>
                  <a:lnTo>
                    <a:pt x="0" y="11282"/>
                  </a:lnTo>
                  <a:cubicBezTo>
                    <a:pt x="0" y="16986"/>
                    <a:pt x="4829" y="21600"/>
                    <a:pt x="10800" y="21600"/>
                  </a:cubicBezTo>
                  <a:cubicBezTo>
                    <a:pt x="16771" y="21600"/>
                    <a:pt x="21600" y="16986"/>
                    <a:pt x="21600" y="11282"/>
                  </a:cubicBezTo>
                  <a:lnTo>
                    <a:pt x="21600" y="10318"/>
                  </a:lnTo>
                  <a:cubicBezTo>
                    <a:pt x="21600" y="4614"/>
                    <a:pt x="16771" y="0"/>
                    <a:pt x="10800" y="0"/>
                  </a:cubicBezTo>
                  <a:cubicBezTo>
                    <a:pt x="4829" y="0"/>
                    <a:pt x="0" y="4656"/>
                    <a:pt x="0" y="10318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" name="Circle">
              <a:extLst>
                <a:ext uri="{FF2B5EF4-FFF2-40B4-BE49-F238E27FC236}">
                  <a16:creationId xmlns:a16="http://schemas.microsoft.com/office/drawing/2014/main" id="{13534133-3613-884D-F8CF-CCD7FFCBE8BE}"/>
                </a:ext>
              </a:extLst>
            </p:cNvPr>
            <p:cNvSpPr/>
            <p:nvPr/>
          </p:nvSpPr>
          <p:spPr>
            <a:xfrm>
              <a:off x="2709811" y="3286573"/>
              <a:ext cx="657445" cy="657445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" name="Circle">
              <a:extLst>
                <a:ext uri="{FF2B5EF4-FFF2-40B4-BE49-F238E27FC236}">
                  <a16:creationId xmlns:a16="http://schemas.microsoft.com/office/drawing/2014/main" id="{10505C0B-E6CA-7625-EE0A-0D5A5EE777E4}"/>
                </a:ext>
              </a:extLst>
            </p:cNvPr>
            <p:cNvSpPr/>
            <p:nvPr/>
          </p:nvSpPr>
          <p:spPr>
            <a:xfrm>
              <a:off x="2709811" y="3286573"/>
              <a:ext cx="657445" cy="657445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2000" b="1" dirty="0"/>
                <a:t>01</a:t>
              </a:r>
              <a:endParaRPr sz="2000" b="1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CD8319A3-09E2-BB42-E03A-CADFEFB5D19A}"/>
                </a:ext>
              </a:extLst>
            </p:cNvPr>
            <p:cNvSpPr/>
            <p:nvPr/>
          </p:nvSpPr>
          <p:spPr>
            <a:xfrm>
              <a:off x="3038533" y="3162859"/>
              <a:ext cx="434763" cy="910170"/>
            </a:xfrm>
            <a:custGeom>
              <a:avLst/>
              <a:gdLst>
                <a:gd name="connsiteX0" fmla="*/ 1 w 434763"/>
                <a:gd name="connsiteY0" fmla="*/ 0 h 910170"/>
                <a:gd name="connsiteX1" fmla="*/ 434763 w 434763"/>
                <a:gd name="connsiteY1" fmla="*/ 434775 h 910170"/>
                <a:gd name="connsiteX2" fmla="*/ 434763 w 434763"/>
                <a:gd name="connsiteY2" fmla="*/ 475395 h 910170"/>
                <a:gd name="connsiteX3" fmla="*/ 1 w 434763"/>
                <a:gd name="connsiteY3" fmla="*/ 910170 h 910170"/>
                <a:gd name="connsiteX4" fmla="*/ 0 w 434763"/>
                <a:gd name="connsiteY4" fmla="*/ 910170 h 910170"/>
                <a:gd name="connsiteX5" fmla="*/ 0 w 434763"/>
                <a:gd name="connsiteY5" fmla="*/ 0 h 910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4763" h="910170">
                  <a:moveTo>
                    <a:pt x="1" y="0"/>
                  </a:moveTo>
                  <a:cubicBezTo>
                    <a:pt x="240368" y="0"/>
                    <a:pt x="434763" y="194423"/>
                    <a:pt x="434763" y="434775"/>
                  </a:cubicBezTo>
                  <a:lnTo>
                    <a:pt x="434763" y="475395"/>
                  </a:lnTo>
                  <a:cubicBezTo>
                    <a:pt x="434763" y="715748"/>
                    <a:pt x="240368" y="910170"/>
                    <a:pt x="1" y="910170"/>
                  </a:cubicBezTo>
                  <a:lnTo>
                    <a:pt x="0" y="9101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751BB7E2-EFA1-53CB-EF63-DB8C2202AD4A}"/>
              </a:ext>
            </a:extLst>
          </p:cNvPr>
          <p:cNvGrpSpPr/>
          <p:nvPr/>
        </p:nvGrpSpPr>
        <p:grpSpPr>
          <a:xfrm>
            <a:off x="8718704" y="3137235"/>
            <a:ext cx="869525" cy="910170"/>
            <a:chOff x="8718703" y="3162859"/>
            <a:chExt cx="869525" cy="910170"/>
          </a:xfrm>
        </p:grpSpPr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453D9B0F-CD78-2641-17D7-2972200A9BE0}"/>
                </a:ext>
              </a:extLst>
            </p:cNvPr>
            <p:cNvSpPr/>
            <p:nvPr/>
          </p:nvSpPr>
          <p:spPr>
            <a:xfrm>
              <a:off x="8718703" y="3162859"/>
              <a:ext cx="869525" cy="910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318"/>
                  </a:moveTo>
                  <a:lnTo>
                    <a:pt x="0" y="11282"/>
                  </a:lnTo>
                  <a:cubicBezTo>
                    <a:pt x="0" y="16986"/>
                    <a:pt x="4829" y="21600"/>
                    <a:pt x="10800" y="21600"/>
                  </a:cubicBezTo>
                  <a:cubicBezTo>
                    <a:pt x="16771" y="21600"/>
                    <a:pt x="21600" y="16986"/>
                    <a:pt x="21600" y="11282"/>
                  </a:cubicBezTo>
                  <a:lnTo>
                    <a:pt x="21600" y="10318"/>
                  </a:lnTo>
                  <a:cubicBezTo>
                    <a:pt x="21600" y="4614"/>
                    <a:pt x="16771" y="0"/>
                    <a:pt x="10800" y="0"/>
                  </a:cubicBezTo>
                  <a:cubicBezTo>
                    <a:pt x="4829" y="0"/>
                    <a:pt x="0" y="4656"/>
                    <a:pt x="0" y="10318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" name="Circle">
              <a:extLst>
                <a:ext uri="{FF2B5EF4-FFF2-40B4-BE49-F238E27FC236}">
                  <a16:creationId xmlns:a16="http://schemas.microsoft.com/office/drawing/2014/main" id="{5B45A20C-9362-91AE-2812-E41F97C60D0B}"/>
                </a:ext>
              </a:extLst>
            </p:cNvPr>
            <p:cNvSpPr/>
            <p:nvPr/>
          </p:nvSpPr>
          <p:spPr>
            <a:xfrm>
              <a:off x="8824743" y="3286573"/>
              <a:ext cx="657445" cy="657445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" name="Circle">
              <a:extLst>
                <a:ext uri="{FF2B5EF4-FFF2-40B4-BE49-F238E27FC236}">
                  <a16:creationId xmlns:a16="http://schemas.microsoft.com/office/drawing/2014/main" id="{B03322D3-2327-13C7-C315-75A78E093157}"/>
                </a:ext>
              </a:extLst>
            </p:cNvPr>
            <p:cNvSpPr/>
            <p:nvPr/>
          </p:nvSpPr>
          <p:spPr>
            <a:xfrm>
              <a:off x="8824743" y="3286573"/>
              <a:ext cx="657445" cy="657445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2000" b="1" dirty="0"/>
                <a:t>07</a:t>
              </a:r>
              <a:endParaRPr sz="2000" b="1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C975CFBE-D54C-E6E5-E2DF-877347D1F6A3}"/>
                </a:ext>
              </a:extLst>
            </p:cNvPr>
            <p:cNvSpPr/>
            <p:nvPr/>
          </p:nvSpPr>
          <p:spPr>
            <a:xfrm>
              <a:off x="9153465" y="3162859"/>
              <a:ext cx="434763" cy="910170"/>
            </a:xfrm>
            <a:custGeom>
              <a:avLst/>
              <a:gdLst>
                <a:gd name="connsiteX0" fmla="*/ 1 w 434763"/>
                <a:gd name="connsiteY0" fmla="*/ 0 h 910170"/>
                <a:gd name="connsiteX1" fmla="*/ 434763 w 434763"/>
                <a:gd name="connsiteY1" fmla="*/ 434775 h 910170"/>
                <a:gd name="connsiteX2" fmla="*/ 434763 w 434763"/>
                <a:gd name="connsiteY2" fmla="*/ 475395 h 910170"/>
                <a:gd name="connsiteX3" fmla="*/ 1 w 434763"/>
                <a:gd name="connsiteY3" fmla="*/ 910170 h 910170"/>
                <a:gd name="connsiteX4" fmla="*/ 0 w 434763"/>
                <a:gd name="connsiteY4" fmla="*/ 910170 h 910170"/>
                <a:gd name="connsiteX5" fmla="*/ 0 w 434763"/>
                <a:gd name="connsiteY5" fmla="*/ 0 h 910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4763" h="910170">
                  <a:moveTo>
                    <a:pt x="1" y="0"/>
                  </a:moveTo>
                  <a:cubicBezTo>
                    <a:pt x="240368" y="0"/>
                    <a:pt x="434763" y="194423"/>
                    <a:pt x="434763" y="434775"/>
                  </a:cubicBezTo>
                  <a:lnTo>
                    <a:pt x="434763" y="475395"/>
                  </a:lnTo>
                  <a:cubicBezTo>
                    <a:pt x="434763" y="715748"/>
                    <a:pt x="240368" y="910170"/>
                    <a:pt x="1" y="910170"/>
                  </a:cubicBezTo>
                  <a:lnTo>
                    <a:pt x="0" y="9101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Vertical Strips Lozenge – Slide Template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4171EA2-8DA1-F8D4-E197-5B7C82B46DBE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A69CBDA-3934-7A7C-44C6-3ECF7C295338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1903099B-9D35-3A0A-4713-7F030C674A2D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4789105F-FC74-ABC4-C582-C690AD8F2764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8F197157-11B5-250A-E244-11756F9F741E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7326B9B1-456F-A8A6-4687-C38EC3FAD136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CF46421-413E-A768-DEF9-4EE7C759A555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B85CE356-3F0D-1DF5-A70C-8B6545E7572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B3DF9004-D063-DCD7-C528-2B3DBE1FE68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9A8A4B04-1AF8-F4E2-3BD3-5A082F9D6B3F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DAA5E43D-BA27-17D6-FE0D-5E37964364B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69AE98E8-5429-14E9-9915-D13EAF4F70D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DDF26838-EA23-32DF-8F00-D1BFF0C55749}"/>
              </a:ext>
            </a:extLst>
          </p:cNvPr>
          <p:cNvGrpSpPr/>
          <p:nvPr/>
        </p:nvGrpSpPr>
        <p:grpSpPr>
          <a:xfrm>
            <a:off x="5661237" y="1112768"/>
            <a:ext cx="869525" cy="4959105"/>
            <a:chOff x="5661237" y="1112768"/>
            <a:chExt cx="869525" cy="4959105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2B34BA09-7ADE-D59F-A968-ADBA82A6AEC0}"/>
                </a:ext>
              </a:extLst>
            </p:cNvPr>
            <p:cNvSpPr/>
            <p:nvPr/>
          </p:nvSpPr>
          <p:spPr>
            <a:xfrm>
              <a:off x="5661237" y="1112768"/>
              <a:ext cx="869525" cy="4959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894"/>
                  </a:moveTo>
                  <a:lnTo>
                    <a:pt x="0" y="19706"/>
                  </a:lnTo>
                  <a:cubicBezTo>
                    <a:pt x="0" y="20753"/>
                    <a:pt x="4829" y="21600"/>
                    <a:pt x="10800" y="21600"/>
                  </a:cubicBezTo>
                  <a:cubicBezTo>
                    <a:pt x="16771" y="21600"/>
                    <a:pt x="21600" y="20753"/>
                    <a:pt x="21600" y="19706"/>
                  </a:cubicBezTo>
                  <a:lnTo>
                    <a:pt x="21600" y="1894"/>
                  </a:lnTo>
                  <a:cubicBezTo>
                    <a:pt x="21600" y="847"/>
                    <a:pt x="16771" y="0"/>
                    <a:pt x="10800" y="0"/>
                  </a:cubicBezTo>
                  <a:cubicBezTo>
                    <a:pt x="4829" y="0"/>
                    <a:pt x="0" y="847"/>
                    <a:pt x="0" y="1894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" name="Circle">
              <a:extLst>
                <a:ext uri="{FF2B5EF4-FFF2-40B4-BE49-F238E27FC236}">
                  <a16:creationId xmlns:a16="http://schemas.microsoft.com/office/drawing/2014/main" id="{CAE64EB3-C2BC-7345-B75C-DAF10DCE0FEA}"/>
                </a:ext>
              </a:extLst>
            </p:cNvPr>
            <p:cNvSpPr/>
            <p:nvPr/>
          </p:nvSpPr>
          <p:spPr>
            <a:xfrm>
              <a:off x="5767277" y="1236480"/>
              <a:ext cx="657445" cy="657445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2000" b="1" dirty="0"/>
                <a:t>04</a:t>
              </a:r>
              <a:endParaRPr sz="2000" b="1" dirty="0"/>
            </a:p>
          </p:txBody>
        </p:sp>
        <p:sp>
          <p:nvSpPr>
            <p:cNvPr id="5" name="Circle">
              <a:extLst>
                <a:ext uri="{FF2B5EF4-FFF2-40B4-BE49-F238E27FC236}">
                  <a16:creationId xmlns:a16="http://schemas.microsoft.com/office/drawing/2014/main" id="{5D624356-63F4-3494-4B07-94C7BA4B9437}"/>
                </a:ext>
              </a:extLst>
            </p:cNvPr>
            <p:cNvSpPr/>
            <p:nvPr/>
          </p:nvSpPr>
          <p:spPr>
            <a:xfrm>
              <a:off x="5767277" y="5283646"/>
              <a:ext cx="657445" cy="657445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/>
              <a:endParaRPr sz="2000" b="1"/>
            </a:p>
          </p:txBody>
        </p:sp>
        <p:pic>
          <p:nvPicPr>
            <p:cNvPr id="47" name="Graphic 46" descr="Coins with solid fill">
              <a:extLst>
                <a:ext uri="{FF2B5EF4-FFF2-40B4-BE49-F238E27FC236}">
                  <a16:creationId xmlns:a16="http://schemas.microsoft.com/office/drawing/2014/main" id="{780B0AD5-A0C8-E7CC-C0C8-59D421D2234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880416" y="5396785"/>
              <a:ext cx="431167" cy="431167"/>
            </a:xfrm>
            <a:prstGeom prst="rect">
              <a:avLst/>
            </a:prstGeom>
          </p:spPr>
        </p:pic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90DB7D94-5FC2-2E89-B900-54AFCAFD0DBD}"/>
                </a:ext>
              </a:extLst>
            </p:cNvPr>
            <p:cNvSpPr/>
            <p:nvPr/>
          </p:nvSpPr>
          <p:spPr>
            <a:xfrm>
              <a:off x="6095999" y="1112768"/>
              <a:ext cx="434763" cy="4959105"/>
            </a:xfrm>
            <a:custGeom>
              <a:avLst/>
              <a:gdLst>
                <a:gd name="connsiteX0" fmla="*/ 1 w 434763"/>
                <a:gd name="connsiteY0" fmla="*/ 0 h 4959105"/>
                <a:gd name="connsiteX1" fmla="*/ 434763 w 434763"/>
                <a:gd name="connsiteY1" fmla="*/ 434840 h 4959105"/>
                <a:gd name="connsiteX2" fmla="*/ 434763 w 434763"/>
                <a:gd name="connsiteY2" fmla="*/ 4524265 h 4959105"/>
                <a:gd name="connsiteX3" fmla="*/ 1 w 434763"/>
                <a:gd name="connsiteY3" fmla="*/ 4959105 h 4959105"/>
                <a:gd name="connsiteX4" fmla="*/ 0 w 434763"/>
                <a:gd name="connsiteY4" fmla="*/ 4959105 h 4959105"/>
                <a:gd name="connsiteX5" fmla="*/ 0 w 434763"/>
                <a:gd name="connsiteY5" fmla="*/ 0 h 4959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4763" h="4959105">
                  <a:moveTo>
                    <a:pt x="1" y="0"/>
                  </a:moveTo>
                  <a:cubicBezTo>
                    <a:pt x="240368" y="0"/>
                    <a:pt x="434763" y="194461"/>
                    <a:pt x="434763" y="434840"/>
                  </a:cubicBezTo>
                  <a:lnTo>
                    <a:pt x="434763" y="4524265"/>
                  </a:lnTo>
                  <a:cubicBezTo>
                    <a:pt x="434763" y="4764644"/>
                    <a:pt x="240368" y="4959105"/>
                    <a:pt x="1" y="4959105"/>
                  </a:cubicBezTo>
                  <a:lnTo>
                    <a:pt x="0" y="495910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A6B2CE2C-6EB0-AD3B-B794-31FD1A50F94E}"/>
              </a:ext>
            </a:extLst>
          </p:cNvPr>
          <p:cNvGrpSpPr/>
          <p:nvPr/>
        </p:nvGrpSpPr>
        <p:grpSpPr>
          <a:xfrm>
            <a:off x="6680392" y="1800256"/>
            <a:ext cx="869525" cy="3584129"/>
            <a:chOff x="6686283" y="1766677"/>
            <a:chExt cx="869525" cy="3584129"/>
          </a:xfrm>
        </p:grpSpPr>
        <p:sp>
          <p:nvSpPr>
            <p:cNvPr id="6" name="Shape">
              <a:extLst>
                <a:ext uri="{FF2B5EF4-FFF2-40B4-BE49-F238E27FC236}">
                  <a16:creationId xmlns:a16="http://schemas.microsoft.com/office/drawing/2014/main" id="{68A9BFA0-4A6C-740A-EF1A-87F524B6933C}"/>
                </a:ext>
              </a:extLst>
            </p:cNvPr>
            <p:cNvSpPr/>
            <p:nvPr/>
          </p:nvSpPr>
          <p:spPr>
            <a:xfrm>
              <a:off x="6686283" y="1766677"/>
              <a:ext cx="869525" cy="3584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620"/>
                  </a:moveTo>
                  <a:lnTo>
                    <a:pt x="0" y="18980"/>
                  </a:lnTo>
                  <a:cubicBezTo>
                    <a:pt x="0" y="20428"/>
                    <a:pt x="4829" y="21600"/>
                    <a:pt x="10800" y="21600"/>
                  </a:cubicBezTo>
                  <a:cubicBezTo>
                    <a:pt x="16771" y="21600"/>
                    <a:pt x="21600" y="20428"/>
                    <a:pt x="21600" y="18980"/>
                  </a:cubicBezTo>
                  <a:lnTo>
                    <a:pt x="21600" y="2620"/>
                  </a:lnTo>
                  <a:cubicBezTo>
                    <a:pt x="21600" y="1172"/>
                    <a:pt x="16771" y="0"/>
                    <a:pt x="10800" y="0"/>
                  </a:cubicBezTo>
                  <a:cubicBezTo>
                    <a:pt x="4829" y="0"/>
                    <a:pt x="0" y="1172"/>
                    <a:pt x="0" y="262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Circle">
              <a:extLst>
                <a:ext uri="{FF2B5EF4-FFF2-40B4-BE49-F238E27FC236}">
                  <a16:creationId xmlns:a16="http://schemas.microsoft.com/office/drawing/2014/main" id="{A7F998BB-AB29-DA30-6A2D-B01BD96DF38F}"/>
                </a:ext>
              </a:extLst>
            </p:cNvPr>
            <p:cNvSpPr/>
            <p:nvPr/>
          </p:nvSpPr>
          <p:spPr>
            <a:xfrm>
              <a:off x="6792323" y="1890389"/>
              <a:ext cx="657445" cy="657445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2000" b="1" dirty="0"/>
                <a:t>05</a:t>
              </a:r>
              <a:endParaRPr sz="2000" b="1" dirty="0"/>
            </a:p>
          </p:txBody>
        </p:sp>
        <p:sp>
          <p:nvSpPr>
            <p:cNvPr id="8" name="Circle">
              <a:extLst>
                <a:ext uri="{FF2B5EF4-FFF2-40B4-BE49-F238E27FC236}">
                  <a16:creationId xmlns:a16="http://schemas.microsoft.com/office/drawing/2014/main" id="{049B6CC8-9DC0-8F8C-52E6-8C91166ECA6C}"/>
                </a:ext>
              </a:extLst>
            </p:cNvPr>
            <p:cNvSpPr/>
            <p:nvPr/>
          </p:nvSpPr>
          <p:spPr>
            <a:xfrm>
              <a:off x="6792323" y="4559045"/>
              <a:ext cx="657445" cy="657445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/>
              <a:endParaRPr sz="2000" b="1"/>
            </a:p>
          </p:txBody>
        </p:sp>
        <p:pic>
          <p:nvPicPr>
            <p:cNvPr id="51" name="Graphic 50" descr="Piggy Bank with solid fill">
              <a:extLst>
                <a:ext uri="{FF2B5EF4-FFF2-40B4-BE49-F238E27FC236}">
                  <a16:creationId xmlns:a16="http://schemas.microsoft.com/office/drawing/2014/main" id="{5903435D-D6AD-370E-6DB3-C434F334E26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905462" y="4672184"/>
              <a:ext cx="431167" cy="431167"/>
            </a:xfrm>
            <a:prstGeom prst="rect">
              <a:avLst/>
            </a:prstGeom>
          </p:spPr>
        </p:pic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4C49DB3-9ED2-1091-4048-DF8E5E17FD86}"/>
                </a:ext>
              </a:extLst>
            </p:cNvPr>
            <p:cNvSpPr/>
            <p:nvPr/>
          </p:nvSpPr>
          <p:spPr>
            <a:xfrm>
              <a:off x="7121045" y="1766677"/>
              <a:ext cx="434763" cy="3584129"/>
            </a:xfrm>
            <a:custGeom>
              <a:avLst/>
              <a:gdLst>
                <a:gd name="connsiteX0" fmla="*/ 1 w 434763"/>
                <a:gd name="connsiteY0" fmla="*/ 0 h 3584129"/>
                <a:gd name="connsiteX1" fmla="*/ 434763 w 434763"/>
                <a:gd name="connsiteY1" fmla="*/ 434742 h 3584129"/>
                <a:gd name="connsiteX2" fmla="*/ 434763 w 434763"/>
                <a:gd name="connsiteY2" fmla="*/ 3149388 h 3584129"/>
                <a:gd name="connsiteX3" fmla="*/ 1 w 434763"/>
                <a:gd name="connsiteY3" fmla="*/ 3584129 h 3584129"/>
                <a:gd name="connsiteX4" fmla="*/ 0 w 434763"/>
                <a:gd name="connsiteY4" fmla="*/ 3584129 h 3584129"/>
                <a:gd name="connsiteX5" fmla="*/ 0 w 434763"/>
                <a:gd name="connsiteY5" fmla="*/ 0 h 3584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4763" h="3584129">
                  <a:moveTo>
                    <a:pt x="1" y="0"/>
                  </a:moveTo>
                  <a:cubicBezTo>
                    <a:pt x="240368" y="0"/>
                    <a:pt x="434763" y="194472"/>
                    <a:pt x="434763" y="434742"/>
                  </a:cubicBezTo>
                  <a:lnTo>
                    <a:pt x="434763" y="3149388"/>
                  </a:lnTo>
                  <a:cubicBezTo>
                    <a:pt x="434763" y="3389657"/>
                    <a:pt x="240368" y="3584129"/>
                    <a:pt x="1" y="3584129"/>
                  </a:cubicBezTo>
                  <a:lnTo>
                    <a:pt x="0" y="35841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F6AE0399-3570-38F3-076E-37AEED65AFB6}"/>
              </a:ext>
            </a:extLst>
          </p:cNvPr>
          <p:cNvGrpSpPr/>
          <p:nvPr/>
        </p:nvGrpSpPr>
        <p:grpSpPr>
          <a:xfrm>
            <a:off x="7699547" y="2425005"/>
            <a:ext cx="869525" cy="2334631"/>
            <a:chOff x="7693657" y="2420586"/>
            <a:chExt cx="869525" cy="2334631"/>
          </a:xfrm>
        </p:grpSpPr>
        <p:sp>
          <p:nvSpPr>
            <p:cNvPr id="9" name="Shape">
              <a:extLst>
                <a:ext uri="{FF2B5EF4-FFF2-40B4-BE49-F238E27FC236}">
                  <a16:creationId xmlns:a16="http://schemas.microsoft.com/office/drawing/2014/main" id="{5876C424-35C3-570A-85AA-7027FDA0A168}"/>
                </a:ext>
              </a:extLst>
            </p:cNvPr>
            <p:cNvSpPr/>
            <p:nvPr/>
          </p:nvSpPr>
          <p:spPr>
            <a:xfrm>
              <a:off x="7693657" y="2420586"/>
              <a:ext cx="869525" cy="2334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4022"/>
                  </a:moveTo>
                  <a:lnTo>
                    <a:pt x="0" y="17578"/>
                  </a:lnTo>
                  <a:cubicBezTo>
                    <a:pt x="0" y="19801"/>
                    <a:pt x="4829" y="21600"/>
                    <a:pt x="10800" y="21600"/>
                  </a:cubicBezTo>
                  <a:cubicBezTo>
                    <a:pt x="16771" y="21600"/>
                    <a:pt x="21600" y="19801"/>
                    <a:pt x="21600" y="17578"/>
                  </a:cubicBezTo>
                  <a:lnTo>
                    <a:pt x="21600" y="4022"/>
                  </a:lnTo>
                  <a:cubicBezTo>
                    <a:pt x="21600" y="1799"/>
                    <a:pt x="16771" y="0"/>
                    <a:pt x="10800" y="0"/>
                  </a:cubicBezTo>
                  <a:cubicBezTo>
                    <a:pt x="4829" y="0"/>
                    <a:pt x="0" y="1799"/>
                    <a:pt x="0" y="4022"/>
                  </a:cubicBezTo>
                  <a:close/>
                </a:path>
              </a:pathLst>
            </a:custGeom>
            <a:solidFill>
              <a:srgbClr val="7030A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Circle">
              <a:extLst>
                <a:ext uri="{FF2B5EF4-FFF2-40B4-BE49-F238E27FC236}">
                  <a16:creationId xmlns:a16="http://schemas.microsoft.com/office/drawing/2014/main" id="{4AEEC617-DA56-09A9-21DF-ECA8C67659EC}"/>
                </a:ext>
              </a:extLst>
            </p:cNvPr>
            <p:cNvSpPr/>
            <p:nvPr/>
          </p:nvSpPr>
          <p:spPr>
            <a:xfrm>
              <a:off x="7799697" y="2544298"/>
              <a:ext cx="657445" cy="657445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2000" b="1" dirty="0"/>
                <a:t>06</a:t>
              </a:r>
              <a:endParaRPr sz="2000" b="1" dirty="0"/>
            </a:p>
          </p:txBody>
        </p:sp>
        <p:sp>
          <p:nvSpPr>
            <p:cNvPr id="11" name="Circle">
              <a:extLst>
                <a:ext uri="{FF2B5EF4-FFF2-40B4-BE49-F238E27FC236}">
                  <a16:creationId xmlns:a16="http://schemas.microsoft.com/office/drawing/2014/main" id="{19DF790B-8544-47DD-CFF5-B5F56B672FB6}"/>
                </a:ext>
              </a:extLst>
            </p:cNvPr>
            <p:cNvSpPr/>
            <p:nvPr/>
          </p:nvSpPr>
          <p:spPr>
            <a:xfrm>
              <a:off x="7799697" y="3975829"/>
              <a:ext cx="657445" cy="657445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/>
              <a:endParaRPr sz="2000" b="1"/>
            </a:p>
          </p:txBody>
        </p:sp>
        <p:pic>
          <p:nvPicPr>
            <p:cNvPr id="45" name="Graphic 44" descr="Box trolley with solid fill">
              <a:extLst>
                <a:ext uri="{FF2B5EF4-FFF2-40B4-BE49-F238E27FC236}">
                  <a16:creationId xmlns:a16="http://schemas.microsoft.com/office/drawing/2014/main" id="{37437FAF-C67C-FF4D-B9FC-161831F9DCA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7912836" y="4088968"/>
              <a:ext cx="431167" cy="431167"/>
            </a:xfrm>
            <a:prstGeom prst="rect">
              <a:avLst/>
            </a:prstGeom>
          </p:spPr>
        </p:pic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9CED043-9090-AA47-45CA-4930BEBDB561}"/>
                </a:ext>
              </a:extLst>
            </p:cNvPr>
            <p:cNvSpPr/>
            <p:nvPr/>
          </p:nvSpPr>
          <p:spPr>
            <a:xfrm>
              <a:off x="8128419" y="2420586"/>
              <a:ext cx="434763" cy="2334631"/>
            </a:xfrm>
            <a:custGeom>
              <a:avLst/>
              <a:gdLst>
                <a:gd name="connsiteX0" fmla="*/ 1 w 434763"/>
                <a:gd name="connsiteY0" fmla="*/ 0 h 2334631"/>
                <a:gd name="connsiteX1" fmla="*/ 434763 w 434763"/>
                <a:gd name="connsiteY1" fmla="*/ 434717 h 2334631"/>
                <a:gd name="connsiteX2" fmla="*/ 434763 w 434763"/>
                <a:gd name="connsiteY2" fmla="*/ 1899914 h 2334631"/>
                <a:gd name="connsiteX3" fmla="*/ 1 w 434763"/>
                <a:gd name="connsiteY3" fmla="*/ 2334631 h 2334631"/>
                <a:gd name="connsiteX4" fmla="*/ 0 w 434763"/>
                <a:gd name="connsiteY4" fmla="*/ 2334631 h 2334631"/>
                <a:gd name="connsiteX5" fmla="*/ 0 w 434763"/>
                <a:gd name="connsiteY5" fmla="*/ 0 h 2334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4763" h="2334631">
                  <a:moveTo>
                    <a:pt x="1" y="0"/>
                  </a:moveTo>
                  <a:cubicBezTo>
                    <a:pt x="240368" y="0"/>
                    <a:pt x="434763" y="194445"/>
                    <a:pt x="434763" y="434717"/>
                  </a:cubicBezTo>
                  <a:lnTo>
                    <a:pt x="434763" y="1899914"/>
                  </a:lnTo>
                  <a:cubicBezTo>
                    <a:pt x="434763" y="2140187"/>
                    <a:pt x="240368" y="2334631"/>
                    <a:pt x="1" y="2334631"/>
                  </a:cubicBezTo>
                  <a:lnTo>
                    <a:pt x="0" y="23346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4D5F7779-776D-7DD2-725C-54ECF68258D9}"/>
              </a:ext>
            </a:extLst>
          </p:cNvPr>
          <p:cNvGrpSpPr/>
          <p:nvPr/>
        </p:nvGrpSpPr>
        <p:grpSpPr>
          <a:xfrm>
            <a:off x="4642082" y="1769328"/>
            <a:ext cx="869525" cy="3645984"/>
            <a:chOff x="4636191" y="1766677"/>
            <a:chExt cx="869525" cy="3645984"/>
          </a:xfrm>
        </p:grpSpPr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5F8879FD-C8CA-5095-4C21-ABB6160ED966}"/>
                </a:ext>
              </a:extLst>
            </p:cNvPr>
            <p:cNvSpPr/>
            <p:nvPr/>
          </p:nvSpPr>
          <p:spPr>
            <a:xfrm>
              <a:off x="4636191" y="1766677"/>
              <a:ext cx="869525" cy="364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576"/>
                  </a:moveTo>
                  <a:lnTo>
                    <a:pt x="0" y="19024"/>
                  </a:lnTo>
                  <a:cubicBezTo>
                    <a:pt x="0" y="20448"/>
                    <a:pt x="4829" y="21600"/>
                    <a:pt x="10800" y="21600"/>
                  </a:cubicBezTo>
                  <a:cubicBezTo>
                    <a:pt x="16771" y="21600"/>
                    <a:pt x="21600" y="20448"/>
                    <a:pt x="21600" y="19024"/>
                  </a:cubicBezTo>
                  <a:lnTo>
                    <a:pt x="21600" y="2576"/>
                  </a:lnTo>
                  <a:cubicBezTo>
                    <a:pt x="21600" y="1152"/>
                    <a:pt x="16771" y="0"/>
                    <a:pt x="10800" y="0"/>
                  </a:cubicBezTo>
                  <a:cubicBezTo>
                    <a:pt x="4829" y="0"/>
                    <a:pt x="0" y="1152"/>
                    <a:pt x="0" y="2576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" name="Circle">
              <a:extLst>
                <a:ext uri="{FF2B5EF4-FFF2-40B4-BE49-F238E27FC236}">
                  <a16:creationId xmlns:a16="http://schemas.microsoft.com/office/drawing/2014/main" id="{CE912529-0ED9-53F2-8C17-A790D0D1CD0B}"/>
                </a:ext>
              </a:extLst>
            </p:cNvPr>
            <p:cNvSpPr/>
            <p:nvPr/>
          </p:nvSpPr>
          <p:spPr>
            <a:xfrm>
              <a:off x="4742231" y="1890389"/>
              <a:ext cx="657445" cy="657445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2000" b="1" dirty="0"/>
                <a:t>03</a:t>
              </a:r>
              <a:endParaRPr sz="2000" b="1" dirty="0"/>
            </a:p>
          </p:txBody>
        </p:sp>
        <p:sp>
          <p:nvSpPr>
            <p:cNvPr id="14" name="Circle">
              <a:extLst>
                <a:ext uri="{FF2B5EF4-FFF2-40B4-BE49-F238E27FC236}">
                  <a16:creationId xmlns:a16="http://schemas.microsoft.com/office/drawing/2014/main" id="{71644077-70CA-9C21-3DD1-C69BF86EAB19}"/>
                </a:ext>
              </a:extLst>
            </p:cNvPr>
            <p:cNvSpPr/>
            <p:nvPr/>
          </p:nvSpPr>
          <p:spPr>
            <a:xfrm>
              <a:off x="4742231" y="4629737"/>
              <a:ext cx="657445" cy="657445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/>
              <a:endParaRPr sz="2000" b="1"/>
            </a:p>
          </p:txBody>
        </p:sp>
        <p:pic>
          <p:nvPicPr>
            <p:cNvPr id="53" name="Graphic 52" descr="Tag with solid fill">
              <a:extLst>
                <a:ext uri="{FF2B5EF4-FFF2-40B4-BE49-F238E27FC236}">
                  <a16:creationId xmlns:a16="http://schemas.microsoft.com/office/drawing/2014/main" id="{13D77F8C-54B5-C87E-5F1E-47F13D3D96E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4855370" y="4742876"/>
              <a:ext cx="431167" cy="431167"/>
            </a:xfrm>
            <a:prstGeom prst="rect">
              <a:avLst/>
            </a:prstGeom>
          </p:spPr>
        </p:pic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487D858-21E9-128F-F9BD-AC951063A486}"/>
                </a:ext>
              </a:extLst>
            </p:cNvPr>
            <p:cNvSpPr/>
            <p:nvPr/>
          </p:nvSpPr>
          <p:spPr>
            <a:xfrm>
              <a:off x="5074202" y="1767004"/>
              <a:ext cx="431514" cy="3645330"/>
            </a:xfrm>
            <a:custGeom>
              <a:avLst/>
              <a:gdLst>
                <a:gd name="connsiteX0" fmla="*/ 0 w 431514"/>
                <a:gd name="connsiteY0" fmla="*/ 0 h 3645330"/>
                <a:gd name="connsiteX1" fmla="*/ 84445 w 431514"/>
                <a:gd name="connsiteY1" fmla="*/ 8498 h 3645330"/>
                <a:gd name="connsiteX2" fmla="*/ 431514 w 431514"/>
                <a:gd name="connsiteY2" fmla="*/ 434491 h 3645330"/>
                <a:gd name="connsiteX3" fmla="*/ 431514 w 431514"/>
                <a:gd name="connsiteY3" fmla="*/ 3210840 h 3645330"/>
                <a:gd name="connsiteX4" fmla="*/ 84445 w 431514"/>
                <a:gd name="connsiteY4" fmla="*/ 3636832 h 3645330"/>
                <a:gd name="connsiteX5" fmla="*/ 0 w 431514"/>
                <a:gd name="connsiteY5" fmla="*/ 3645330 h 3645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1514" h="3645330">
                  <a:moveTo>
                    <a:pt x="0" y="0"/>
                  </a:moveTo>
                  <a:lnTo>
                    <a:pt x="84445" y="8498"/>
                  </a:lnTo>
                  <a:cubicBezTo>
                    <a:pt x="282681" y="49004"/>
                    <a:pt x="431514" y="224171"/>
                    <a:pt x="431514" y="434491"/>
                  </a:cubicBezTo>
                  <a:lnTo>
                    <a:pt x="431514" y="3210840"/>
                  </a:lnTo>
                  <a:cubicBezTo>
                    <a:pt x="431514" y="3421159"/>
                    <a:pt x="282681" y="3596327"/>
                    <a:pt x="84445" y="3636832"/>
                  </a:cubicBezTo>
                  <a:lnTo>
                    <a:pt x="0" y="364533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204D4377-C03C-C2B2-0F59-E17167CF845F}"/>
              </a:ext>
            </a:extLst>
          </p:cNvPr>
          <p:cNvGrpSpPr/>
          <p:nvPr/>
        </p:nvGrpSpPr>
        <p:grpSpPr>
          <a:xfrm>
            <a:off x="3622927" y="2425005"/>
            <a:ext cx="869525" cy="2334631"/>
            <a:chOff x="3628817" y="2420586"/>
            <a:chExt cx="869525" cy="2334631"/>
          </a:xfrm>
        </p:grpSpPr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348C509B-7D72-3D18-7B71-B3303F92E612}"/>
                </a:ext>
              </a:extLst>
            </p:cNvPr>
            <p:cNvSpPr/>
            <p:nvPr/>
          </p:nvSpPr>
          <p:spPr>
            <a:xfrm>
              <a:off x="3628817" y="2420586"/>
              <a:ext cx="869525" cy="2334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4022"/>
                  </a:moveTo>
                  <a:lnTo>
                    <a:pt x="0" y="17578"/>
                  </a:lnTo>
                  <a:cubicBezTo>
                    <a:pt x="0" y="19801"/>
                    <a:pt x="4829" y="21600"/>
                    <a:pt x="10800" y="21600"/>
                  </a:cubicBezTo>
                  <a:cubicBezTo>
                    <a:pt x="16771" y="21600"/>
                    <a:pt x="21600" y="19801"/>
                    <a:pt x="21600" y="17578"/>
                  </a:cubicBezTo>
                  <a:lnTo>
                    <a:pt x="21600" y="4022"/>
                  </a:lnTo>
                  <a:cubicBezTo>
                    <a:pt x="21600" y="1799"/>
                    <a:pt x="16771" y="0"/>
                    <a:pt x="10800" y="0"/>
                  </a:cubicBezTo>
                  <a:cubicBezTo>
                    <a:pt x="4829" y="0"/>
                    <a:pt x="0" y="1799"/>
                    <a:pt x="0" y="4022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" name="Circle">
              <a:extLst>
                <a:ext uri="{FF2B5EF4-FFF2-40B4-BE49-F238E27FC236}">
                  <a16:creationId xmlns:a16="http://schemas.microsoft.com/office/drawing/2014/main" id="{88192CA2-1943-9B6D-C0A4-A9512DA31156}"/>
                </a:ext>
              </a:extLst>
            </p:cNvPr>
            <p:cNvSpPr/>
            <p:nvPr/>
          </p:nvSpPr>
          <p:spPr>
            <a:xfrm>
              <a:off x="3734857" y="2544298"/>
              <a:ext cx="657445" cy="657445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2000" b="1" dirty="0"/>
                <a:t>02</a:t>
              </a:r>
              <a:endParaRPr sz="2000" b="1" dirty="0"/>
            </a:p>
          </p:txBody>
        </p:sp>
        <p:sp>
          <p:nvSpPr>
            <p:cNvPr id="17" name="Circle">
              <a:extLst>
                <a:ext uri="{FF2B5EF4-FFF2-40B4-BE49-F238E27FC236}">
                  <a16:creationId xmlns:a16="http://schemas.microsoft.com/office/drawing/2014/main" id="{0D38AD05-4A67-8C63-D889-54B2A54E4BB2}"/>
                </a:ext>
              </a:extLst>
            </p:cNvPr>
            <p:cNvSpPr/>
            <p:nvPr/>
          </p:nvSpPr>
          <p:spPr>
            <a:xfrm>
              <a:off x="3734857" y="3975829"/>
              <a:ext cx="657445" cy="657445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/>
              <a:endParaRPr sz="2000" b="1"/>
            </a:p>
          </p:txBody>
        </p:sp>
        <p:pic>
          <p:nvPicPr>
            <p:cNvPr id="49" name="Graphic 48" descr="Kiosk with solid fill">
              <a:extLst>
                <a:ext uri="{FF2B5EF4-FFF2-40B4-BE49-F238E27FC236}">
                  <a16:creationId xmlns:a16="http://schemas.microsoft.com/office/drawing/2014/main" id="{3835A72B-CDBF-351C-09DE-3849BF539BEE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3847996" y="4088968"/>
              <a:ext cx="431167" cy="431167"/>
            </a:xfrm>
            <a:prstGeom prst="rect">
              <a:avLst/>
            </a:prstGeom>
          </p:spPr>
        </p:pic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3F09694E-6093-0211-9ECE-8FEEED25EABC}"/>
                </a:ext>
              </a:extLst>
            </p:cNvPr>
            <p:cNvSpPr/>
            <p:nvPr/>
          </p:nvSpPr>
          <p:spPr>
            <a:xfrm>
              <a:off x="4064931" y="2420722"/>
              <a:ext cx="433411" cy="2334359"/>
            </a:xfrm>
            <a:custGeom>
              <a:avLst/>
              <a:gdLst>
                <a:gd name="connsiteX0" fmla="*/ 0 w 433411"/>
                <a:gd name="connsiteY0" fmla="*/ 0 h 2334359"/>
                <a:gd name="connsiteX1" fmla="*/ 86342 w 433411"/>
                <a:gd name="connsiteY1" fmla="*/ 8688 h 2334359"/>
                <a:gd name="connsiteX2" fmla="*/ 433411 w 433411"/>
                <a:gd name="connsiteY2" fmla="*/ 434581 h 2334359"/>
                <a:gd name="connsiteX3" fmla="*/ 433411 w 433411"/>
                <a:gd name="connsiteY3" fmla="*/ 1899778 h 2334359"/>
                <a:gd name="connsiteX4" fmla="*/ 86342 w 433411"/>
                <a:gd name="connsiteY4" fmla="*/ 2325671 h 2334359"/>
                <a:gd name="connsiteX5" fmla="*/ 0 w 433411"/>
                <a:gd name="connsiteY5" fmla="*/ 2334359 h 2334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3411" h="2334359">
                  <a:moveTo>
                    <a:pt x="0" y="0"/>
                  </a:moveTo>
                  <a:lnTo>
                    <a:pt x="86342" y="8688"/>
                  </a:lnTo>
                  <a:cubicBezTo>
                    <a:pt x="284578" y="49191"/>
                    <a:pt x="433411" y="224343"/>
                    <a:pt x="433411" y="434581"/>
                  </a:cubicBezTo>
                  <a:lnTo>
                    <a:pt x="433411" y="1899778"/>
                  </a:lnTo>
                  <a:cubicBezTo>
                    <a:pt x="433411" y="2110017"/>
                    <a:pt x="284578" y="2285168"/>
                    <a:pt x="86342" y="2325671"/>
                  </a:cubicBezTo>
                  <a:lnTo>
                    <a:pt x="0" y="2334359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F42D222C-C0A8-9D44-2315-8E4B9A686A93}"/>
              </a:ext>
            </a:extLst>
          </p:cNvPr>
          <p:cNvGrpSpPr/>
          <p:nvPr/>
        </p:nvGrpSpPr>
        <p:grpSpPr>
          <a:xfrm>
            <a:off x="2603772" y="3137235"/>
            <a:ext cx="869525" cy="910170"/>
            <a:chOff x="2603771" y="3162859"/>
            <a:chExt cx="869525" cy="910170"/>
          </a:xfrm>
        </p:grpSpPr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761D1EB5-EE1E-69A9-F666-A05917DD43C6}"/>
                </a:ext>
              </a:extLst>
            </p:cNvPr>
            <p:cNvSpPr/>
            <p:nvPr/>
          </p:nvSpPr>
          <p:spPr>
            <a:xfrm>
              <a:off x="2603771" y="3162859"/>
              <a:ext cx="869525" cy="910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318"/>
                  </a:moveTo>
                  <a:lnTo>
                    <a:pt x="0" y="11282"/>
                  </a:lnTo>
                  <a:cubicBezTo>
                    <a:pt x="0" y="16986"/>
                    <a:pt x="4829" y="21600"/>
                    <a:pt x="10800" y="21600"/>
                  </a:cubicBezTo>
                  <a:cubicBezTo>
                    <a:pt x="16771" y="21600"/>
                    <a:pt x="21600" y="16986"/>
                    <a:pt x="21600" y="11282"/>
                  </a:cubicBezTo>
                  <a:lnTo>
                    <a:pt x="21600" y="10318"/>
                  </a:lnTo>
                  <a:cubicBezTo>
                    <a:pt x="21600" y="4614"/>
                    <a:pt x="16771" y="0"/>
                    <a:pt x="10800" y="0"/>
                  </a:cubicBezTo>
                  <a:cubicBezTo>
                    <a:pt x="4829" y="0"/>
                    <a:pt x="0" y="4656"/>
                    <a:pt x="0" y="10318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" name="Circle">
              <a:extLst>
                <a:ext uri="{FF2B5EF4-FFF2-40B4-BE49-F238E27FC236}">
                  <a16:creationId xmlns:a16="http://schemas.microsoft.com/office/drawing/2014/main" id="{13534133-3613-884D-F8CF-CCD7FFCBE8BE}"/>
                </a:ext>
              </a:extLst>
            </p:cNvPr>
            <p:cNvSpPr/>
            <p:nvPr/>
          </p:nvSpPr>
          <p:spPr>
            <a:xfrm>
              <a:off x="2709811" y="3286573"/>
              <a:ext cx="657445" cy="657445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" name="Circle">
              <a:extLst>
                <a:ext uri="{FF2B5EF4-FFF2-40B4-BE49-F238E27FC236}">
                  <a16:creationId xmlns:a16="http://schemas.microsoft.com/office/drawing/2014/main" id="{10505C0B-E6CA-7625-EE0A-0D5A5EE777E4}"/>
                </a:ext>
              </a:extLst>
            </p:cNvPr>
            <p:cNvSpPr/>
            <p:nvPr/>
          </p:nvSpPr>
          <p:spPr>
            <a:xfrm>
              <a:off x="2709811" y="3286573"/>
              <a:ext cx="657445" cy="657445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2000" b="1" dirty="0"/>
                <a:t>01</a:t>
              </a:r>
              <a:endParaRPr sz="2000" b="1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CD8319A3-09E2-BB42-E03A-CADFEFB5D19A}"/>
                </a:ext>
              </a:extLst>
            </p:cNvPr>
            <p:cNvSpPr/>
            <p:nvPr/>
          </p:nvSpPr>
          <p:spPr>
            <a:xfrm>
              <a:off x="3038533" y="3162859"/>
              <a:ext cx="434763" cy="910170"/>
            </a:xfrm>
            <a:custGeom>
              <a:avLst/>
              <a:gdLst>
                <a:gd name="connsiteX0" fmla="*/ 1 w 434763"/>
                <a:gd name="connsiteY0" fmla="*/ 0 h 910170"/>
                <a:gd name="connsiteX1" fmla="*/ 434763 w 434763"/>
                <a:gd name="connsiteY1" fmla="*/ 434775 h 910170"/>
                <a:gd name="connsiteX2" fmla="*/ 434763 w 434763"/>
                <a:gd name="connsiteY2" fmla="*/ 475395 h 910170"/>
                <a:gd name="connsiteX3" fmla="*/ 1 w 434763"/>
                <a:gd name="connsiteY3" fmla="*/ 910170 h 910170"/>
                <a:gd name="connsiteX4" fmla="*/ 0 w 434763"/>
                <a:gd name="connsiteY4" fmla="*/ 910170 h 910170"/>
                <a:gd name="connsiteX5" fmla="*/ 0 w 434763"/>
                <a:gd name="connsiteY5" fmla="*/ 0 h 910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4763" h="910170">
                  <a:moveTo>
                    <a:pt x="1" y="0"/>
                  </a:moveTo>
                  <a:cubicBezTo>
                    <a:pt x="240368" y="0"/>
                    <a:pt x="434763" y="194423"/>
                    <a:pt x="434763" y="434775"/>
                  </a:cubicBezTo>
                  <a:lnTo>
                    <a:pt x="434763" y="475395"/>
                  </a:lnTo>
                  <a:cubicBezTo>
                    <a:pt x="434763" y="715748"/>
                    <a:pt x="240368" y="910170"/>
                    <a:pt x="1" y="910170"/>
                  </a:cubicBezTo>
                  <a:lnTo>
                    <a:pt x="0" y="9101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751BB7E2-EFA1-53CB-EF63-DB8C2202AD4A}"/>
              </a:ext>
            </a:extLst>
          </p:cNvPr>
          <p:cNvGrpSpPr/>
          <p:nvPr/>
        </p:nvGrpSpPr>
        <p:grpSpPr>
          <a:xfrm>
            <a:off x="8718704" y="3137235"/>
            <a:ext cx="869525" cy="910170"/>
            <a:chOff x="8718703" y="3162859"/>
            <a:chExt cx="869525" cy="910170"/>
          </a:xfrm>
        </p:grpSpPr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453D9B0F-CD78-2641-17D7-2972200A9BE0}"/>
                </a:ext>
              </a:extLst>
            </p:cNvPr>
            <p:cNvSpPr/>
            <p:nvPr/>
          </p:nvSpPr>
          <p:spPr>
            <a:xfrm>
              <a:off x="8718703" y="3162859"/>
              <a:ext cx="869525" cy="910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318"/>
                  </a:moveTo>
                  <a:lnTo>
                    <a:pt x="0" y="11282"/>
                  </a:lnTo>
                  <a:cubicBezTo>
                    <a:pt x="0" y="16986"/>
                    <a:pt x="4829" y="21600"/>
                    <a:pt x="10800" y="21600"/>
                  </a:cubicBezTo>
                  <a:cubicBezTo>
                    <a:pt x="16771" y="21600"/>
                    <a:pt x="21600" y="16986"/>
                    <a:pt x="21600" y="11282"/>
                  </a:cubicBezTo>
                  <a:lnTo>
                    <a:pt x="21600" y="10318"/>
                  </a:lnTo>
                  <a:cubicBezTo>
                    <a:pt x="21600" y="4614"/>
                    <a:pt x="16771" y="0"/>
                    <a:pt x="10800" y="0"/>
                  </a:cubicBezTo>
                  <a:cubicBezTo>
                    <a:pt x="4829" y="0"/>
                    <a:pt x="0" y="4656"/>
                    <a:pt x="0" y="10318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" name="Circle">
              <a:extLst>
                <a:ext uri="{FF2B5EF4-FFF2-40B4-BE49-F238E27FC236}">
                  <a16:creationId xmlns:a16="http://schemas.microsoft.com/office/drawing/2014/main" id="{5B45A20C-9362-91AE-2812-E41F97C60D0B}"/>
                </a:ext>
              </a:extLst>
            </p:cNvPr>
            <p:cNvSpPr/>
            <p:nvPr/>
          </p:nvSpPr>
          <p:spPr>
            <a:xfrm>
              <a:off x="8824743" y="3286573"/>
              <a:ext cx="657445" cy="657445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" name="Circle">
              <a:extLst>
                <a:ext uri="{FF2B5EF4-FFF2-40B4-BE49-F238E27FC236}">
                  <a16:creationId xmlns:a16="http://schemas.microsoft.com/office/drawing/2014/main" id="{B03322D3-2327-13C7-C315-75A78E093157}"/>
                </a:ext>
              </a:extLst>
            </p:cNvPr>
            <p:cNvSpPr/>
            <p:nvPr/>
          </p:nvSpPr>
          <p:spPr>
            <a:xfrm>
              <a:off x="8824743" y="3286573"/>
              <a:ext cx="657445" cy="657445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2000" b="1" dirty="0"/>
                <a:t>07</a:t>
              </a:r>
              <a:endParaRPr sz="2000" b="1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C975CFBE-D54C-E6E5-E2DF-877347D1F6A3}"/>
                </a:ext>
              </a:extLst>
            </p:cNvPr>
            <p:cNvSpPr/>
            <p:nvPr/>
          </p:nvSpPr>
          <p:spPr>
            <a:xfrm>
              <a:off x="9153465" y="3162859"/>
              <a:ext cx="434763" cy="910170"/>
            </a:xfrm>
            <a:custGeom>
              <a:avLst/>
              <a:gdLst>
                <a:gd name="connsiteX0" fmla="*/ 1 w 434763"/>
                <a:gd name="connsiteY0" fmla="*/ 0 h 910170"/>
                <a:gd name="connsiteX1" fmla="*/ 434763 w 434763"/>
                <a:gd name="connsiteY1" fmla="*/ 434775 h 910170"/>
                <a:gd name="connsiteX2" fmla="*/ 434763 w 434763"/>
                <a:gd name="connsiteY2" fmla="*/ 475395 h 910170"/>
                <a:gd name="connsiteX3" fmla="*/ 1 w 434763"/>
                <a:gd name="connsiteY3" fmla="*/ 910170 h 910170"/>
                <a:gd name="connsiteX4" fmla="*/ 0 w 434763"/>
                <a:gd name="connsiteY4" fmla="*/ 910170 h 910170"/>
                <a:gd name="connsiteX5" fmla="*/ 0 w 434763"/>
                <a:gd name="connsiteY5" fmla="*/ 0 h 910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4763" h="910170">
                  <a:moveTo>
                    <a:pt x="1" y="0"/>
                  </a:moveTo>
                  <a:cubicBezTo>
                    <a:pt x="240368" y="0"/>
                    <a:pt x="434763" y="194423"/>
                    <a:pt x="434763" y="434775"/>
                  </a:cubicBezTo>
                  <a:lnTo>
                    <a:pt x="434763" y="475395"/>
                  </a:lnTo>
                  <a:cubicBezTo>
                    <a:pt x="434763" y="715748"/>
                    <a:pt x="240368" y="910170"/>
                    <a:pt x="1" y="910170"/>
                  </a:cubicBezTo>
                  <a:lnTo>
                    <a:pt x="0" y="9101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488858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8497</TotalTime>
  <Words>383</Words>
  <Application>Microsoft Office PowerPoint</Application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Vertical Strips Lozenge – Slide Template</vt:lpstr>
      <vt:lpstr>Vertical Strips Lozenge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Vertical Strips Lozenge</dc:title>
  <dc:creator>PresentationGO.com</dc:creator>
  <dc:description>© Copyright PresentationGO.com - Do not distribute or sale without written permission.</dc:description>
  <cp:lastModifiedBy>Christophe Barroche</cp:lastModifiedBy>
  <cp:revision>13</cp:revision>
  <dcterms:created xsi:type="dcterms:W3CDTF">2014-11-26T05:14:11Z</dcterms:created>
  <dcterms:modified xsi:type="dcterms:W3CDTF">2023-03-14T15:52:07Z</dcterms:modified>
  <cp:category>Charts &amp; Diagrams</cp:category>
</cp:coreProperties>
</file>