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Strips Lozenge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171EA2-8DA1-F8D4-E197-5B7C82B46DBE}"/>
              </a:ext>
            </a:extLst>
          </p:cNvPr>
          <p:cNvGrpSpPr/>
          <p:nvPr/>
        </p:nvGrpSpPr>
        <p:grpSpPr>
          <a:xfrm>
            <a:off x="6695611" y="4324392"/>
            <a:ext cx="2194560" cy="1260003"/>
            <a:chOff x="8921977" y="400157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69CBDA-3934-7A7C-44C6-3ECF7C29533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903099B-9D35-3A0A-4713-7F030C674A2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89105F-FC74-ABC4-C582-C690AD8F2764}"/>
              </a:ext>
            </a:extLst>
          </p:cNvPr>
          <p:cNvGrpSpPr/>
          <p:nvPr/>
        </p:nvGrpSpPr>
        <p:grpSpPr>
          <a:xfrm>
            <a:off x="253830" y="4324391"/>
            <a:ext cx="2194560" cy="1260003"/>
            <a:chOff x="332936" y="4580523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197157-11B5-250A-E244-11756F9F741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326B9B1-456F-A8A6-4687-C38EC3FAD13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F46421-413E-A768-DEF9-4EE7C759A555}"/>
              </a:ext>
            </a:extLst>
          </p:cNvPr>
          <p:cNvGrpSpPr/>
          <p:nvPr/>
        </p:nvGrpSpPr>
        <p:grpSpPr>
          <a:xfrm>
            <a:off x="6695611" y="1766750"/>
            <a:ext cx="2194560" cy="1260003"/>
            <a:chOff x="8921977" y="1394910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5CE356-3F0D-1DF5-A70C-8B6545E757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3DF9004-D063-DCD7-C528-2B3DBE1FE68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A8A4B04-1AF8-F4E2-3BD3-5A082F9D6B3F}"/>
              </a:ext>
            </a:extLst>
          </p:cNvPr>
          <p:cNvGrpSpPr/>
          <p:nvPr/>
        </p:nvGrpSpPr>
        <p:grpSpPr>
          <a:xfrm>
            <a:off x="253830" y="1766752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AA5E43D-BA27-17D6-FE0D-5E37964364B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9AE98E8-5429-14E9-9915-D13EAF4F70D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4F1494-5D25-0F92-29C9-E34D0AAD6E49}"/>
              </a:ext>
            </a:extLst>
          </p:cNvPr>
          <p:cNvGrpSpPr/>
          <p:nvPr/>
        </p:nvGrpSpPr>
        <p:grpSpPr>
          <a:xfrm>
            <a:off x="1952829" y="1818826"/>
            <a:ext cx="5238343" cy="3719329"/>
            <a:chOff x="1952829" y="1691826"/>
            <a:chExt cx="5238343" cy="371932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DDF26838-EA23-32DF-8F00-D1BFF0C55749}"/>
                </a:ext>
              </a:extLst>
            </p:cNvPr>
            <p:cNvGrpSpPr/>
            <p:nvPr/>
          </p:nvGrpSpPr>
          <p:grpSpPr>
            <a:xfrm>
              <a:off x="4245928" y="1691826"/>
              <a:ext cx="652144" cy="3719329"/>
              <a:chOff x="5661237" y="1112768"/>
              <a:chExt cx="869525" cy="4959105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B34BA09-7ADE-D59F-A968-ADBA82A6AEC0}"/>
                  </a:ext>
                </a:extLst>
              </p:cNvPr>
              <p:cNvSpPr/>
              <p:nvPr/>
            </p:nvSpPr>
            <p:spPr>
              <a:xfrm>
                <a:off x="5661237" y="1112768"/>
                <a:ext cx="869525" cy="4959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894"/>
                    </a:moveTo>
                    <a:lnTo>
                      <a:pt x="0" y="19706"/>
                    </a:lnTo>
                    <a:cubicBezTo>
                      <a:pt x="0" y="20753"/>
                      <a:pt x="4829" y="21600"/>
                      <a:pt x="10800" y="21600"/>
                    </a:cubicBezTo>
                    <a:cubicBezTo>
                      <a:pt x="16771" y="21600"/>
                      <a:pt x="21600" y="20753"/>
                      <a:pt x="21600" y="19706"/>
                    </a:cubicBezTo>
                    <a:lnTo>
                      <a:pt x="21600" y="1894"/>
                    </a:lnTo>
                    <a:cubicBezTo>
                      <a:pt x="21600" y="847"/>
                      <a:pt x="16771" y="0"/>
                      <a:pt x="10800" y="0"/>
                    </a:cubicBezTo>
                    <a:cubicBezTo>
                      <a:pt x="4829" y="0"/>
                      <a:pt x="0" y="847"/>
                      <a:pt x="0" y="18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Circle">
                <a:extLst>
                  <a:ext uri="{FF2B5EF4-FFF2-40B4-BE49-F238E27FC236}">
                    <a16:creationId xmlns:a16="http://schemas.microsoft.com/office/drawing/2014/main" id="{CAE64EB3-C2BC-7345-B75C-DAF10DCE0FEA}"/>
                  </a:ext>
                </a:extLst>
              </p:cNvPr>
              <p:cNvSpPr/>
              <p:nvPr/>
            </p:nvSpPr>
            <p:spPr>
              <a:xfrm>
                <a:off x="5767277" y="1236480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04</a:t>
                </a:r>
                <a:endParaRPr sz="1500" b="1" dirty="0"/>
              </a:p>
            </p:txBody>
          </p:sp>
          <p:sp>
            <p:nvSpPr>
              <p:cNvPr id="5" name="Circle">
                <a:extLst>
                  <a:ext uri="{FF2B5EF4-FFF2-40B4-BE49-F238E27FC236}">
                    <a16:creationId xmlns:a16="http://schemas.microsoft.com/office/drawing/2014/main" id="{5D624356-63F4-3494-4B07-94C7BA4B9437}"/>
                  </a:ext>
                </a:extLst>
              </p:cNvPr>
              <p:cNvSpPr/>
              <p:nvPr/>
            </p:nvSpPr>
            <p:spPr>
              <a:xfrm>
                <a:off x="5767277" y="5283646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7" name="Graphic 46" descr="Coins with solid fill">
                <a:extLst>
                  <a:ext uri="{FF2B5EF4-FFF2-40B4-BE49-F238E27FC236}">
                    <a16:creationId xmlns:a16="http://schemas.microsoft.com/office/drawing/2014/main" id="{780B0AD5-A0C8-E7CC-C0C8-59D421D223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880416" y="5396785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0DB7D94-5FC2-2E89-B900-54AFCAFD0DBD}"/>
                  </a:ext>
                </a:extLst>
              </p:cNvPr>
              <p:cNvSpPr/>
              <p:nvPr/>
            </p:nvSpPr>
            <p:spPr>
              <a:xfrm>
                <a:off x="6095999" y="1112768"/>
                <a:ext cx="434763" cy="4959105"/>
              </a:xfrm>
              <a:custGeom>
                <a:avLst/>
                <a:gdLst>
                  <a:gd name="connsiteX0" fmla="*/ 1 w 434763"/>
                  <a:gd name="connsiteY0" fmla="*/ 0 h 4959105"/>
                  <a:gd name="connsiteX1" fmla="*/ 434763 w 434763"/>
                  <a:gd name="connsiteY1" fmla="*/ 434840 h 4959105"/>
                  <a:gd name="connsiteX2" fmla="*/ 434763 w 434763"/>
                  <a:gd name="connsiteY2" fmla="*/ 4524265 h 4959105"/>
                  <a:gd name="connsiteX3" fmla="*/ 1 w 434763"/>
                  <a:gd name="connsiteY3" fmla="*/ 4959105 h 4959105"/>
                  <a:gd name="connsiteX4" fmla="*/ 0 w 434763"/>
                  <a:gd name="connsiteY4" fmla="*/ 4959105 h 4959105"/>
                  <a:gd name="connsiteX5" fmla="*/ 0 w 434763"/>
                  <a:gd name="connsiteY5" fmla="*/ 0 h 495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4959105">
                    <a:moveTo>
                      <a:pt x="1" y="0"/>
                    </a:moveTo>
                    <a:cubicBezTo>
                      <a:pt x="240368" y="0"/>
                      <a:pt x="434763" y="194461"/>
                      <a:pt x="434763" y="434840"/>
                    </a:cubicBezTo>
                    <a:lnTo>
                      <a:pt x="434763" y="4524265"/>
                    </a:lnTo>
                    <a:cubicBezTo>
                      <a:pt x="434763" y="4764644"/>
                      <a:pt x="240368" y="4959105"/>
                      <a:pt x="1" y="4959105"/>
                    </a:cubicBezTo>
                    <a:lnTo>
                      <a:pt x="0" y="4959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6B2CE2C-6EB0-AD3B-B794-31FD1A50F94E}"/>
                </a:ext>
              </a:extLst>
            </p:cNvPr>
            <p:cNvGrpSpPr/>
            <p:nvPr/>
          </p:nvGrpSpPr>
          <p:grpSpPr>
            <a:xfrm>
              <a:off x="5010294" y="2207442"/>
              <a:ext cx="652144" cy="2688097"/>
              <a:chOff x="6686283" y="1766677"/>
              <a:chExt cx="869525" cy="3584129"/>
            </a:xfrm>
          </p:grpSpPr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8A9BFA0-4A6C-740A-EF1A-87F524B6933C}"/>
                  </a:ext>
                </a:extLst>
              </p:cNvPr>
              <p:cNvSpPr/>
              <p:nvPr/>
            </p:nvSpPr>
            <p:spPr>
              <a:xfrm>
                <a:off x="6686283" y="1766677"/>
                <a:ext cx="869525" cy="3584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20"/>
                    </a:moveTo>
                    <a:lnTo>
                      <a:pt x="0" y="18980"/>
                    </a:lnTo>
                    <a:cubicBezTo>
                      <a:pt x="0" y="20428"/>
                      <a:pt x="4829" y="21600"/>
                      <a:pt x="10800" y="21600"/>
                    </a:cubicBezTo>
                    <a:cubicBezTo>
                      <a:pt x="16771" y="21600"/>
                      <a:pt x="21600" y="20428"/>
                      <a:pt x="21600" y="18980"/>
                    </a:cubicBezTo>
                    <a:lnTo>
                      <a:pt x="21600" y="2620"/>
                    </a:lnTo>
                    <a:cubicBezTo>
                      <a:pt x="21600" y="1172"/>
                      <a:pt x="16771" y="0"/>
                      <a:pt x="10800" y="0"/>
                    </a:cubicBezTo>
                    <a:cubicBezTo>
                      <a:pt x="4829" y="0"/>
                      <a:pt x="0" y="1172"/>
                      <a:pt x="0" y="262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Circle">
                <a:extLst>
                  <a:ext uri="{FF2B5EF4-FFF2-40B4-BE49-F238E27FC236}">
                    <a16:creationId xmlns:a16="http://schemas.microsoft.com/office/drawing/2014/main" id="{A7F998BB-AB29-DA30-6A2D-B01BD96DF38F}"/>
                  </a:ext>
                </a:extLst>
              </p:cNvPr>
              <p:cNvSpPr/>
              <p:nvPr/>
            </p:nvSpPr>
            <p:spPr>
              <a:xfrm>
                <a:off x="6792323" y="189038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05</a:t>
                </a:r>
                <a:endParaRPr sz="1500" b="1" dirty="0"/>
              </a:p>
            </p:txBody>
          </p:sp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049B6CC8-9DC0-8F8C-52E6-8C91166ECA6C}"/>
                  </a:ext>
                </a:extLst>
              </p:cNvPr>
              <p:cNvSpPr/>
              <p:nvPr/>
            </p:nvSpPr>
            <p:spPr>
              <a:xfrm>
                <a:off x="6792323" y="4559045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51" name="Graphic 50" descr="Piggy Bank with solid fill">
                <a:extLst>
                  <a:ext uri="{FF2B5EF4-FFF2-40B4-BE49-F238E27FC236}">
                    <a16:creationId xmlns:a16="http://schemas.microsoft.com/office/drawing/2014/main" id="{5903435D-D6AD-370E-6DB3-C434F334E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905462" y="4672184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4C49DB3-9ED2-1091-4048-DF8E5E17FD86}"/>
                  </a:ext>
                </a:extLst>
              </p:cNvPr>
              <p:cNvSpPr/>
              <p:nvPr/>
            </p:nvSpPr>
            <p:spPr>
              <a:xfrm>
                <a:off x="7121045" y="1766677"/>
                <a:ext cx="434763" cy="3584129"/>
              </a:xfrm>
              <a:custGeom>
                <a:avLst/>
                <a:gdLst>
                  <a:gd name="connsiteX0" fmla="*/ 1 w 434763"/>
                  <a:gd name="connsiteY0" fmla="*/ 0 h 3584129"/>
                  <a:gd name="connsiteX1" fmla="*/ 434763 w 434763"/>
                  <a:gd name="connsiteY1" fmla="*/ 434742 h 3584129"/>
                  <a:gd name="connsiteX2" fmla="*/ 434763 w 434763"/>
                  <a:gd name="connsiteY2" fmla="*/ 3149388 h 3584129"/>
                  <a:gd name="connsiteX3" fmla="*/ 1 w 434763"/>
                  <a:gd name="connsiteY3" fmla="*/ 3584129 h 3584129"/>
                  <a:gd name="connsiteX4" fmla="*/ 0 w 434763"/>
                  <a:gd name="connsiteY4" fmla="*/ 3584129 h 3584129"/>
                  <a:gd name="connsiteX5" fmla="*/ 0 w 434763"/>
                  <a:gd name="connsiteY5" fmla="*/ 0 h 358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3584129">
                    <a:moveTo>
                      <a:pt x="1" y="0"/>
                    </a:moveTo>
                    <a:cubicBezTo>
                      <a:pt x="240368" y="0"/>
                      <a:pt x="434763" y="194472"/>
                      <a:pt x="434763" y="434742"/>
                    </a:cubicBezTo>
                    <a:lnTo>
                      <a:pt x="434763" y="3149388"/>
                    </a:lnTo>
                    <a:cubicBezTo>
                      <a:pt x="434763" y="3389657"/>
                      <a:pt x="240368" y="3584129"/>
                      <a:pt x="1" y="3584129"/>
                    </a:cubicBezTo>
                    <a:lnTo>
                      <a:pt x="0" y="3584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6AE0399-3570-38F3-076E-37AEED65AFB6}"/>
                </a:ext>
              </a:extLst>
            </p:cNvPr>
            <p:cNvGrpSpPr/>
            <p:nvPr/>
          </p:nvGrpSpPr>
          <p:grpSpPr>
            <a:xfrm>
              <a:off x="5774661" y="2676004"/>
              <a:ext cx="652144" cy="1750973"/>
              <a:chOff x="7693657" y="2420586"/>
              <a:chExt cx="869525" cy="2334631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5876C424-35C3-570A-85AA-7027FDA0A168}"/>
                  </a:ext>
                </a:extLst>
              </p:cNvPr>
              <p:cNvSpPr/>
              <p:nvPr/>
            </p:nvSpPr>
            <p:spPr>
              <a:xfrm>
                <a:off x="7693657" y="2420586"/>
                <a:ext cx="869525" cy="2334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22"/>
                    </a:moveTo>
                    <a:lnTo>
                      <a:pt x="0" y="17578"/>
                    </a:lnTo>
                    <a:cubicBezTo>
                      <a:pt x="0" y="19801"/>
                      <a:pt x="4829" y="21600"/>
                      <a:pt x="10800" y="21600"/>
                    </a:cubicBezTo>
                    <a:cubicBezTo>
                      <a:pt x="16771" y="21600"/>
                      <a:pt x="21600" y="19801"/>
                      <a:pt x="21600" y="17578"/>
                    </a:cubicBezTo>
                    <a:lnTo>
                      <a:pt x="21600" y="4022"/>
                    </a:lnTo>
                    <a:cubicBezTo>
                      <a:pt x="21600" y="1799"/>
                      <a:pt x="16771" y="0"/>
                      <a:pt x="10800" y="0"/>
                    </a:cubicBezTo>
                    <a:cubicBezTo>
                      <a:pt x="4829" y="0"/>
                      <a:pt x="0" y="1799"/>
                      <a:pt x="0" y="4022"/>
                    </a:cubicBezTo>
                    <a:close/>
                  </a:path>
                </a:pathLst>
              </a:custGeom>
              <a:solidFill>
                <a:srgbClr val="7030A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Circle">
                <a:extLst>
                  <a:ext uri="{FF2B5EF4-FFF2-40B4-BE49-F238E27FC236}">
                    <a16:creationId xmlns:a16="http://schemas.microsoft.com/office/drawing/2014/main" id="{4AEEC617-DA56-09A9-21DF-ECA8C67659EC}"/>
                  </a:ext>
                </a:extLst>
              </p:cNvPr>
              <p:cNvSpPr/>
              <p:nvPr/>
            </p:nvSpPr>
            <p:spPr>
              <a:xfrm>
                <a:off x="7799697" y="2544298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06</a:t>
                </a:r>
                <a:endParaRPr sz="1500" b="1" dirty="0"/>
              </a:p>
            </p:txBody>
          </p:sp>
          <p:sp>
            <p:nvSpPr>
              <p:cNvPr id="11" name="Circle">
                <a:extLst>
                  <a:ext uri="{FF2B5EF4-FFF2-40B4-BE49-F238E27FC236}">
                    <a16:creationId xmlns:a16="http://schemas.microsoft.com/office/drawing/2014/main" id="{19DF790B-8544-47DD-CFF5-B5F56B672FB6}"/>
                  </a:ext>
                </a:extLst>
              </p:cNvPr>
              <p:cNvSpPr/>
              <p:nvPr/>
            </p:nvSpPr>
            <p:spPr>
              <a:xfrm>
                <a:off x="7799697" y="397582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5" name="Graphic 44" descr="Box trolley with solid fill">
                <a:extLst>
                  <a:ext uri="{FF2B5EF4-FFF2-40B4-BE49-F238E27FC236}">
                    <a16:creationId xmlns:a16="http://schemas.microsoft.com/office/drawing/2014/main" id="{37437FAF-C67C-FF4D-B9FC-161831F9DC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912836" y="4088968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9CED043-9090-AA47-45CA-4930BEBDB561}"/>
                  </a:ext>
                </a:extLst>
              </p:cNvPr>
              <p:cNvSpPr/>
              <p:nvPr/>
            </p:nvSpPr>
            <p:spPr>
              <a:xfrm>
                <a:off x="8128419" y="2420586"/>
                <a:ext cx="434763" cy="2334631"/>
              </a:xfrm>
              <a:custGeom>
                <a:avLst/>
                <a:gdLst>
                  <a:gd name="connsiteX0" fmla="*/ 1 w 434763"/>
                  <a:gd name="connsiteY0" fmla="*/ 0 h 2334631"/>
                  <a:gd name="connsiteX1" fmla="*/ 434763 w 434763"/>
                  <a:gd name="connsiteY1" fmla="*/ 434717 h 2334631"/>
                  <a:gd name="connsiteX2" fmla="*/ 434763 w 434763"/>
                  <a:gd name="connsiteY2" fmla="*/ 1899914 h 2334631"/>
                  <a:gd name="connsiteX3" fmla="*/ 1 w 434763"/>
                  <a:gd name="connsiteY3" fmla="*/ 2334631 h 2334631"/>
                  <a:gd name="connsiteX4" fmla="*/ 0 w 434763"/>
                  <a:gd name="connsiteY4" fmla="*/ 2334631 h 2334631"/>
                  <a:gd name="connsiteX5" fmla="*/ 0 w 434763"/>
                  <a:gd name="connsiteY5" fmla="*/ 0 h 233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2334631">
                    <a:moveTo>
                      <a:pt x="1" y="0"/>
                    </a:moveTo>
                    <a:cubicBezTo>
                      <a:pt x="240368" y="0"/>
                      <a:pt x="434763" y="194445"/>
                      <a:pt x="434763" y="434717"/>
                    </a:cubicBezTo>
                    <a:lnTo>
                      <a:pt x="434763" y="1899914"/>
                    </a:lnTo>
                    <a:cubicBezTo>
                      <a:pt x="434763" y="2140187"/>
                      <a:pt x="240368" y="2334631"/>
                      <a:pt x="1" y="2334631"/>
                    </a:cubicBezTo>
                    <a:lnTo>
                      <a:pt x="0" y="23346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D5F7779-776D-7DD2-725C-54ECF68258D9}"/>
                </a:ext>
              </a:extLst>
            </p:cNvPr>
            <p:cNvGrpSpPr/>
            <p:nvPr/>
          </p:nvGrpSpPr>
          <p:grpSpPr>
            <a:xfrm>
              <a:off x="3481562" y="2184246"/>
              <a:ext cx="652144" cy="2734488"/>
              <a:chOff x="4636191" y="1766677"/>
              <a:chExt cx="869525" cy="3645984"/>
            </a:xfrm>
          </p:grpSpPr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5F8879FD-C8CA-5095-4C21-ABB6160ED966}"/>
                  </a:ext>
                </a:extLst>
              </p:cNvPr>
              <p:cNvSpPr/>
              <p:nvPr/>
            </p:nvSpPr>
            <p:spPr>
              <a:xfrm>
                <a:off x="4636191" y="1766677"/>
                <a:ext cx="869525" cy="3645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576"/>
                    </a:moveTo>
                    <a:lnTo>
                      <a:pt x="0" y="19024"/>
                    </a:lnTo>
                    <a:cubicBezTo>
                      <a:pt x="0" y="20448"/>
                      <a:pt x="4829" y="21600"/>
                      <a:pt x="10800" y="21600"/>
                    </a:cubicBezTo>
                    <a:cubicBezTo>
                      <a:pt x="16771" y="21600"/>
                      <a:pt x="21600" y="20448"/>
                      <a:pt x="21600" y="19024"/>
                    </a:cubicBezTo>
                    <a:lnTo>
                      <a:pt x="21600" y="2576"/>
                    </a:lnTo>
                    <a:cubicBezTo>
                      <a:pt x="21600" y="1152"/>
                      <a:pt x="16771" y="0"/>
                      <a:pt x="10800" y="0"/>
                    </a:cubicBezTo>
                    <a:cubicBezTo>
                      <a:pt x="4829" y="0"/>
                      <a:pt x="0" y="1152"/>
                      <a:pt x="0" y="257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Circle">
                <a:extLst>
                  <a:ext uri="{FF2B5EF4-FFF2-40B4-BE49-F238E27FC236}">
                    <a16:creationId xmlns:a16="http://schemas.microsoft.com/office/drawing/2014/main" id="{CE912529-0ED9-53F2-8C17-A790D0D1CD0B}"/>
                  </a:ext>
                </a:extLst>
              </p:cNvPr>
              <p:cNvSpPr/>
              <p:nvPr/>
            </p:nvSpPr>
            <p:spPr>
              <a:xfrm>
                <a:off x="4742231" y="189038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03</a:t>
                </a:r>
                <a:endParaRPr sz="1500" b="1" dirty="0"/>
              </a:p>
            </p:txBody>
          </p:sp>
          <p:sp>
            <p:nvSpPr>
              <p:cNvPr id="14" name="Circle">
                <a:extLst>
                  <a:ext uri="{FF2B5EF4-FFF2-40B4-BE49-F238E27FC236}">
                    <a16:creationId xmlns:a16="http://schemas.microsoft.com/office/drawing/2014/main" id="{71644077-70CA-9C21-3DD1-C69BF86EAB19}"/>
                  </a:ext>
                </a:extLst>
              </p:cNvPr>
              <p:cNvSpPr/>
              <p:nvPr/>
            </p:nvSpPr>
            <p:spPr>
              <a:xfrm>
                <a:off x="4742231" y="4629737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53" name="Graphic 52" descr="Tag with solid fill">
                <a:extLst>
                  <a:ext uri="{FF2B5EF4-FFF2-40B4-BE49-F238E27FC236}">
                    <a16:creationId xmlns:a16="http://schemas.microsoft.com/office/drawing/2014/main" id="{13D77F8C-54B5-C87E-5F1E-47F13D3D96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855370" y="4742876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487D858-21E9-128F-F9BD-AC951063A486}"/>
                  </a:ext>
                </a:extLst>
              </p:cNvPr>
              <p:cNvSpPr/>
              <p:nvPr/>
            </p:nvSpPr>
            <p:spPr>
              <a:xfrm>
                <a:off x="5074202" y="1767004"/>
                <a:ext cx="431514" cy="3645330"/>
              </a:xfrm>
              <a:custGeom>
                <a:avLst/>
                <a:gdLst>
                  <a:gd name="connsiteX0" fmla="*/ 0 w 431514"/>
                  <a:gd name="connsiteY0" fmla="*/ 0 h 3645330"/>
                  <a:gd name="connsiteX1" fmla="*/ 84445 w 431514"/>
                  <a:gd name="connsiteY1" fmla="*/ 8498 h 3645330"/>
                  <a:gd name="connsiteX2" fmla="*/ 431514 w 431514"/>
                  <a:gd name="connsiteY2" fmla="*/ 434491 h 3645330"/>
                  <a:gd name="connsiteX3" fmla="*/ 431514 w 431514"/>
                  <a:gd name="connsiteY3" fmla="*/ 3210840 h 3645330"/>
                  <a:gd name="connsiteX4" fmla="*/ 84445 w 431514"/>
                  <a:gd name="connsiteY4" fmla="*/ 3636832 h 3645330"/>
                  <a:gd name="connsiteX5" fmla="*/ 0 w 431514"/>
                  <a:gd name="connsiteY5" fmla="*/ 3645330 h 364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1514" h="3645330">
                    <a:moveTo>
                      <a:pt x="0" y="0"/>
                    </a:moveTo>
                    <a:lnTo>
                      <a:pt x="84445" y="8498"/>
                    </a:lnTo>
                    <a:cubicBezTo>
                      <a:pt x="282681" y="49004"/>
                      <a:pt x="431514" y="224171"/>
                      <a:pt x="431514" y="434491"/>
                    </a:cubicBezTo>
                    <a:lnTo>
                      <a:pt x="431514" y="3210840"/>
                    </a:lnTo>
                    <a:cubicBezTo>
                      <a:pt x="431514" y="3421159"/>
                      <a:pt x="282681" y="3596327"/>
                      <a:pt x="84445" y="3636832"/>
                    </a:cubicBezTo>
                    <a:lnTo>
                      <a:pt x="0" y="364533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04D4377-C03C-C2B2-0F59-E17167CF845F}"/>
                </a:ext>
              </a:extLst>
            </p:cNvPr>
            <p:cNvGrpSpPr/>
            <p:nvPr/>
          </p:nvGrpSpPr>
          <p:grpSpPr>
            <a:xfrm>
              <a:off x="2717196" y="2676004"/>
              <a:ext cx="652144" cy="1750973"/>
              <a:chOff x="3628817" y="2420586"/>
              <a:chExt cx="869525" cy="2334631"/>
            </a:xfrm>
          </p:grpSpPr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348C509B-7D72-3D18-7B71-B3303F92E612}"/>
                  </a:ext>
                </a:extLst>
              </p:cNvPr>
              <p:cNvSpPr/>
              <p:nvPr/>
            </p:nvSpPr>
            <p:spPr>
              <a:xfrm>
                <a:off x="3628817" y="2420586"/>
                <a:ext cx="869525" cy="2334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22"/>
                    </a:moveTo>
                    <a:lnTo>
                      <a:pt x="0" y="17578"/>
                    </a:lnTo>
                    <a:cubicBezTo>
                      <a:pt x="0" y="19801"/>
                      <a:pt x="4829" y="21600"/>
                      <a:pt x="10800" y="21600"/>
                    </a:cubicBezTo>
                    <a:cubicBezTo>
                      <a:pt x="16771" y="21600"/>
                      <a:pt x="21600" y="19801"/>
                      <a:pt x="21600" y="17578"/>
                    </a:cubicBezTo>
                    <a:lnTo>
                      <a:pt x="21600" y="4022"/>
                    </a:lnTo>
                    <a:cubicBezTo>
                      <a:pt x="21600" y="1799"/>
                      <a:pt x="16771" y="0"/>
                      <a:pt x="10800" y="0"/>
                    </a:cubicBezTo>
                    <a:cubicBezTo>
                      <a:pt x="4829" y="0"/>
                      <a:pt x="0" y="1799"/>
                      <a:pt x="0" y="402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88192CA2-1943-9B6D-C0A4-A9512DA31156}"/>
                  </a:ext>
                </a:extLst>
              </p:cNvPr>
              <p:cNvSpPr/>
              <p:nvPr/>
            </p:nvSpPr>
            <p:spPr>
              <a:xfrm>
                <a:off x="3734857" y="2544298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02</a:t>
                </a:r>
                <a:endParaRPr sz="1500" b="1" dirty="0"/>
              </a:p>
            </p:txBody>
          </p:sp>
          <p:sp>
            <p:nvSpPr>
              <p:cNvPr id="17" name="Circle">
                <a:extLst>
                  <a:ext uri="{FF2B5EF4-FFF2-40B4-BE49-F238E27FC236}">
                    <a16:creationId xmlns:a16="http://schemas.microsoft.com/office/drawing/2014/main" id="{0D38AD05-4A67-8C63-D889-54B2A54E4BB2}"/>
                  </a:ext>
                </a:extLst>
              </p:cNvPr>
              <p:cNvSpPr/>
              <p:nvPr/>
            </p:nvSpPr>
            <p:spPr>
              <a:xfrm>
                <a:off x="3734857" y="397582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9" name="Graphic 48" descr="Kiosk with solid fill">
                <a:extLst>
                  <a:ext uri="{FF2B5EF4-FFF2-40B4-BE49-F238E27FC236}">
                    <a16:creationId xmlns:a16="http://schemas.microsoft.com/office/drawing/2014/main" id="{3835A72B-CDBF-351C-09DE-3849BF539B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847996" y="4088968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F09694E-6093-0211-9ECE-8FEEED25EABC}"/>
                  </a:ext>
                </a:extLst>
              </p:cNvPr>
              <p:cNvSpPr/>
              <p:nvPr/>
            </p:nvSpPr>
            <p:spPr>
              <a:xfrm>
                <a:off x="4064931" y="2420722"/>
                <a:ext cx="433411" cy="2334359"/>
              </a:xfrm>
              <a:custGeom>
                <a:avLst/>
                <a:gdLst>
                  <a:gd name="connsiteX0" fmla="*/ 0 w 433411"/>
                  <a:gd name="connsiteY0" fmla="*/ 0 h 2334359"/>
                  <a:gd name="connsiteX1" fmla="*/ 86342 w 433411"/>
                  <a:gd name="connsiteY1" fmla="*/ 8688 h 2334359"/>
                  <a:gd name="connsiteX2" fmla="*/ 433411 w 433411"/>
                  <a:gd name="connsiteY2" fmla="*/ 434581 h 2334359"/>
                  <a:gd name="connsiteX3" fmla="*/ 433411 w 433411"/>
                  <a:gd name="connsiteY3" fmla="*/ 1899778 h 2334359"/>
                  <a:gd name="connsiteX4" fmla="*/ 86342 w 433411"/>
                  <a:gd name="connsiteY4" fmla="*/ 2325671 h 2334359"/>
                  <a:gd name="connsiteX5" fmla="*/ 0 w 433411"/>
                  <a:gd name="connsiteY5" fmla="*/ 2334359 h 2334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3411" h="2334359">
                    <a:moveTo>
                      <a:pt x="0" y="0"/>
                    </a:moveTo>
                    <a:lnTo>
                      <a:pt x="86342" y="8688"/>
                    </a:lnTo>
                    <a:cubicBezTo>
                      <a:pt x="284578" y="49191"/>
                      <a:pt x="433411" y="224343"/>
                      <a:pt x="433411" y="434581"/>
                    </a:cubicBezTo>
                    <a:lnTo>
                      <a:pt x="433411" y="1899778"/>
                    </a:lnTo>
                    <a:cubicBezTo>
                      <a:pt x="433411" y="2110017"/>
                      <a:pt x="284578" y="2285168"/>
                      <a:pt x="86342" y="2325671"/>
                    </a:cubicBezTo>
                    <a:lnTo>
                      <a:pt x="0" y="2334359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42D222C-C0A8-9D44-2315-8E4B9A686A93}"/>
                </a:ext>
              </a:extLst>
            </p:cNvPr>
            <p:cNvGrpSpPr/>
            <p:nvPr/>
          </p:nvGrpSpPr>
          <p:grpSpPr>
            <a:xfrm>
              <a:off x="1952829" y="3210176"/>
              <a:ext cx="652144" cy="682628"/>
              <a:chOff x="2603771" y="3162859"/>
              <a:chExt cx="869525" cy="910170"/>
            </a:xfrm>
          </p:grpSpPr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761D1EB5-EE1E-69A9-F666-A05917DD43C6}"/>
                  </a:ext>
                </a:extLst>
              </p:cNvPr>
              <p:cNvSpPr/>
              <p:nvPr/>
            </p:nvSpPr>
            <p:spPr>
              <a:xfrm>
                <a:off x="2603771" y="3162859"/>
                <a:ext cx="869525" cy="910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318"/>
                    </a:moveTo>
                    <a:lnTo>
                      <a:pt x="0" y="11282"/>
                    </a:lnTo>
                    <a:cubicBezTo>
                      <a:pt x="0" y="16986"/>
                      <a:pt x="4829" y="21600"/>
                      <a:pt x="10800" y="21600"/>
                    </a:cubicBezTo>
                    <a:cubicBezTo>
                      <a:pt x="16771" y="21600"/>
                      <a:pt x="21600" y="16986"/>
                      <a:pt x="21600" y="11282"/>
                    </a:cubicBezTo>
                    <a:lnTo>
                      <a:pt x="21600" y="10318"/>
                    </a:lnTo>
                    <a:cubicBezTo>
                      <a:pt x="21600" y="4614"/>
                      <a:pt x="16771" y="0"/>
                      <a:pt x="10800" y="0"/>
                    </a:cubicBezTo>
                    <a:cubicBezTo>
                      <a:pt x="4829" y="0"/>
                      <a:pt x="0" y="4656"/>
                      <a:pt x="0" y="1031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9" name="Circle">
                <a:extLst>
                  <a:ext uri="{FF2B5EF4-FFF2-40B4-BE49-F238E27FC236}">
                    <a16:creationId xmlns:a16="http://schemas.microsoft.com/office/drawing/2014/main" id="{13534133-3613-884D-F8CF-CCD7FFCBE8BE}"/>
                  </a:ext>
                </a:extLst>
              </p:cNvPr>
              <p:cNvSpPr/>
              <p:nvPr/>
            </p:nvSpPr>
            <p:spPr>
              <a:xfrm>
                <a:off x="2709811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Circle">
                <a:extLst>
                  <a:ext uri="{FF2B5EF4-FFF2-40B4-BE49-F238E27FC236}">
                    <a16:creationId xmlns:a16="http://schemas.microsoft.com/office/drawing/2014/main" id="{10505C0B-E6CA-7625-EE0A-0D5A5EE777E4}"/>
                  </a:ext>
                </a:extLst>
              </p:cNvPr>
              <p:cNvSpPr/>
              <p:nvPr/>
            </p:nvSpPr>
            <p:spPr>
              <a:xfrm>
                <a:off x="2709811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01</a:t>
                </a:r>
                <a:endParaRPr sz="1500" b="1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8319A3-09E2-BB42-E03A-CADFEFB5D19A}"/>
                  </a:ext>
                </a:extLst>
              </p:cNvPr>
              <p:cNvSpPr/>
              <p:nvPr/>
            </p:nvSpPr>
            <p:spPr>
              <a:xfrm>
                <a:off x="3038533" y="3162859"/>
                <a:ext cx="434763" cy="910170"/>
              </a:xfrm>
              <a:custGeom>
                <a:avLst/>
                <a:gdLst>
                  <a:gd name="connsiteX0" fmla="*/ 1 w 434763"/>
                  <a:gd name="connsiteY0" fmla="*/ 0 h 910170"/>
                  <a:gd name="connsiteX1" fmla="*/ 434763 w 434763"/>
                  <a:gd name="connsiteY1" fmla="*/ 434775 h 910170"/>
                  <a:gd name="connsiteX2" fmla="*/ 434763 w 434763"/>
                  <a:gd name="connsiteY2" fmla="*/ 475395 h 910170"/>
                  <a:gd name="connsiteX3" fmla="*/ 1 w 434763"/>
                  <a:gd name="connsiteY3" fmla="*/ 910170 h 910170"/>
                  <a:gd name="connsiteX4" fmla="*/ 0 w 434763"/>
                  <a:gd name="connsiteY4" fmla="*/ 910170 h 910170"/>
                  <a:gd name="connsiteX5" fmla="*/ 0 w 434763"/>
                  <a:gd name="connsiteY5" fmla="*/ 0 h 910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910170">
                    <a:moveTo>
                      <a:pt x="1" y="0"/>
                    </a:moveTo>
                    <a:cubicBezTo>
                      <a:pt x="240368" y="0"/>
                      <a:pt x="434763" y="194423"/>
                      <a:pt x="434763" y="434775"/>
                    </a:cubicBezTo>
                    <a:lnTo>
                      <a:pt x="434763" y="475395"/>
                    </a:lnTo>
                    <a:cubicBezTo>
                      <a:pt x="434763" y="715748"/>
                      <a:pt x="240368" y="910170"/>
                      <a:pt x="1" y="910170"/>
                    </a:cubicBezTo>
                    <a:lnTo>
                      <a:pt x="0" y="910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51BB7E2-EFA1-53CB-EF63-DB8C2202AD4A}"/>
                </a:ext>
              </a:extLst>
            </p:cNvPr>
            <p:cNvGrpSpPr/>
            <p:nvPr/>
          </p:nvGrpSpPr>
          <p:grpSpPr>
            <a:xfrm>
              <a:off x="6539028" y="3210176"/>
              <a:ext cx="652144" cy="682628"/>
              <a:chOff x="8718703" y="3162859"/>
              <a:chExt cx="869525" cy="910170"/>
            </a:xfrm>
          </p:grpSpPr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453D9B0F-CD78-2641-17D7-2972200A9BE0}"/>
                  </a:ext>
                </a:extLst>
              </p:cNvPr>
              <p:cNvSpPr/>
              <p:nvPr/>
            </p:nvSpPr>
            <p:spPr>
              <a:xfrm>
                <a:off x="8718703" y="3162859"/>
                <a:ext cx="869525" cy="910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318"/>
                    </a:moveTo>
                    <a:lnTo>
                      <a:pt x="0" y="11282"/>
                    </a:lnTo>
                    <a:cubicBezTo>
                      <a:pt x="0" y="16986"/>
                      <a:pt x="4829" y="21600"/>
                      <a:pt x="10800" y="21600"/>
                    </a:cubicBezTo>
                    <a:cubicBezTo>
                      <a:pt x="16771" y="21600"/>
                      <a:pt x="21600" y="16986"/>
                      <a:pt x="21600" y="11282"/>
                    </a:cubicBezTo>
                    <a:lnTo>
                      <a:pt x="21600" y="10318"/>
                    </a:lnTo>
                    <a:cubicBezTo>
                      <a:pt x="21600" y="4614"/>
                      <a:pt x="16771" y="0"/>
                      <a:pt x="10800" y="0"/>
                    </a:cubicBezTo>
                    <a:cubicBezTo>
                      <a:pt x="4829" y="0"/>
                      <a:pt x="0" y="4656"/>
                      <a:pt x="0" y="1031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2" name="Circle">
                <a:extLst>
                  <a:ext uri="{FF2B5EF4-FFF2-40B4-BE49-F238E27FC236}">
                    <a16:creationId xmlns:a16="http://schemas.microsoft.com/office/drawing/2014/main" id="{5B45A20C-9362-91AE-2812-E41F97C60D0B}"/>
                  </a:ext>
                </a:extLst>
              </p:cNvPr>
              <p:cNvSpPr/>
              <p:nvPr/>
            </p:nvSpPr>
            <p:spPr>
              <a:xfrm>
                <a:off x="8824743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B03322D3-2327-13C7-C315-75A78E093157}"/>
                  </a:ext>
                </a:extLst>
              </p:cNvPr>
              <p:cNvSpPr/>
              <p:nvPr/>
            </p:nvSpPr>
            <p:spPr>
              <a:xfrm>
                <a:off x="8824743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07</a:t>
                </a:r>
                <a:endParaRPr sz="1500" b="1" dirty="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975CFBE-D54C-E6E5-E2DF-877347D1F6A3}"/>
                  </a:ext>
                </a:extLst>
              </p:cNvPr>
              <p:cNvSpPr/>
              <p:nvPr/>
            </p:nvSpPr>
            <p:spPr>
              <a:xfrm>
                <a:off x="9153465" y="3162859"/>
                <a:ext cx="434763" cy="910170"/>
              </a:xfrm>
              <a:custGeom>
                <a:avLst/>
                <a:gdLst>
                  <a:gd name="connsiteX0" fmla="*/ 1 w 434763"/>
                  <a:gd name="connsiteY0" fmla="*/ 0 h 910170"/>
                  <a:gd name="connsiteX1" fmla="*/ 434763 w 434763"/>
                  <a:gd name="connsiteY1" fmla="*/ 434775 h 910170"/>
                  <a:gd name="connsiteX2" fmla="*/ 434763 w 434763"/>
                  <a:gd name="connsiteY2" fmla="*/ 475395 h 910170"/>
                  <a:gd name="connsiteX3" fmla="*/ 1 w 434763"/>
                  <a:gd name="connsiteY3" fmla="*/ 910170 h 910170"/>
                  <a:gd name="connsiteX4" fmla="*/ 0 w 434763"/>
                  <a:gd name="connsiteY4" fmla="*/ 910170 h 910170"/>
                  <a:gd name="connsiteX5" fmla="*/ 0 w 434763"/>
                  <a:gd name="connsiteY5" fmla="*/ 0 h 910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910170">
                    <a:moveTo>
                      <a:pt x="1" y="0"/>
                    </a:moveTo>
                    <a:cubicBezTo>
                      <a:pt x="240368" y="0"/>
                      <a:pt x="434763" y="194423"/>
                      <a:pt x="434763" y="434775"/>
                    </a:cubicBezTo>
                    <a:lnTo>
                      <a:pt x="434763" y="475395"/>
                    </a:lnTo>
                    <a:cubicBezTo>
                      <a:pt x="434763" y="715748"/>
                      <a:pt x="240368" y="910170"/>
                      <a:pt x="1" y="910170"/>
                    </a:cubicBezTo>
                    <a:lnTo>
                      <a:pt x="0" y="910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Strips Lozenge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171EA2-8DA1-F8D4-E197-5B7C82B46DBE}"/>
              </a:ext>
            </a:extLst>
          </p:cNvPr>
          <p:cNvGrpSpPr/>
          <p:nvPr/>
        </p:nvGrpSpPr>
        <p:grpSpPr>
          <a:xfrm>
            <a:off x="6695611" y="4324392"/>
            <a:ext cx="2194560" cy="1260003"/>
            <a:chOff x="8921977" y="400157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69CBDA-3934-7A7C-44C6-3ECF7C29533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903099B-9D35-3A0A-4713-7F030C674A2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89105F-FC74-ABC4-C582-C690AD8F2764}"/>
              </a:ext>
            </a:extLst>
          </p:cNvPr>
          <p:cNvGrpSpPr/>
          <p:nvPr/>
        </p:nvGrpSpPr>
        <p:grpSpPr>
          <a:xfrm>
            <a:off x="253830" y="4324391"/>
            <a:ext cx="2194560" cy="1260003"/>
            <a:chOff x="332936" y="4580523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F197157-11B5-250A-E244-11756F9F741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326B9B1-456F-A8A6-4687-C38EC3FAD13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F46421-413E-A768-DEF9-4EE7C759A555}"/>
              </a:ext>
            </a:extLst>
          </p:cNvPr>
          <p:cNvGrpSpPr/>
          <p:nvPr/>
        </p:nvGrpSpPr>
        <p:grpSpPr>
          <a:xfrm>
            <a:off x="6695611" y="1766750"/>
            <a:ext cx="2194560" cy="1260003"/>
            <a:chOff x="8921977" y="1394910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5CE356-3F0D-1DF5-A70C-8B6545E757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3DF9004-D063-DCD7-C528-2B3DBE1FE68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A8A4B04-1AF8-F4E2-3BD3-5A082F9D6B3F}"/>
              </a:ext>
            </a:extLst>
          </p:cNvPr>
          <p:cNvGrpSpPr/>
          <p:nvPr/>
        </p:nvGrpSpPr>
        <p:grpSpPr>
          <a:xfrm>
            <a:off x="253830" y="1766752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AA5E43D-BA27-17D6-FE0D-5E37964364B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9AE98E8-5429-14E9-9915-D13EAF4F70D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4F1494-5D25-0F92-29C9-E34D0AAD6E49}"/>
              </a:ext>
            </a:extLst>
          </p:cNvPr>
          <p:cNvGrpSpPr/>
          <p:nvPr/>
        </p:nvGrpSpPr>
        <p:grpSpPr>
          <a:xfrm>
            <a:off x="1952829" y="1818826"/>
            <a:ext cx="5238343" cy="3719329"/>
            <a:chOff x="1952829" y="1691826"/>
            <a:chExt cx="5238343" cy="371932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DDF26838-EA23-32DF-8F00-D1BFF0C55749}"/>
                </a:ext>
              </a:extLst>
            </p:cNvPr>
            <p:cNvGrpSpPr/>
            <p:nvPr/>
          </p:nvGrpSpPr>
          <p:grpSpPr>
            <a:xfrm>
              <a:off x="4245928" y="1691826"/>
              <a:ext cx="652144" cy="3719329"/>
              <a:chOff x="5661237" y="1112768"/>
              <a:chExt cx="869525" cy="4959105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B34BA09-7ADE-D59F-A968-ADBA82A6AEC0}"/>
                  </a:ext>
                </a:extLst>
              </p:cNvPr>
              <p:cNvSpPr/>
              <p:nvPr/>
            </p:nvSpPr>
            <p:spPr>
              <a:xfrm>
                <a:off x="5661237" y="1112768"/>
                <a:ext cx="869525" cy="4959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894"/>
                    </a:moveTo>
                    <a:lnTo>
                      <a:pt x="0" y="19706"/>
                    </a:lnTo>
                    <a:cubicBezTo>
                      <a:pt x="0" y="20753"/>
                      <a:pt x="4829" y="21600"/>
                      <a:pt x="10800" y="21600"/>
                    </a:cubicBezTo>
                    <a:cubicBezTo>
                      <a:pt x="16771" y="21600"/>
                      <a:pt x="21600" y="20753"/>
                      <a:pt x="21600" y="19706"/>
                    </a:cubicBezTo>
                    <a:lnTo>
                      <a:pt x="21600" y="1894"/>
                    </a:lnTo>
                    <a:cubicBezTo>
                      <a:pt x="21600" y="847"/>
                      <a:pt x="16771" y="0"/>
                      <a:pt x="10800" y="0"/>
                    </a:cubicBezTo>
                    <a:cubicBezTo>
                      <a:pt x="4829" y="0"/>
                      <a:pt x="0" y="847"/>
                      <a:pt x="0" y="18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Circle">
                <a:extLst>
                  <a:ext uri="{FF2B5EF4-FFF2-40B4-BE49-F238E27FC236}">
                    <a16:creationId xmlns:a16="http://schemas.microsoft.com/office/drawing/2014/main" id="{CAE64EB3-C2BC-7345-B75C-DAF10DCE0FEA}"/>
                  </a:ext>
                </a:extLst>
              </p:cNvPr>
              <p:cNvSpPr/>
              <p:nvPr/>
            </p:nvSpPr>
            <p:spPr>
              <a:xfrm>
                <a:off x="5767277" y="1236480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04</a:t>
                </a:r>
                <a:endParaRPr sz="1500" b="1" dirty="0"/>
              </a:p>
            </p:txBody>
          </p:sp>
          <p:sp>
            <p:nvSpPr>
              <p:cNvPr id="5" name="Circle">
                <a:extLst>
                  <a:ext uri="{FF2B5EF4-FFF2-40B4-BE49-F238E27FC236}">
                    <a16:creationId xmlns:a16="http://schemas.microsoft.com/office/drawing/2014/main" id="{5D624356-63F4-3494-4B07-94C7BA4B9437}"/>
                  </a:ext>
                </a:extLst>
              </p:cNvPr>
              <p:cNvSpPr/>
              <p:nvPr/>
            </p:nvSpPr>
            <p:spPr>
              <a:xfrm>
                <a:off x="5767277" y="5283646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7" name="Graphic 46" descr="Coins with solid fill">
                <a:extLst>
                  <a:ext uri="{FF2B5EF4-FFF2-40B4-BE49-F238E27FC236}">
                    <a16:creationId xmlns:a16="http://schemas.microsoft.com/office/drawing/2014/main" id="{780B0AD5-A0C8-E7CC-C0C8-59D421D223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880416" y="5396785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0DB7D94-5FC2-2E89-B900-54AFCAFD0DBD}"/>
                  </a:ext>
                </a:extLst>
              </p:cNvPr>
              <p:cNvSpPr/>
              <p:nvPr/>
            </p:nvSpPr>
            <p:spPr>
              <a:xfrm>
                <a:off x="6095999" y="1112768"/>
                <a:ext cx="434763" cy="4959105"/>
              </a:xfrm>
              <a:custGeom>
                <a:avLst/>
                <a:gdLst>
                  <a:gd name="connsiteX0" fmla="*/ 1 w 434763"/>
                  <a:gd name="connsiteY0" fmla="*/ 0 h 4959105"/>
                  <a:gd name="connsiteX1" fmla="*/ 434763 w 434763"/>
                  <a:gd name="connsiteY1" fmla="*/ 434840 h 4959105"/>
                  <a:gd name="connsiteX2" fmla="*/ 434763 w 434763"/>
                  <a:gd name="connsiteY2" fmla="*/ 4524265 h 4959105"/>
                  <a:gd name="connsiteX3" fmla="*/ 1 w 434763"/>
                  <a:gd name="connsiteY3" fmla="*/ 4959105 h 4959105"/>
                  <a:gd name="connsiteX4" fmla="*/ 0 w 434763"/>
                  <a:gd name="connsiteY4" fmla="*/ 4959105 h 4959105"/>
                  <a:gd name="connsiteX5" fmla="*/ 0 w 434763"/>
                  <a:gd name="connsiteY5" fmla="*/ 0 h 495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4959105">
                    <a:moveTo>
                      <a:pt x="1" y="0"/>
                    </a:moveTo>
                    <a:cubicBezTo>
                      <a:pt x="240368" y="0"/>
                      <a:pt x="434763" y="194461"/>
                      <a:pt x="434763" y="434840"/>
                    </a:cubicBezTo>
                    <a:lnTo>
                      <a:pt x="434763" y="4524265"/>
                    </a:lnTo>
                    <a:cubicBezTo>
                      <a:pt x="434763" y="4764644"/>
                      <a:pt x="240368" y="4959105"/>
                      <a:pt x="1" y="4959105"/>
                    </a:cubicBezTo>
                    <a:lnTo>
                      <a:pt x="0" y="4959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6B2CE2C-6EB0-AD3B-B794-31FD1A50F94E}"/>
                </a:ext>
              </a:extLst>
            </p:cNvPr>
            <p:cNvGrpSpPr/>
            <p:nvPr/>
          </p:nvGrpSpPr>
          <p:grpSpPr>
            <a:xfrm>
              <a:off x="5010294" y="2207442"/>
              <a:ext cx="652144" cy="2688097"/>
              <a:chOff x="6686283" y="1766677"/>
              <a:chExt cx="869525" cy="3584129"/>
            </a:xfrm>
          </p:grpSpPr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8A9BFA0-4A6C-740A-EF1A-87F524B6933C}"/>
                  </a:ext>
                </a:extLst>
              </p:cNvPr>
              <p:cNvSpPr/>
              <p:nvPr/>
            </p:nvSpPr>
            <p:spPr>
              <a:xfrm>
                <a:off x="6686283" y="1766677"/>
                <a:ext cx="869525" cy="3584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20"/>
                    </a:moveTo>
                    <a:lnTo>
                      <a:pt x="0" y="18980"/>
                    </a:lnTo>
                    <a:cubicBezTo>
                      <a:pt x="0" y="20428"/>
                      <a:pt x="4829" y="21600"/>
                      <a:pt x="10800" y="21600"/>
                    </a:cubicBezTo>
                    <a:cubicBezTo>
                      <a:pt x="16771" y="21600"/>
                      <a:pt x="21600" y="20428"/>
                      <a:pt x="21600" y="18980"/>
                    </a:cubicBezTo>
                    <a:lnTo>
                      <a:pt x="21600" y="2620"/>
                    </a:lnTo>
                    <a:cubicBezTo>
                      <a:pt x="21600" y="1172"/>
                      <a:pt x="16771" y="0"/>
                      <a:pt x="10800" y="0"/>
                    </a:cubicBezTo>
                    <a:cubicBezTo>
                      <a:pt x="4829" y="0"/>
                      <a:pt x="0" y="1172"/>
                      <a:pt x="0" y="262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Circle">
                <a:extLst>
                  <a:ext uri="{FF2B5EF4-FFF2-40B4-BE49-F238E27FC236}">
                    <a16:creationId xmlns:a16="http://schemas.microsoft.com/office/drawing/2014/main" id="{A7F998BB-AB29-DA30-6A2D-B01BD96DF38F}"/>
                  </a:ext>
                </a:extLst>
              </p:cNvPr>
              <p:cNvSpPr/>
              <p:nvPr/>
            </p:nvSpPr>
            <p:spPr>
              <a:xfrm>
                <a:off x="6792323" y="189038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05</a:t>
                </a:r>
                <a:endParaRPr sz="1500" b="1" dirty="0"/>
              </a:p>
            </p:txBody>
          </p:sp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049B6CC8-9DC0-8F8C-52E6-8C91166ECA6C}"/>
                  </a:ext>
                </a:extLst>
              </p:cNvPr>
              <p:cNvSpPr/>
              <p:nvPr/>
            </p:nvSpPr>
            <p:spPr>
              <a:xfrm>
                <a:off x="6792323" y="4559045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51" name="Graphic 50" descr="Piggy Bank with solid fill">
                <a:extLst>
                  <a:ext uri="{FF2B5EF4-FFF2-40B4-BE49-F238E27FC236}">
                    <a16:creationId xmlns:a16="http://schemas.microsoft.com/office/drawing/2014/main" id="{5903435D-D6AD-370E-6DB3-C434F334E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905462" y="4672184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4C49DB3-9ED2-1091-4048-DF8E5E17FD86}"/>
                  </a:ext>
                </a:extLst>
              </p:cNvPr>
              <p:cNvSpPr/>
              <p:nvPr/>
            </p:nvSpPr>
            <p:spPr>
              <a:xfrm>
                <a:off x="7121045" y="1766677"/>
                <a:ext cx="434763" cy="3584129"/>
              </a:xfrm>
              <a:custGeom>
                <a:avLst/>
                <a:gdLst>
                  <a:gd name="connsiteX0" fmla="*/ 1 w 434763"/>
                  <a:gd name="connsiteY0" fmla="*/ 0 h 3584129"/>
                  <a:gd name="connsiteX1" fmla="*/ 434763 w 434763"/>
                  <a:gd name="connsiteY1" fmla="*/ 434742 h 3584129"/>
                  <a:gd name="connsiteX2" fmla="*/ 434763 w 434763"/>
                  <a:gd name="connsiteY2" fmla="*/ 3149388 h 3584129"/>
                  <a:gd name="connsiteX3" fmla="*/ 1 w 434763"/>
                  <a:gd name="connsiteY3" fmla="*/ 3584129 h 3584129"/>
                  <a:gd name="connsiteX4" fmla="*/ 0 w 434763"/>
                  <a:gd name="connsiteY4" fmla="*/ 3584129 h 3584129"/>
                  <a:gd name="connsiteX5" fmla="*/ 0 w 434763"/>
                  <a:gd name="connsiteY5" fmla="*/ 0 h 358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3584129">
                    <a:moveTo>
                      <a:pt x="1" y="0"/>
                    </a:moveTo>
                    <a:cubicBezTo>
                      <a:pt x="240368" y="0"/>
                      <a:pt x="434763" y="194472"/>
                      <a:pt x="434763" y="434742"/>
                    </a:cubicBezTo>
                    <a:lnTo>
                      <a:pt x="434763" y="3149388"/>
                    </a:lnTo>
                    <a:cubicBezTo>
                      <a:pt x="434763" y="3389657"/>
                      <a:pt x="240368" y="3584129"/>
                      <a:pt x="1" y="3584129"/>
                    </a:cubicBezTo>
                    <a:lnTo>
                      <a:pt x="0" y="3584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6AE0399-3570-38F3-076E-37AEED65AFB6}"/>
                </a:ext>
              </a:extLst>
            </p:cNvPr>
            <p:cNvGrpSpPr/>
            <p:nvPr/>
          </p:nvGrpSpPr>
          <p:grpSpPr>
            <a:xfrm>
              <a:off x="5774661" y="2676004"/>
              <a:ext cx="652144" cy="1750973"/>
              <a:chOff x="7693657" y="2420586"/>
              <a:chExt cx="869525" cy="2334631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5876C424-35C3-570A-85AA-7027FDA0A168}"/>
                  </a:ext>
                </a:extLst>
              </p:cNvPr>
              <p:cNvSpPr/>
              <p:nvPr/>
            </p:nvSpPr>
            <p:spPr>
              <a:xfrm>
                <a:off x="7693657" y="2420586"/>
                <a:ext cx="869525" cy="2334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22"/>
                    </a:moveTo>
                    <a:lnTo>
                      <a:pt x="0" y="17578"/>
                    </a:lnTo>
                    <a:cubicBezTo>
                      <a:pt x="0" y="19801"/>
                      <a:pt x="4829" y="21600"/>
                      <a:pt x="10800" y="21600"/>
                    </a:cubicBezTo>
                    <a:cubicBezTo>
                      <a:pt x="16771" y="21600"/>
                      <a:pt x="21600" y="19801"/>
                      <a:pt x="21600" y="17578"/>
                    </a:cubicBezTo>
                    <a:lnTo>
                      <a:pt x="21600" y="4022"/>
                    </a:lnTo>
                    <a:cubicBezTo>
                      <a:pt x="21600" y="1799"/>
                      <a:pt x="16771" y="0"/>
                      <a:pt x="10800" y="0"/>
                    </a:cubicBezTo>
                    <a:cubicBezTo>
                      <a:pt x="4829" y="0"/>
                      <a:pt x="0" y="1799"/>
                      <a:pt x="0" y="4022"/>
                    </a:cubicBezTo>
                    <a:close/>
                  </a:path>
                </a:pathLst>
              </a:custGeom>
              <a:solidFill>
                <a:srgbClr val="7030A0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Circle">
                <a:extLst>
                  <a:ext uri="{FF2B5EF4-FFF2-40B4-BE49-F238E27FC236}">
                    <a16:creationId xmlns:a16="http://schemas.microsoft.com/office/drawing/2014/main" id="{4AEEC617-DA56-09A9-21DF-ECA8C67659EC}"/>
                  </a:ext>
                </a:extLst>
              </p:cNvPr>
              <p:cNvSpPr/>
              <p:nvPr/>
            </p:nvSpPr>
            <p:spPr>
              <a:xfrm>
                <a:off x="7799697" y="2544298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06</a:t>
                </a:r>
                <a:endParaRPr sz="1500" b="1" dirty="0"/>
              </a:p>
            </p:txBody>
          </p:sp>
          <p:sp>
            <p:nvSpPr>
              <p:cNvPr id="11" name="Circle">
                <a:extLst>
                  <a:ext uri="{FF2B5EF4-FFF2-40B4-BE49-F238E27FC236}">
                    <a16:creationId xmlns:a16="http://schemas.microsoft.com/office/drawing/2014/main" id="{19DF790B-8544-47DD-CFF5-B5F56B672FB6}"/>
                  </a:ext>
                </a:extLst>
              </p:cNvPr>
              <p:cNvSpPr/>
              <p:nvPr/>
            </p:nvSpPr>
            <p:spPr>
              <a:xfrm>
                <a:off x="7799697" y="397582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5" name="Graphic 44" descr="Box trolley with solid fill">
                <a:extLst>
                  <a:ext uri="{FF2B5EF4-FFF2-40B4-BE49-F238E27FC236}">
                    <a16:creationId xmlns:a16="http://schemas.microsoft.com/office/drawing/2014/main" id="{37437FAF-C67C-FF4D-B9FC-161831F9DC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912836" y="4088968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9CED043-9090-AA47-45CA-4930BEBDB561}"/>
                  </a:ext>
                </a:extLst>
              </p:cNvPr>
              <p:cNvSpPr/>
              <p:nvPr/>
            </p:nvSpPr>
            <p:spPr>
              <a:xfrm>
                <a:off x="8128419" y="2420586"/>
                <a:ext cx="434763" cy="2334631"/>
              </a:xfrm>
              <a:custGeom>
                <a:avLst/>
                <a:gdLst>
                  <a:gd name="connsiteX0" fmla="*/ 1 w 434763"/>
                  <a:gd name="connsiteY0" fmla="*/ 0 h 2334631"/>
                  <a:gd name="connsiteX1" fmla="*/ 434763 w 434763"/>
                  <a:gd name="connsiteY1" fmla="*/ 434717 h 2334631"/>
                  <a:gd name="connsiteX2" fmla="*/ 434763 w 434763"/>
                  <a:gd name="connsiteY2" fmla="*/ 1899914 h 2334631"/>
                  <a:gd name="connsiteX3" fmla="*/ 1 w 434763"/>
                  <a:gd name="connsiteY3" fmla="*/ 2334631 h 2334631"/>
                  <a:gd name="connsiteX4" fmla="*/ 0 w 434763"/>
                  <a:gd name="connsiteY4" fmla="*/ 2334631 h 2334631"/>
                  <a:gd name="connsiteX5" fmla="*/ 0 w 434763"/>
                  <a:gd name="connsiteY5" fmla="*/ 0 h 233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2334631">
                    <a:moveTo>
                      <a:pt x="1" y="0"/>
                    </a:moveTo>
                    <a:cubicBezTo>
                      <a:pt x="240368" y="0"/>
                      <a:pt x="434763" y="194445"/>
                      <a:pt x="434763" y="434717"/>
                    </a:cubicBezTo>
                    <a:lnTo>
                      <a:pt x="434763" y="1899914"/>
                    </a:lnTo>
                    <a:cubicBezTo>
                      <a:pt x="434763" y="2140187"/>
                      <a:pt x="240368" y="2334631"/>
                      <a:pt x="1" y="2334631"/>
                    </a:cubicBezTo>
                    <a:lnTo>
                      <a:pt x="0" y="23346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D5F7779-776D-7DD2-725C-54ECF68258D9}"/>
                </a:ext>
              </a:extLst>
            </p:cNvPr>
            <p:cNvGrpSpPr/>
            <p:nvPr/>
          </p:nvGrpSpPr>
          <p:grpSpPr>
            <a:xfrm>
              <a:off x="3481562" y="2184246"/>
              <a:ext cx="652144" cy="2734488"/>
              <a:chOff x="4636191" y="1766677"/>
              <a:chExt cx="869525" cy="3645984"/>
            </a:xfrm>
          </p:grpSpPr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5F8879FD-C8CA-5095-4C21-ABB6160ED966}"/>
                  </a:ext>
                </a:extLst>
              </p:cNvPr>
              <p:cNvSpPr/>
              <p:nvPr/>
            </p:nvSpPr>
            <p:spPr>
              <a:xfrm>
                <a:off x="4636191" y="1766677"/>
                <a:ext cx="869525" cy="3645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576"/>
                    </a:moveTo>
                    <a:lnTo>
                      <a:pt x="0" y="19024"/>
                    </a:lnTo>
                    <a:cubicBezTo>
                      <a:pt x="0" y="20448"/>
                      <a:pt x="4829" y="21600"/>
                      <a:pt x="10800" y="21600"/>
                    </a:cubicBezTo>
                    <a:cubicBezTo>
                      <a:pt x="16771" y="21600"/>
                      <a:pt x="21600" y="20448"/>
                      <a:pt x="21600" y="19024"/>
                    </a:cubicBezTo>
                    <a:lnTo>
                      <a:pt x="21600" y="2576"/>
                    </a:lnTo>
                    <a:cubicBezTo>
                      <a:pt x="21600" y="1152"/>
                      <a:pt x="16771" y="0"/>
                      <a:pt x="10800" y="0"/>
                    </a:cubicBezTo>
                    <a:cubicBezTo>
                      <a:pt x="4829" y="0"/>
                      <a:pt x="0" y="1152"/>
                      <a:pt x="0" y="257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Circle">
                <a:extLst>
                  <a:ext uri="{FF2B5EF4-FFF2-40B4-BE49-F238E27FC236}">
                    <a16:creationId xmlns:a16="http://schemas.microsoft.com/office/drawing/2014/main" id="{CE912529-0ED9-53F2-8C17-A790D0D1CD0B}"/>
                  </a:ext>
                </a:extLst>
              </p:cNvPr>
              <p:cNvSpPr/>
              <p:nvPr/>
            </p:nvSpPr>
            <p:spPr>
              <a:xfrm>
                <a:off x="4742231" y="189038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03</a:t>
                </a:r>
                <a:endParaRPr sz="1500" b="1" dirty="0"/>
              </a:p>
            </p:txBody>
          </p:sp>
          <p:sp>
            <p:nvSpPr>
              <p:cNvPr id="14" name="Circle">
                <a:extLst>
                  <a:ext uri="{FF2B5EF4-FFF2-40B4-BE49-F238E27FC236}">
                    <a16:creationId xmlns:a16="http://schemas.microsoft.com/office/drawing/2014/main" id="{71644077-70CA-9C21-3DD1-C69BF86EAB19}"/>
                  </a:ext>
                </a:extLst>
              </p:cNvPr>
              <p:cNvSpPr/>
              <p:nvPr/>
            </p:nvSpPr>
            <p:spPr>
              <a:xfrm>
                <a:off x="4742231" y="4629737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53" name="Graphic 52" descr="Tag with solid fill">
                <a:extLst>
                  <a:ext uri="{FF2B5EF4-FFF2-40B4-BE49-F238E27FC236}">
                    <a16:creationId xmlns:a16="http://schemas.microsoft.com/office/drawing/2014/main" id="{13D77F8C-54B5-C87E-5F1E-47F13D3D96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855370" y="4742876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487D858-21E9-128F-F9BD-AC951063A486}"/>
                  </a:ext>
                </a:extLst>
              </p:cNvPr>
              <p:cNvSpPr/>
              <p:nvPr/>
            </p:nvSpPr>
            <p:spPr>
              <a:xfrm>
                <a:off x="5074202" y="1767004"/>
                <a:ext cx="431514" cy="3645330"/>
              </a:xfrm>
              <a:custGeom>
                <a:avLst/>
                <a:gdLst>
                  <a:gd name="connsiteX0" fmla="*/ 0 w 431514"/>
                  <a:gd name="connsiteY0" fmla="*/ 0 h 3645330"/>
                  <a:gd name="connsiteX1" fmla="*/ 84445 w 431514"/>
                  <a:gd name="connsiteY1" fmla="*/ 8498 h 3645330"/>
                  <a:gd name="connsiteX2" fmla="*/ 431514 w 431514"/>
                  <a:gd name="connsiteY2" fmla="*/ 434491 h 3645330"/>
                  <a:gd name="connsiteX3" fmla="*/ 431514 w 431514"/>
                  <a:gd name="connsiteY3" fmla="*/ 3210840 h 3645330"/>
                  <a:gd name="connsiteX4" fmla="*/ 84445 w 431514"/>
                  <a:gd name="connsiteY4" fmla="*/ 3636832 h 3645330"/>
                  <a:gd name="connsiteX5" fmla="*/ 0 w 431514"/>
                  <a:gd name="connsiteY5" fmla="*/ 3645330 h 364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1514" h="3645330">
                    <a:moveTo>
                      <a:pt x="0" y="0"/>
                    </a:moveTo>
                    <a:lnTo>
                      <a:pt x="84445" y="8498"/>
                    </a:lnTo>
                    <a:cubicBezTo>
                      <a:pt x="282681" y="49004"/>
                      <a:pt x="431514" y="224171"/>
                      <a:pt x="431514" y="434491"/>
                    </a:cubicBezTo>
                    <a:lnTo>
                      <a:pt x="431514" y="3210840"/>
                    </a:lnTo>
                    <a:cubicBezTo>
                      <a:pt x="431514" y="3421159"/>
                      <a:pt x="282681" y="3596327"/>
                      <a:pt x="84445" y="3636832"/>
                    </a:cubicBezTo>
                    <a:lnTo>
                      <a:pt x="0" y="364533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04D4377-C03C-C2B2-0F59-E17167CF845F}"/>
                </a:ext>
              </a:extLst>
            </p:cNvPr>
            <p:cNvGrpSpPr/>
            <p:nvPr/>
          </p:nvGrpSpPr>
          <p:grpSpPr>
            <a:xfrm>
              <a:off x="2717196" y="2676004"/>
              <a:ext cx="652144" cy="1750973"/>
              <a:chOff x="3628817" y="2420586"/>
              <a:chExt cx="869525" cy="2334631"/>
            </a:xfrm>
          </p:grpSpPr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348C509B-7D72-3D18-7B71-B3303F92E612}"/>
                  </a:ext>
                </a:extLst>
              </p:cNvPr>
              <p:cNvSpPr/>
              <p:nvPr/>
            </p:nvSpPr>
            <p:spPr>
              <a:xfrm>
                <a:off x="3628817" y="2420586"/>
                <a:ext cx="869525" cy="2334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22"/>
                    </a:moveTo>
                    <a:lnTo>
                      <a:pt x="0" y="17578"/>
                    </a:lnTo>
                    <a:cubicBezTo>
                      <a:pt x="0" y="19801"/>
                      <a:pt x="4829" y="21600"/>
                      <a:pt x="10800" y="21600"/>
                    </a:cubicBezTo>
                    <a:cubicBezTo>
                      <a:pt x="16771" y="21600"/>
                      <a:pt x="21600" y="19801"/>
                      <a:pt x="21600" y="17578"/>
                    </a:cubicBezTo>
                    <a:lnTo>
                      <a:pt x="21600" y="4022"/>
                    </a:lnTo>
                    <a:cubicBezTo>
                      <a:pt x="21600" y="1799"/>
                      <a:pt x="16771" y="0"/>
                      <a:pt x="10800" y="0"/>
                    </a:cubicBezTo>
                    <a:cubicBezTo>
                      <a:pt x="4829" y="0"/>
                      <a:pt x="0" y="1799"/>
                      <a:pt x="0" y="402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88192CA2-1943-9B6D-C0A4-A9512DA31156}"/>
                  </a:ext>
                </a:extLst>
              </p:cNvPr>
              <p:cNvSpPr/>
              <p:nvPr/>
            </p:nvSpPr>
            <p:spPr>
              <a:xfrm>
                <a:off x="3734857" y="2544298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02</a:t>
                </a:r>
                <a:endParaRPr sz="1500" b="1" dirty="0"/>
              </a:p>
            </p:txBody>
          </p:sp>
          <p:sp>
            <p:nvSpPr>
              <p:cNvPr id="17" name="Circle">
                <a:extLst>
                  <a:ext uri="{FF2B5EF4-FFF2-40B4-BE49-F238E27FC236}">
                    <a16:creationId xmlns:a16="http://schemas.microsoft.com/office/drawing/2014/main" id="{0D38AD05-4A67-8C63-D889-54B2A54E4BB2}"/>
                  </a:ext>
                </a:extLst>
              </p:cNvPr>
              <p:cNvSpPr/>
              <p:nvPr/>
            </p:nvSpPr>
            <p:spPr>
              <a:xfrm>
                <a:off x="3734857" y="3975829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endParaRPr sz="1500" b="1"/>
              </a:p>
            </p:txBody>
          </p:sp>
          <p:pic>
            <p:nvPicPr>
              <p:cNvPr id="49" name="Graphic 48" descr="Kiosk with solid fill">
                <a:extLst>
                  <a:ext uri="{FF2B5EF4-FFF2-40B4-BE49-F238E27FC236}">
                    <a16:creationId xmlns:a16="http://schemas.microsoft.com/office/drawing/2014/main" id="{3835A72B-CDBF-351C-09DE-3849BF539B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847996" y="4088968"/>
                <a:ext cx="431167" cy="431167"/>
              </a:xfrm>
              <a:prstGeom prst="rect">
                <a:avLst/>
              </a:prstGeom>
            </p:spPr>
          </p:pic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F09694E-6093-0211-9ECE-8FEEED25EABC}"/>
                  </a:ext>
                </a:extLst>
              </p:cNvPr>
              <p:cNvSpPr/>
              <p:nvPr/>
            </p:nvSpPr>
            <p:spPr>
              <a:xfrm>
                <a:off x="4064931" y="2420722"/>
                <a:ext cx="433411" cy="2334359"/>
              </a:xfrm>
              <a:custGeom>
                <a:avLst/>
                <a:gdLst>
                  <a:gd name="connsiteX0" fmla="*/ 0 w 433411"/>
                  <a:gd name="connsiteY0" fmla="*/ 0 h 2334359"/>
                  <a:gd name="connsiteX1" fmla="*/ 86342 w 433411"/>
                  <a:gd name="connsiteY1" fmla="*/ 8688 h 2334359"/>
                  <a:gd name="connsiteX2" fmla="*/ 433411 w 433411"/>
                  <a:gd name="connsiteY2" fmla="*/ 434581 h 2334359"/>
                  <a:gd name="connsiteX3" fmla="*/ 433411 w 433411"/>
                  <a:gd name="connsiteY3" fmla="*/ 1899778 h 2334359"/>
                  <a:gd name="connsiteX4" fmla="*/ 86342 w 433411"/>
                  <a:gd name="connsiteY4" fmla="*/ 2325671 h 2334359"/>
                  <a:gd name="connsiteX5" fmla="*/ 0 w 433411"/>
                  <a:gd name="connsiteY5" fmla="*/ 2334359 h 2334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3411" h="2334359">
                    <a:moveTo>
                      <a:pt x="0" y="0"/>
                    </a:moveTo>
                    <a:lnTo>
                      <a:pt x="86342" y="8688"/>
                    </a:lnTo>
                    <a:cubicBezTo>
                      <a:pt x="284578" y="49191"/>
                      <a:pt x="433411" y="224343"/>
                      <a:pt x="433411" y="434581"/>
                    </a:cubicBezTo>
                    <a:lnTo>
                      <a:pt x="433411" y="1899778"/>
                    </a:lnTo>
                    <a:cubicBezTo>
                      <a:pt x="433411" y="2110017"/>
                      <a:pt x="284578" y="2285168"/>
                      <a:pt x="86342" y="2325671"/>
                    </a:cubicBezTo>
                    <a:lnTo>
                      <a:pt x="0" y="2334359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42D222C-C0A8-9D44-2315-8E4B9A686A93}"/>
                </a:ext>
              </a:extLst>
            </p:cNvPr>
            <p:cNvGrpSpPr/>
            <p:nvPr/>
          </p:nvGrpSpPr>
          <p:grpSpPr>
            <a:xfrm>
              <a:off x="1952829" y="3210176"/>
              <a:ext cx="652144" cy="682628"/>
              <a:chOff x="2603771" y="3162859"/>
              <a:chExt cx="869525" cy="910170"/>
            </a:xfrm>
          </p:grpSpPr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761D1EB5-EE1E-69A9-F666-A05917DD43C6}"/>
                  </a:ext>
                </a:extLst>
              </p:cNvPr>
              <p:cNvSpPr/>
              <p:nvPr/>
            </p:nvSpPr>
            <p:spPr>
              <a:xfrm>
                <a:off x="2603771" y="3162859"/>
                <a:ext cx="869525" cy="910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318"/>
                    </a:moveTo>
                    <a:lnTo>
                      <a:pt x="0" y="11282"/>
                    </a:lnTo>
                    <a:cubicBezTo>
                      <a:pt x="0" y="16986"/>
                      <a:pt x="4829" y="21600"/>
                      <a:pt x="10800" y="21600"/>
                    </a:cubicBezTo>
                    <a:cubicBezTo>
                      <a:pt x="16771" y="21600"/>
                      <a:pt x="21600" y="16986"/>
                      <a:pt x="21600" y="11282"/>
                    </a:cubicBezTo>
                    <a:lnTo>
                      <a:pt x="21600" y="10318"/>
                    </a:lnTo>
                    <a:cubicBezTo>
                      <a:pt x="21600" y="4614"/>
                      <a:pt x="16771" y="0"/>
                      <a:pt x="10800" y="0"/>
                    </a:cubicBezTo>
                    <a:cubicBezTo>
                      <a:pt x="4829" y="0"/>
                      <a:pt x="0" y="4656"/>
                      <a:pt x="0" y="1031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9" name="Circle">
                <a:extLst>
                  <a:ext uri="{FF2B5EF4-FFF2-40B4-BE49-F238E27FC236}">
                    <a16:creationId xmlns:a16="http://schemas.microsoft.com/office/drawing/2014/main" id="{13534133-3613-884D-F8CF-CCD7FFCBE8BE}"/>
                  </a:ext>
                </a:extLst>
              </p:cNvPr>
              <p:cNvSpPr/>
              <p:nvPr/>
            </p:nvSpPr>
            <p:spPr>
              <a:xfrm>
                <a:off x="2709811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0" name="Circle">
                <a:extLst>
                  <a:ext uri="{FF2B5EF4-FFF2-40B4-BE49-F238E27FC236}">
                    <a16:creationId xmlns:a16="http://schemas.microsoft.com/office/drawing/2014/main" id="{10505C0B-E6CA-7625-EE0A-0D5A5EE777E4}"/>
                  </a:ext>
                </a:extLst>
              </p:cNvPr>
              <p:cNvSpPr/>
              <p:nvPr/>
            </p:nvSpPr>
            <p:spPr>
              <a:xfrm>
                <a:off x="2709811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01</a:t>
                </a:r>
                <a:endParaRPr sz="1500" b="1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D8319A3-09E2-BB42-E03A-CADFEFB5D19A}"/>
                  </a:ext>
                </a:extLst>
              </p:cNvPr>
              <p:cNvSpPr/>
              <p:nvPr/>
            </p:nvSpPr>
            <p:spPr>
              <a:xfrm>
                <a:off x="3038533" y="3162859"/>
                <a:ext cx="434763" cy="910170"/>
              </a:xfrm>
              <a:custGeom>
                <a:avLst/>
                <a:gdLst>
                  <a:gd name="connsiteX0" fmla="*/ 1 w 434763"/>
                  <a:gd name="connsiteY0" fmla="*/ 0 h 910170"/>
                  <a:gd name="connsiteX1" fmla="*/ 434763 w 434763"/>
                  <a:gd name="connsiteY1" fmla="*/ 434775 h 910170"/>
                  <a:gd name="connsiteX2" fmla="*/ 434763 w 434763"/>
                  <a:gd name="connsiteY2" fmla="*/ 475395 h 910170"/>
                  <a:gd name="connsiteX3" fmla="*/ 1 w 434763"/>
                  <a:gd name="connsiteY3" fmla="*/ 910170 h 910170"/>
                  <a:gd name="connsiteX4" fmla="*/ 0 w 434763"/>
                  <a:gd name="connsiteY4" fmla="*/ 910170 h 910170"/>
                  <a:gd name="connsiteX5" fmla="*/ 0 w 434763"/>
                  <a:gd name="connsiteY5" fmla="*/ 0 h 910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910170">
                    <a:moveTo>
                      <a:pt x="1" y="0"/>
                    </a:moveTo>
                    <a:cubicBezTo>
                      <a:pt x="240368" y="0"/>
                      <a:pt x="434763" y="194423"/>
                      <a:pt x="434763" y="434775"/>
                    </a:cubicBezTo>
                    <a:lnTo>
                      <a:pt x="434763" y="475395"/>
                    </a:lnTo>
                    <a:cubicBezTo>
                      <a:pt x="434763" y="715748"/>
                      <a:pt x="240368" y="910170"/>
                      <a:pt x="1" y="910170"/>
                    </a:cubicBezTo>
                    <a:lnTo>
                      <a:pt x="0" y="910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51BB7E2-EFA1-53CB-EF63-DB8C2202AD4A}"/>
                </a:ext>
              </a:extLst>
            </p:cNvPr>
            <p:cNvGrpSpPr/>
            <p:nvPr/>
          </p:nvGrpSpPr>
          <p:grpSpPr>
            <a:xfrm>
              <a:off x="6539028" y="3210176"/>
              <a:ext cx="652144" cy="682628"/>
              <a:chOff x="8718703" y="3162859"/>
              <a:chExt cx="869525" cy="910170"/>
            </a:xfrm>
          </p:grpSpPr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453D9B0F-CD78-2641-17D7-2972200A9BE0}"/>
                  </a:ext>
                </a:extLst>
              </p:cNvPr>
              <p:cNvSpPr/>
              <p:nvPr/>
            </p:nvSpPr>
            <p:spPr>
              <a:xfrm>
                <a:off x="8718703" y="3162859"/>
                <a:ext cx="869525" cy="9101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318"/>
                    </a:moveTo>
                    <a:lnTo>
                      <a:pt x="0" y="11282"/>
                    </a:lnTo>
                    <a:cubicBezTo>
                      <a:pt x="0" y="16986"/>
                      <a:pt x="4829" y="21600"/>
                      <a:pt x="10800" y="21600"/>
                    </a:cubicBezTo>
                    <a:cubicBezTo>
                      <a:pt x="16771" y="21600"/>
                      <a:pt x="21600" y="16986"/>
                      <a:pt x="21600" y="11282"/>
                    </a:cubicBezTo>
                    <a:lnTo>
                      <a:pt x="21600" y="10318"/>
                    </a:lnTo>
                    <a:cubicBezTo>
                      <a:pt x="21600" y="4614"/>
                      <a:pt x="16771" y="0"/>
                      <a:pt x="10800" y="0"/>
                    </a:cubicBezTo>
                    <a:cubicBezTo>
                      <a:pt x="4829" y="0"/>
                      <a:pt x="0" y="4656"/>
                      <a:pt x="0" y="1031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2" name="Circle">
                <a:extLst>
                  <a:ext uri="{FF2B5EF4-FFF2-40B4-BE49-F238E27FC236}">
                    <a16:creationId xmlns:a16="http://schemas.microsoft.com/office/drawing/2014/main" id="{5B45A20C-9362-91AE-2812-E41F97C60D0B}"/>
                  </a:ext>
                </a:extLst>
              </p:cNvPr>
              <p:cNvSpPr/>
              <p:nvPr/>
            </p:nvSpPr>
            <p:spPr>
              <a:xfrm>
                <a:off x="8824743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B03322D3-2327-13C7-C315-75A78E093157}"/>
                  </a:ext>
                </a:extLst>
              </p:cNvPr>
              <p:cNvSpPr/>
              <p:nvPr/>
            </p:nvSpPr>
            <p:spPr>
              <a:xfrm>
                <a:off x="8824743" y="3286573"/>
                <a:ext cx="657445" cy="657445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/>
                <a:r>
                  <a:rPr lang="en-US" sz="1500" b="1" dirty="0"/>
                  <a:t>07</a:t>
                </a:r>
                <a:endParaRPr sz="1500" b="1" dirty="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975CFBE-D54C-E6E5-E2DF-877347D1F6A3}"/>
                  </a:ext>
                </a:extLst>
              </p:cNvPr>
              <p:cNvSpPr/>
              <p:nvPr/>
            </p:nvSpPr>
            <p:spPr>
              <a:xfrm>
                <a:off x="9153465" y="3162859"/>
                <a:ext cx="434763" cy="910170"/>
              </a:xfrm>
              <a:custGeom>
                <a:avLst/>
                <a:gdLst>
                  <a:gd name="connsiteX0" fmla="*/ 1 w 434763"/>
                  <a:gd name="connsiteY0" fmla="*/ 0 h 910170"/>
                  <a:gd name="connsiteX1" fmla="*/ 434763 w 434763"/>
                  <a:gd name="connsiteY1" fmla="*/ 434775 h 910170"/>
                  <a:gd name="connsiteX2" fmla="*/ 434763 w 434763"/>
                  <a:gd name="connsiteY2" fmla="*/ 475395 h 910170"/>
                  <a:gd name="connsiteX3" fmla="*/ 1 w 434763"/>
                  <a:gd name="connsiteY3" fmla="*/ 910170 h 910170"/>
                  <a:gd name="connsiteX4" fmla="*/ 0 w 434763"/>
                  <a:gd name="connsiteY4" fmla="*/ 910170 h 910170"/>
                  <a:gd name="connsiteX5" fmla="*/ 0 w 434763"/>
                  <a:gd name="connsiteY5" fmla="*/ 0 h 910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4763" h="910170">
                    <a:moveTo>
                      <a:pt x="1" y="0"/>
                    </a:moveTo>
                    <a:cubicBezTo>
                      <a:pt x="240368" y="0"/>
                      <a:pt x="434763" y="194423"/>
                      <a:pt x="434763" y="434775"/>
                    </a:cubicBezTo>
                    <a:lnTo>
                      <a:pt x="434763" y="475395"/>
                    </a:lnTo>
                    <a:cubicBezTo>
                      <a:pt x="434763" y="715748"/>
                      <a:pt x="240368" y="910170"/>
                      <a:pt x="1" y="910170"/>
                    </a:cubicBezTo>
                    <a:lnTo>
                      <a:pt x="0" y="910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1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228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Strips Lozenge – Slide Template</vt:lpstr>
      <vt:lpstr>Vertical Strips Lozenge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Strips Lozenge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2023-03-14T15:53:12Z</dcterms:modified>
  <cp:category>Charts &amp; Diagrams</cp:category>
</cp:coreProperties>
</file>