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8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4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7D74-DE68-42B7-BC6C-77E76AEF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Timeline for PowerPoint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85928C-ABDC-4B09-A9AD-2BF126A8B219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6093860" y="1136445"/>
            <a:ext cx="0" cy="475288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187838A-B216-4F9E-8D8F-CC0CDAFA7199}"/>
              </a:ext>
            </a:extLst>
          </p:cNvPr>
          <p:cNvGrpSpPr/>
          <p:nvPr/>
        </p:nvGrpSpPr>
        <p:grpSpPr>
          <a:xfrm>
            <a:off x="2830542" y="1136445"/>
            <a:ext cx="3523377" cy="1409351"/>
            <a:chOff x="528506" y="1593908"/>
            <a:chExt cx="3523377" cy="140935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5E02ED7-C25A-45C0-BD76-28A7DA8235D9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A55F3B5-9474-4871-BDAE-C0897AAE621E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556F606A-91B2-48CE-A8BE-6C26BECBABAC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A5AED7-9CAC-4B76-BEF7-CF34A71B44C0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245770-6594-4171-B302-9B09D99307B5}"/>
              </a:ext>
            </a:extLst>
          </p:cNvPr>
          <p:cNvGrpSpPr/>
          <p:nvPr/>
        </p:nvGrpSpPr>
        <p:grpSpPr>
          <a:xfrm>
            <a:off x="2830542" y="2808215"/>
            <a:ext cx="3523377" cy="1409351"/>
            <a:chOff x="2833556" y="3055864"/>
            <a:chExt cx="3523377" cy="140935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4D2165-52D8-403B-941A-1A24CADD3D5A}"/>
                </a:ext>
              </a:extLst>
            </p:cNvPr>
            <p:cNvSpPr/>
            <p:nvPr/>
          </p:nvSpPr>
          <p:spPr>
            <a:xfrm>
              <a:off x="2833556" y="3148143"/>
              <a:ext cx="3145872" cy="3355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4187CF0-6555-48E9-8DD8-5C76B579F9EA}"/>
                </a:ext>
              </a:extLst>
            </p:cNvPr>
            <p:cNvSpPr/>
            <p:nvPr/>
          </p:nvSpPr>
          <p:spPr>
            <a:xfrm>
              <a:off x="5836815" y="305586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33E4D42-1962-42ED-8382-E7821BEE79A9}"/>
                </a:ext>
              </a:extLst>
            </p:cNvPr>
            <p:cNvSpPr/>
            <p:nvPr/>
          </p:nvSpPr>
          <p:spPr>
            <a:xfrm rot="5400000" flipV="1">
              <a:off x="2837426" y="3479834"/>
              <a:ext cx="391188" cy="398925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5CE78D4-F676-4DEB-809C-4DA2F3938465}"/>
                </a:ext>
              </a:extLst>
            </p:cNvPr>
            <p:cNvSpPr/>
            <p:nvPr/>
          </p:nvSpPr>
          <p:spPr>
            <a:xfrm>
              <a:off x="3076837" y="3483703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585A337-11EA-4504-A7AE-661EC583D072}"/>
              </a:ext>
            </a:extLst>
          </p:cNvPr>
          <p:cNvGrpSpPr/>
          <p:nvPr/>
        </p:nvGrpSpPr>
        <p:grpSpPr>
          <a:xfrm>
            <a:off x="2830542" y="4479983"/>
            <a:ext cx="3523377" cy="1409351"/>
            <a:chOff x="528506" y="1593908"/>
            <a:chExt cx="3523377" cy="140935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DBB9D-F56A-43FA-AFD0-6B56DF2BCC68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DD7A077-32EE-49F5-BBC3-1861E017C3BC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577DEE50-6AD8-4541-A7E0-3700C92D677D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E880CB-098C-4325-AFDD-65F8597867A8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D798722-313B-482C-877A-62E176769B93}"/>
              </a:ext>
            </a:extLst>
          </p:cNvPr>
          <p:cNvGrpSpPr/>
          <p:nvPr/>
        </p:nvGrpSpPr>
        <p:grpSpPr>
          <a:xfrm>
            <a:off x="5833801" y="3644100"/>
            <a:ext cx="3527658" cy="1409351"/>
            <a:chOff x="5924812" y="3642045"/>
            <a:chExt cx="3527658" cy="1409351"/>
          </a:xfrm>
        </p:grpSpPr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4E78FC44-2D85-47D6-9746-E295EEF30B4B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BF115FF-0B7F-4731-90A7-EDA98B1B0D75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04D9638-C00F-4A0B-8C70-7A03DB0E32A7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D3D78BB-A246-41C8-8CB2-A92FDD476A47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CE40FEF-2EBC-4AE2-A79B-D07F062B56E7}"/>
              </a:ext>
            </a:extLst>
          </p:cNvPr>
          <p:cNvGrpSpPr/>
          <p:nvPr/>
        </p:nvGrpSpPr>
        <p:grpSpPr>
          <a:xfrm>
            <a:off x="5833801" y="1972330"/>
            <a:ext cx="3527658" cy="1409351"/>
            <a:chOff x="5924812" y="3642045"/>
            <a:chExt cx="3527658" cy="1409351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5DD5767C-340B-4974-AF13-C99CB7982E78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3C45F6B-767A-43A9-8341-A3EDF51F9EF1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4FD108D-0AEE-4766-A9CA-40F899E8EB72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448EA3-95EC-49B5-BEDC-99E7E28D441C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4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7D74-DE68-42B7-BC6C-77E76AEF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Timeline for PowerPoint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8DA2117-9D87-496A-B876-ACD3CC71C784}"/>
              </a:ext>
            </a:extLst>
          </p:cNvPr>
          <p:cNvCxnSpPr>
            <a:cxnSpLocks/>
            <a:stCxn id="41" idx="0"/>
          </p:cNvCxnSpPr>
          <p:nvPr/>
        </p:nvCxnSpPr>
        <p:spPr>
          <a:xfrm>
            <a:off x="6093860" y="1136445"/>
            <a:ext cx="0" cy="475288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D6B84E-115C-4A61-8E9D-AAD36EA0B6A7}"/>
              </a:ext>
            </a:extLst>
          </p:cNvPr>
          <p:cNvGrpSpPr/>
          <p:nvPr/>
        </p:nvGrpSpPr>
        <p:grpSpPr>
          <a:xfrm>
            <a:off x="2830542" y="1136445"/>
            <a:ext cx="3523377" cy="1409351"/>
            <a:chOff x="528506" y="1593908"/>
            <a:chExt cx="3523377" cy="14093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87BACE-C1C5-46C2-9E71-E6C59BA18E5B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3C04A14-48EF-4B27-8DEE-9EE8FDF0A1C1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1">
                      <a:lumMod val="75000"/>
                    </a:schemeClr>
                  </a:solidFill>
                </a:rPr>
                <a:t>5</a:t>
              </a:r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65582003-CA2E-4F85-A802-E47A73C44FF9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08FC9C0-57A9-4C87-833E-6C5CDA658592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B833C1E-61A7-49B0-B288-A979ABFD66E0}"/>
              </a:ext>
            </a:extLst>
          </p:cNvPr>
          <p:cNvGrpSpPr/>
          <p:nvPr/>
        </p:nvGrpSpPr>
        <p:grpSpPr>
          <a:xfrm>
            <a:off x="2830542" y="2808215"/>
            <a:ext cx="3523377" cy="1409351"/>
            <a:chOff x="2833556" y="3055864"/>
            <a:chExt cx="3523377" cy="14093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49078C8-A95C-418D-A8A1-8294978CE0C8}"/>
                </a:ext>
              </a:extLst>
            </p:cNvPr>
            <p:cNvSpPr/>
            <p:nvPr/>
          </p:nvSpPr>
          <p:spPr>
            <a:xfrm>
              <a:off x="2833556" y="3148143"/>
              <a:ext cx="3145872" cy="3355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971F387-3896-4A8D-BCF9-F1788A523F52}"/>
                </a:ext>
              </a:extLst>
            </p:cNvPr>
            <p:cNvSpPr/>
            <p:nvPr/>
          </p:nvSpPr>
          <p:spPr>
            <a:xfrm>
              <a:off x="5836815" y="3055864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3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6AC6B040-4F50-474B-91A2-FC262C5C2071}"/>
                </a:ext>
              </a:extLst>
            </p:cNvPr>
            <p:cNvSpPr/>
            <p:nvPr/>
          </p:nvSpPr>
          <p:spPr>
            <a:xfrm rot="5400000" flipV="1">
              <a:off x="2837426" y="3479834"/>
              <a:ext cx="391188" cy="398925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A27FF2F-02A3-404F-ACEF-EFB3A32DA004}"/>
                </a:ext>
              </a:extLst>
            </p:cNvPr>
            <p:cNvSpPr/>
            <p:nvPr/>
          </p:nvSpPr>
          <p:spPr>
            <a:xfrm>
              <a:off x="3076837" y="3483703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909769C-88A8-40C5-89B1-0EC72E81C188}"/>
              </a:ext>
            </a:extLst>
          </p:cNvPr>
          <p:cNvGrpSpPr/>
          <p:nvPr/>
        </p:nvGrpSpPr>
        <p:grpSpPr>
          <a:xfrm>
            <a:off x="2830542" y="4479983"/>
            <a:ext cx="3523377" cy="1409351"/>
            <a:chOff x="528506" y="1593908"/>
            <a:chExt cx="3523377" cy="140935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3569910-3B26-4D9B-9718-6A1C40F5E6AF}"/>
                </a:ext>
              </a:extLst>
            </p:cNvPr>
            <p:cNvSpPr/>
            <p:nvPr/>
          </p:nvSpPr>
          <p:spPr>
            <a:xfrm>
              <a:off x="528506" y="1686187"/>
              <a:ext cx="3145872" cy="3355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D4D0E71-227A-45D7-9042-1C33ABFF6E44}"/>
                </a:ext>
              </a:extLst>
            </p:cNvPr>
            <p:cNvSpPr/>
            <p:nvPr/>
          </p:nvSpPr>
          <p:spPr>
            <a:xfrm>
              <a:off x="3531765" y="1593908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6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52" name="Right Triangle 51">
              <a:extLst>
                <a:ext uri="{FF2B5EF4-FFF2-40B4-BE49-F238E27FC236}">
                  <a16:creationId xmlns:a16="http://schemas.microsoft.com/office/drawing/2014/main" id="{4D637EF4-9869-4D00-A324-B9A71EC0AE78}"/>
                </a:ext>
              </a:extLst>
            </p:cNvPr>
            <p:cNvSpPr/>
            <p:nvPr/>
          </p:nvSpPr>
          <p:spPr>
            <a:xfrm rot="5400000" flipV="1">
              <a:off x="532376" y="2017878"/>
              <a:ext cx="391188" cy="39892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C75CCF3-EBF7-4DF0-9ABA-7A21F637F15A}"/>
                </a:ext>
              </a:extLst>
            </p:cNvPr>
            <p:cNvSpPr/>
            <p:nvPr/>
          </p:nvSpPr>
          <p:spPr>
            <a:xfrm>
              <a:off x="771787" y="2021747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006DE30-463E-4555-A9EE-D1147BB61E50}"/>
              </a:ext>
            </a:extLst>
          </p:cNvPr>
          <p:cNvGrpSpPr/>
          <p:nvPr/>
        </p:nvGrpSpPr>
        <p:grpSpPr>
          <a:xfrm>
            <a:off x="5833801" y="3644100"/>
            <a:ext cx="3527658" cy="1409351"/>
            <a:chOff x="5924812" y="3642045"/>
            <a:chExt cx="3527658" cy="1409351"/>
          </a:xfrm>
        </p:grpSpPr>
        <p:sp>
          <p:nvSpPr>
            <p:cNvPr id="55" name="Right Triangle 54">
              <a:extLst>
                <a:ext uri="{FF2B5EF4-FFF2-40B4-BE49-F238E27FC236}">
                  <a16:creationId xmlns:a16="http://schemas.microsoft.com/office/drawing/2014/main" id="{92DCC3D0-1DB3-4E77-866A-15A0E5B5B68F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A5F3ED2-7E46-4DFA-92F6-E991573D23D9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B0E0170-43A6-4E24-8A98-55BB5873071A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5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A542191-0978-40DE-B4DC-8BDB643903AF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9F3ED83-6C5A-41A3-AE5E-9B02900962E4}"/>
              </a:ext>
            </a:extLst>
          </p:cNvPr>
          <p:cNvGrpSpPr/>
          <p:nvPr/>
        </p:nvGrpSpPr>
        <p:grpSpPr>
          <a:xfrm>
            <a:off x="5833801" y="1972330"/>
            <a:ext cx="3527658" cy="1409351"/>
            <a:chOff x="5924812" y="3642045"/>
            <a:chExt cx="3527658" cy="1409351"/>
          </a:xfrm>
        </p:grpSpPr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BC8B52A5-7911-412C-A210-E31E0061AC20}"/>
                </a:ext>
              </a:extLst>
            </p:cNvPr>
            <p:cNvSpPr/>
            <p:nvPr/>
          </p:nvSpPr>
          <p:spPr>
            <a:xfrm rot="5400000">
              <a:off x="9055708" y="4064310"/>
              <a:ext cx="391188" cy="402336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2AB3757-9141-4D5B-9361-BB8148FD467F}"/>
                </a:ext>
              </a:extLst>
            </p:cNvPr>
            <p:cNvSpPr/>
            <p:nvPr/>
          </p:nvSpPr>
          <p:spPr>
            <a:xfrm>
              <a:off x="6306598" y="3734324"/>
              <a:ext cx="3145872" cy="3355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0040" rtlCol="0" anchor="ctr"/>
            <a:lstStyle/>
            <a:p>
              <a:r>
                <a:rPr lang="en-US" b="1"/>
                <a:t>Lorem Ipsum</a:t>
              </a:r>
              <a:endParaRPr lang="en-US" b="1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AB651FE-2ADD-48C4-84CE-3F1AADE854FC}"/>
                </a:ext>
              </a:extLst>
            </p:cNvPr>
            <p:cNvSpPr/>
            <p:nvPr/>
          </p:nvSpPr>
          <p:spPr>
            <a:xfrm>
              <a:off x="5924812" y="3642045"/>
              <a:ext cx="520118" cy="5201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21AEE8E-D0A0-476E-88CB-44ADEF6672AA}"/>
                </a:ext>
              </a:extLst>
            </p:cNvPr>
            <p:cNvSpPr/>
            <p:nvPr/>
          </p:nvSpPr>
          <p:spPr>
            <a:xfrm>
              <a:off x="6680608" y="4069884"/>
              <a:ext cx="2432808" cy="981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41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7959</TotalTime>
  <Words>444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for PowerPoint</vt:lpstr>
      <vt:lpstr>Vertical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2017-10-10T16:17:18Z</dcterms:modified>
  <cp:category>Charts &amp; Diagrams</cp:category>
</cp:coreProperties>
</file>