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6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7D74-DE68-42B7-BC6C-77E76AEF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Timeline for PowerPoint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3209901-B57A-479C-AFFE-A8733144226C}"/>
              </a:ext>
            </a:extLst>
          </p:cNvPr>
          <p:cNvCxnSpPr>
            <a:cxnSpLocks/>
            <a:stCxn id="41" idx="0"/>
          </p:cNvCxnSpPr>
          <p:nvPr/>
        </p:nvCxnSpPr>
        <p:spPr>
          <a:xfrm>
            <a:off x="4569860" y="1136445"/>
            <a:ext cx="0" cy="475288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406C70D-95D1-44EF-B2C1-99822FFC8C5B}"/>
              </a:ext>
            </a:extLst>
          </p:cNvPr>
          <p:cNvGrpSpPr/>
          <p:nvPr/>
        </p:nvGrpSpPr>
        <p:grpSpPr>
          <a:xfrm>
            <a:off x="1306542" y="1136445"/>
            <a:ext cx="3523377" cy="1409351"/>
            <a:chOff x="528506" y="1593908"/>
            <a:chExt cx="3523377" cy="14093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C702BA1-2908-4206-80F7-092513EBD6BD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A84B160-3C5E-425C-9168-D517ED2E99A6}"/>
                </a:ext>
              </a:extLst>
            </p:cNvPr>
            <p:cNvSpPr/>
            <p:nvPr/>
          </p:nvSpPr>
          <p:spPr>
            <a:xfrm>
              <a:off x="3531765" y="1593908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</a:p>
          </p:txBody>
        </p:sp>
        <p:sp>
          <p:nvSpPr>
            <p:cNvPr id="42" name="Right Triangle 41">
              <a:extLst>
                <a:ext uri="{FF2B5EF4-FFF2-40B4-BE49-F238E27FC236}">
                  <a16:creationId xmlns:a16="http://schemas.microsoft.com/office/drawing/2014/main" id="{F0AC002F-6A4A-4CC9-AFA9-E5AEA3DE09B5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65033BC-F896-47E9-8A75-E4AEE6FDA1B7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9AD6169-7327-4B6E-A4E1-B3F9571EFAE9}"/>
              </a:ext>
            </a:extLst>
          </p:cNvPr>
          <p:cNvGrpSpPr/>
          <p:nvPr/>
        </p:nvGrpSpPr>
        <p:grpSpPr>
          <a:xfrm>
            <a:off x="1306542" y="2808215"/>
            <a:ext cx="3523377" cy="1409351"/>
            <a:chOff x="2833556" y="3055864"/>
            <a:chExt cx="3523377" cy="14093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4E6C9E2-B63B-46FF-81DE-BA1EABB7B732}"/>
                </a:ext>
              </a:extLst>
            </p:cNvPr>
            <p:cNvSpPr/>
            <p:nvPr/>
          </p:nvSpPr>
          <p:spPr>
            <a:xfrm>
              <a:off x="2833556" y="3148143"/>
              <a:ext cx="3145872" cy="3355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5306101-53A4-45A9-85B8-EC3EF7398F88}"/>
                </a:ext>
              </a:extLst>
            </p:cNvPr>
            <p:cNvSpPr/>
            <p:nvPr/>
          </p:nvSpPr>
          <p:spPr>
            <a:xfrm>
              <a:off x="5836815" y="3055864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3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EDC4347C-3529-40AC-813C-8B4F7D5476F9}"/>
                </a:ext>
              </a:extLst>
            </p:cNvPr>
            <p:cNvSpPr/>
            <p:nvPr/>
          </p:nvSpPr>
          <p:spPr>
            <a:xfrm rot="5400000" flipV="1">
              <a:off x="2837426" y="3479834"/>
              <a:ext cx="391188" cy="398925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16927E7-8C0E-494E-A007-EC5B513FEAAD}"/>
                </a:ext>
              </a:extLst>
            </p:cNvPr>
            <p:cNvSpPr/>
            <p:nvPr/>
          </p:nvSpPr>
          <p:spPr>
            <a:xfrm>
              <a:off x="3076837" y="3483703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7CA951E-99E6-4037-B4B8-15C99AA41036}"/>
              </a:ext>
            </a:extLst>
          </p:cNvPr>
          <p:cNvGrpSpPr/>
          <p:nvPr/>
        </p:nvGrpSpPr>
        <p:grpSpPr>
          <a:xfrm>
            <a:off x="1306542" y="4479983"/>
            <a:ext cx="3523377" cy="1409351"/>
            <a:chOff x="528506" y="1593908"/>
            <a:chExt cx="3523377" cy="140935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1B71086-069E-49D5-B0D6-7B80D48E2E2E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150590E-63BC-4760-A7E4-AB6F08EC4FE9}"/>
                </a:ext>
              </a:extLst>
            </p:cNvPr>
            <p:cNvSpPr/>
            <p:nvPr/>
          </p:nvSpPr>
          <p:spPr>
            <a:xfrm>
              <a:off x="3531765" y="1593908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52" name="Right Triangle 51">
              <a:extLst>
                <a:ext uri="{FF2B5EF4-FFF2-40B4-BE49-F238E27FC236}">
                  <a16:creationId xmlns:a16="http://schemas.microsoft.com/office/drawing/2014/main" id="{8E2A8603-CE80-4EDF-82AB-B5EB9FBC6EF3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02CB498-0E2B-4B8D-AFD7-05F74A21EF02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277BBB5-4AC6-4FB0-92B2-62519EFED421}"/>
              </a:ext>
            </a:extLst>
          </p:cNvPr>
          <p:cNvGrpSpPr/>
          <p:nvPr/>
        </p:nvGrpSpPr>
        <p:grpSpPr>
          <a:xfrm>
            <a:off x="4309801" y="3644100"/>
            <a:ext cx="3527658" cy="1409351"/>
            <a:chOff x="5924812" y="3642045"/>
            <a:chExt cx="3527658" cy="1409351"/>
          </a:xfrm>
        </p:grpSpPr>
        <p:sp>
          <p:nvSpPr>
            <p:cNvPr id="55" name="Right Triangle 54">
              <a:extLst>
                <a:ext uri="{FF2B5EF4-FFF2-40B4-BE49-F238E27FC236}">
                  <a16:creationId xmlns:a16="http://schemas.microsoft.com/office/drawing/2014/main" id="{498F495B-75AD-49C7-805A-746E6E27C89C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538997F-40D4-4358-AE4A-DF0A1C434786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33371B3-0C06-4B39-9C4D-694C84D90BBA}"/>
                </a:ext>
              </a:extLst>
            </p:cNvPr>
            <p:cNvSpPr/>
            <p:nvPr/>
          </p:nvSpPr>
          <p:spPr>
            <a:xfrm>
              <a:off x="5924812" y="364204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FC60238-81DD-4EDB-BE06-9BA7FA70EEC5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9121BBD-CBFA-48AD-9671-DEB2A39D7DDC}"/>
              </a:ext>
            </a:extLst>
          </p:cNvPr>
          <p:cNvGrpSpPr/>
          <p:nvPr/>
        </p:nvGrpSpPr>
        <p:grpSpPr>
          <a:xfrm>
            <a:off x="4309801" y="1972330"/>
            <a:ext cx="3527658" cy="1409351"/>
            <a:chOff x="5924812" y="3642045"/>
            <a:chExt cx="3527658" cy="1409351"/>
          </a:xfrm>
        </p:grpSpPr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13D75164-4795-4CB1-9B83-E1A87DE5630E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4F2124A-88B4-4B93-B61A-561CD31CC7EA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5497F7E-CFF7-4F36-943E-41C2C14BA434}"/>
                </a:ext>
              </a:extLst>
            </p:cNvPr>
            <p:cNvSpPr/>
            <p:nvPr/>
          </p:nvSpPr>
          <p:spPr>
            <a:xfrm>
              <a:off x="5924812" y="364204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0A72DA4-F183-463B-8913-C3D6263A4E65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4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7D74-DE68-42B7-BC6C-77E76AEF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Timeline for PowerPoint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E59CD84-7AE2-4DB2-8E94-685E74547BF8}"/>
              </a:ext>
            </a:extLst>
          </p:cNvPr>
          <p:cNvCxnSpPr>
            <a:cxnSpLocks/>
            <a:stCxn id="34" idx="0"/>
          </p:cNvCxnSpPr>
          <p:nvPr/>
        </p:nvCxnSpPr>
        <p:spPr>
          <a:xfrm>
            <a:off x="4569860" y="1136445"/>
            <a:ext cx="0" cy="475288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5C7B2AD-2D0B-482B-9F0B-AE110C67EAEB}"/>
              </a:ext>
            </a:extLst>
          </p:cNvPr>
          <p:cNvGrpSpPr/>
          <p:nvPr/>
        </p:nvGrpSpPr>
        <p:grpSpPr>
          <a:xfrm>
            <a:off x="1306542" y="1136445"/>
            <a:ext cx="3523377" cy="1409351"/>
            <a:chOff x="528506" y="1593908"/>
            <a:chExt cx="3523377" cy="14093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EC73924-B623-4446-937D-7D15143305E9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CA84824-4D7A-4626-A411-F21330D5DE29}"/>
                </a:ext>
              </a:extLst>
            </p:cNvPr>
            <p:cNvSpPr/>
            <p:nvPr/>
          </p:nvSpPr>
          <p:spPr>
            <a:xfrm>
              <a:off x="3531765" y="1593908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</a:p>
          </p:txBody>
        </p:sp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76404A7B-1515-4641-ABB8-0A15FD629B65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80DFF13-B527-4A14-B437-9FE4B0B37621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0F28C4-7676-4932-9EC5-37BAA7418D10}"/>
              </a:ext>
            </a:extLst>
          </p:cNvPr>
          <p:cNvGrpSpPr/>
          <p:nvPr/>
        </p:nvGrpSpPr>
        <p:grpSpPr>
          <a:xfrm>
            <a:off x="1306542" y="2808215"/>
            <a:ext cx="3523377" cy="1409351"/>
            <a:chOff x="2833556" y="3055864"/>
            <a:chExt cx="3523377" cy="140935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AEFB36E-C7E4-4970-A7A9-2EFF57FC8C68}"/>
                </a:ext>
              </a:extLst>
            </p:cNvPr>
            <p:cNvSpPr/>
            <p:nvPr/>
          </p:nvSpPr>
          <p:spPr>
            <a:xfrm>
              <a:off x="2833556" y="3148143"/>
              <a:ext cx="3145872" cy="3355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54BDA5A-23A6-4D9A-AADB-34B93D5BD6FB}"/>
                </a:ext>
              </a:extLst>
            </p:cNvPr>
            <p:cNvSpPr/>
            <p:nvPr/>
          </p:nvSpPr>
          <p:spPr>
            <a:xfrm>
              <a:off x="5836815" y="3055864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3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64" name="Right Triangle 63">
              <a:extLst>
                <a:ext uri="{FF2B5EF4-FFF2-40B4-BE49-F238E27FC236}">
                  <a16:creationId xmlns:a16="http://schemas.microsoft.com/office/drawing/2014/main" id="{4861A627-86D3-4A2A-9000-08EEE3824288}"/>
                </a:ext>
              </a:extLst>
            </p:cNvPr>
            <p:cNvSpPr/>
            <p:nvPr/>
          </p:nvSpPr>
          <p:spPr>
            <a:xfrm rot="5400000" flipV="1">
              <a:off x="2837426" y="3479834"/>
              <a:ext cx="391188" cy="398925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1D134B4-4FDC-4041-B6A3-3EB5D222E854}"/>
                </a:ext>
              </a:extLst>
            </p:cNvPr>
            <p:cNvSpPr/>
            <p:nvPr/>
          </p:nvSpPr>
          <p:spPr>
            <a:xfrm>
              <a:off x="3076837" y="3483703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720B796-89A0-416C-9E37-CF443E9BA15F}"/>
              </a:ext>
            </a:extLst>
          </p:cNvPr>
          <p:cNvGrpSpPr/>
          <p:nvPr/>
        </p:nvGrpSpPr>
        <p:grpSpPr>
          <a:xfrm>
            <a:off x="1306542" y="4479983"/>
            <a:ext cx="3523377" cy="1409351"/>
            <a:chOff x="528506" y="1593908"/>
            <a:chExt cx="3523377" cy="1409351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FD3AC3F-B3AB-4AA1-B47D-D601E318E207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EF4D5DB-E84C-4A92-9FCF-3F94DB8273D0}"/>
                </a:ext>
              </a:extLst>
            </p:cNvPr>
            <p:cNvSpPr/>
            <p:nvPr/>
          </p:nvSpPr>
          <p:spPr>
            <a:xfrm>
              <a:off x="3531765" y="1593908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69" name="Right Triangle 68">
              <a:extLst>
                <a:ext uri="{FF2B5EF4-FFF2-40B4-BE49-F238E27FC236}">
                  <a16:creationId xmlns:a16="http://schemas.microsoft.com/office/drawing/2014/main" id="{C35C4F31-BEDB-4E3A-869E-E3946BFA3598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3233191-CDC8-49BD-8437-CE5249FFD770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F115222-D85E-4754-9A7F-59EB413B6826}"/>
              </a:ext>
            </a:extLst>
          </p:cNvPr>
          <p:cNvGrpSpPr/>
          <p:nvPr/>
        </p:nvGrpSpPr>
        <p:grpSpPr>
          <a:xfrm>
            <a:off x="4309801" y="3644100"/>
            <a:ext cx="3527658" cy="1409351"/>
            <a:chOff x="5924812" y="3642045"/>
            <a:chExt cx="3527658" cy="1409351"/>
          </a:xfrm>
        </p:grpSpPr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26703B8B-4C8A-4E61-B1C0-31703DCF9EF0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0D03737-FE52-41CA-ACEB-5E353E7DB3ED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F1AC723-0739-4946-80A0-BF91CE2053E5}"/>
                </a:ext>
              </a:extLst>
            </p:cNvPr>
            <p:cNvSpPr/>
            <p:nvPr/>
          </p:nvSpPr>
          <p:spPr>
            <a:xfrm>
              <a:off x="5924812" y="364204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AA7454E-BA97-491A-ACC2-202FBFBC28F9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BD82F2-6DD1-40FE-9BDF-B49120683DA0}"/>
              </a:ext>
            </a:extLst>
          </p:cNvPr>
          <p:cNvGrpSpPr/>
          <p:nvPr/>
        </p:nvGrpSpPr>
        <p:grpSpPr>
          <a:xfrm>
            <a:off x="4309801" y="1972330"/>
            <a:ext cx="3527658" cy="1409351"/>
            <a:chOff x="5924812" y="3642045"/>
            <a:chExt cx="3527658" cy="1409351"/>
          </a:xfrm>
        </p:grpSpPr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BB20D170-DC1A-461E-80BC-BC32C0073739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CDA33BF-8ECD-4DDE-AE70-AF59BC3CE695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084C56B-9DAF-480A-8562-C00B58A1DFD3}"/>
                </a:ext>
              </a:extLst>
            </p:cNvPr>
            <p:cNvSpPr/>
            <p:nvPr/>
          </p:nvSpPr>
          <p:spPr>
            <a:xfrm>
              <a:off x="5924812" y="364204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37156D1-576E-4417-B227-ABD767A770CF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641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444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Timeline for PowerPoint</vt:lpstr>
      <vt:lpstr>Vertical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2017-10-10T16:17:22Z</dcterms:modified>
  <cp:category>Charts &amp; Diagrams</cp:category>
</cp:coreProperties>
</file>