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134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74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57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38BE-FBE5-4236-A3D9-8EF300FC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Timeline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3BC7121-12FF-4306-B1FE-B03DF4EC79A6}"/>
              </a:ext>
            </a:extLst>
          </p:cNvPr>
          <p:cNvSpPr/>
          <p:nvPr/>
        </p:nvSpPr>
        <p:spPr>
          <a:xfrm>
            <a:off x="664274" y="1251367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3"/>
                  <a:pt x="21597" y="3783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50B884E-3F38-4CC3-A912-9C8829A7BE6D}"/>
              </a:ext>
            </a:extLst>
          </p:cNvPr>
          <p:cNvSpPr/>
          <p:nvPr/>
        </p:nvSpPr>
        <p:spPr>
          <a:xfrm>
            <a:off x="664274" y="2152299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3"/>
                  <a:pt x="21597" y="3783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342F0EB-41AA-4423-B0EA-D1E8ED058B75}"/>
              </a:ext>
            </a:extLst>
          </p:cNvPr>
          <p:cNvSpPr/>
          <p:nvPr/>
        </p:nvSpPr>
        <p:spPr>
          <a:xfrm>
            <a:off x="664274" y="3065086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3"/>
                  <a:pt x="21597" y="3783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C9DB6B-1929-44DD-8663-2CFD41F6AE22}"/>
              </a:ext>
            </a:extLst>
          </p:cNvPr>
          <p:cNvSpPr/>
          <p:nvPr/>
        </p:nvSpPr>
        <p:spPr>
          <a:xfrm>
            <a:off x="664274" y="3989726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3"/>
                  <a:pt x="21597" y="3783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F165206-C51A-4F36-BBCB-715F99D93B34}"/>
              </a:ext>
            </a:extLst>
          </p:cNvPr>
          <p:cNvSpPr/>
          <p:nvPr/>
        </p:nvSpPr>
        <p:spPr>
          <a:xfrm>
            <a:off x="664274" y="4926222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5"/>
                  <a:pt x="21597" y="3785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9C4A630-8D17-41E8-BBD2-0DE4644CDCBA}"/>
              </a:ext>
            </a:extLst>
          </p:cNvPr>
          <p:cNvSpPr/>
          <p:nvPr/>
        </p:nvSpPr>
        <p:spPr>
          <a:xfrm>
            <a:off x="883253" y="1251366"/>
            <a:ext cx="409828" cy="573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041"/>
                </a:lnTo>
                <a:lnTo>
                  <a:pt x="178" y="21041"/>
                </a:lnTo>
                <a:cubicBezTo>
                  <a:pt x="426" y="21079"/>
                  <a:pt x="950" y="21113"/>
                  <a:pt x="1767" y="21135"/>
                </a:cubicBezTo>
                <a:lnTo>
                  <a:pt x="16744" y="21539"/>
                </a:lnTo>
                <a:cubicBezTo>
                  <a:pt x="18262" y="21580"/>
                  <a:pt x="19931" y="21600"/>
                  <a:pt x="21600" y="2160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2CA9659-D0EC-4F63-8A4A-7EC3A705A36B}"/>
              </a:ext>
            </a:extLst>
          </p:cNvPr>
          <p:cNvSpPr/>
          <p:nvPr/>
        </p:nvSpPr>
        <p:spPr>
          <a:xfrm>
            <a:off x="1287521" y="1251366"/>
            <a:ext cx="409828" cy="5734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cubicBezTo>
                  <a:pt x="1669" y="21600"/>
                  <a:pt x="3338" y="21579"/>
                  <a:pt x="4856" y="21539"/>
                </a:cubicBezTo>
                <a:lnTo>
                  <a:pt x="19833" y="21135"/>
                </a:lnTo>
                <a:cubicBezTo>
                  <a:pt x="20641" y="21113"/>
                  <a:pt x="21165" y="21079"/>
                  <a:pt x="21422" y="21041"/>
                </a:cubicBezTo>
                <a:lnTo>
                  <a:pt x="21600" y="21041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84DD75D-9B11-4C40-899D-5E2198C7AFF5}"/>
              </a:ext>
            </a:extLst>
          </p:cNvPr>
          <p:cNvSpPr/>
          <p:nvPr/>
        </p:nvSpPr>
        <p:spPr>
          <a:xfrm>
            <a:off x="883253" y="1120968"/>
            <a:ext cx="814096" cy="296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1" h="20984" extrusionOk="0">
                <a:moveTo>
                  <a:pt x="8095" y="19833"/>
                </a:moveTo>
                <a:lnTo>
                  <a:pt x="852" y="12252"/>
                </a:lnTo>
                <a:cubicBezTo>
                  <a:pt x="-359" y="10986"/>
                  <a:pt x="-256" y="7532"/>
                  <a:pt x="1019" y="6542"/>
                </a:cubicBezTo>
                <a:lnTo>
                  <a:pt x="8567" y="698"/>
                </a:lnTo>
                <a:cubicBezTo>
                  <a:pt x="9773" y="-233"/>
                  <a:pt x="11113" y="-233"/>
                  <a:pt x="12315" y="698"/>
                </a:cubicBezTo>
                <a:lnTo>
                  <a:pt x="19863" y="6542"/>
                </a:lnTo>
                <a:cubicBezTo>
                  <a:pt x="21138" y="7532"/>
                  <a:pt x="21241" y="10986"/>
                  <a:pt x="20030" y="12252"/>
                </a:cubicBezTo>
                <a:lnTo>
                  <a:pt x="12787" y="19833"/>
                </a:lnTo>
                <a:cubicBezTo>
                  <a:pt x="11323" y="21367"/>
                  <a:pt x="9563" y="21367"/>
                  <a:pt x="8095" y="19833"/>
                </a:cubicBezTo>
                <a:close/>
              </a:path>
            </a:pathLst>
          </a:custGeom>
          <a:solidFill>
            <a:srgbClr val="BDC8C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0F17359-B5D5-4903-920E-D899FCF6F85E}"/>
              </a:ext>
            </a:extLst>
          </p:cNvPr>
          <p:cNvSpPr/>
          <p:nvPr/>
        </p:nvSpPr>
        <p:spPr>
          <a:xfrm>
            <a:off x="883254" y="1706972"/>
            <a:ext cx="814096" cy="4485532"/>
          </a:xfrm>
          <a:custGeom>
            <a:avLst/>
            <a:gdLst>
              <a:gd name="connsiteX0" fmla="*/ 0 w 872169"/>
              <a:gd name="connsiteY0" fmla="*/ 3935740 h 4805507"/>
              <a:gd name="connsiteX1" fmla="*/ 290190 w 872169"/>
              <a:gd name="connsiteY1" fmla="*/ 4045158 h 4805507"/>
              <a:gd name="connsiteX2" fmla="*/ 442310 w 872169"/>
              <a:gd name="connsiteY2" fmla="*/ 4072095 h 4805507"/>
              <a:gd name="connsiteX3" fmla="*/ 594429 w 872169"/>
              <a:gd name="connsiteY3" fmla="*/ 4045158 h 4805507"/>
              <a:gd name="connsiteX4" fmla="*/ 872169 w 872169"/>
              <a:gd name="connsiteY4" fmla="*/ 3940435 h 4805507"/>
              <a:gd name="connsiteX5" fmla="*/ 872169 w 872169"/>
              <a:gd name="connsiteY5" fmla="*/ 4673871 h 4805507"/>
              <a:gd name="connsiteX6" fmla="*/ 594429 w 872169"/>
              <a:gd name="connsiteY6" fmla="*/ 4778567 h 4805507"/>
              <a:gd name="connsiteX7" fmla="*/ 442324 w 872169"/>
              <a:gd name="connsiteY7" fmla="*/ 4805502 h 4805507"/>
              <a:gd name="connsiteX8" fmla="*/ 442324 w 872169"/>
              <a:gd name="connsiteY8" fmla="*/ 4805507 h 4805507"/>
              <a:gd name="connsiteX9" fmla="*/ 442310 w 872169"/>
              <a:gd name="connsiteY9" fmla="*/ 4805505 h 4805507"/>
              <a:gd name="connsiteX10" fmla="*/ 442295 w 872169"/>
              <a:gd name="connsiteY10" fmla="*/ 4805507 h 4805507"/>
              <a:gd name="connsiteX11" fmla="*/ 442295 w 872169"/>
              <a:gd name="connsiteY11" fmla="*/ 4805502 h 4805507"/>
              <a:gd name="connsiteX12" fmla="*/ 290190 w 872169"/>
              <a:gd name="connsiteY12" fmla="*/ 4778567 h 4805507"/>
              <a:gd name="connsiteX13" fmla="*/ 0 w 872169"/>
              <a:gd name="connsiteY13" fmla="*/ 4669178 h 4805507"/>
              <a:gd name="connsiteX14" fmla="*/ 0 w 872169"/>
              <a:gd name="connsiteY14" fmla="*/ 2941149 h 4805507"/>
              <a:gd name="connsiteX15" fmla="*/ 290190 w 872169"/>
              <a:gd name="connsiteY15" fmla="*/ 3050567 h 4805507"/>
              <a:gd name="connsiteX16" fmla="*/ 442310 w 872169"/>
              <a:gd name="connsiteY16" fmla="*/ 3077504 h 4805507"/>
              <a:gd name="connsiteX17" fmla="*/ 594429 w 872169"/>
              <a:gd name="connsiteY17" fmla="*/ 3050567 h 4805507"/>
              <a:gd name="connsiteX18" fmla="*/ 872169 w 872169"/>
              <a:gd name="connsiteY18" fmla="*/ 2945844 h 4805507"/>
              <a:gd name="connsiteX19" fmla="*/ 872169 w 872169"/>
              <a:gd name="connsiteY19" fmla="*/ 3679280 h 4805507"/>
              <a:gd name="connsiteX20" fmla="*/ 594429 w 872169"/>
              <a:gd name="connsiteY20" fmla="*/ 3783976 h 4805507"/>
              <a:gd name="connsiteX21" fmla="*/ 442324 w 872169"/>
              <a:gd name="connsiteY21" fmla="*/ 3810911 h 4805507"/>
              <a:gd name="connsiteX22" fmla="*/ 442324 w 872169"/>
              <a:gd name="connsiteY22" fmla="*/ 3810916 h 4805507"/>
              <a:gd name="connsiteX23" fmla="*/ 442310 w 872169"/>
              <a:gd name="connsiteY23" fmla="*/ 3810914 h 4805507"/>
              <a:gd name="connsiteX24" fmla="*/ 442295 w 872169"/>
              <a:gd name="connsiteY24" fmla="*/ 3810916 h 4805507"/>
              <a:gd name="connsiteX25" fmla="*/ 442295 w 872169"/>
              <a:gd name="connsiteY25" fmla="*/ 3810911 h 4805507"/>
              <a:gd name="connsiteX26" fmla="*/ 290190 w 872169"/>
              <a:gd name="connsiteY26" fmla="*/ 3783976 h 4805507"/>
              <a:gd name="connsiteX27" fmla="*/ 0 w 872169"/>
              <a:gd name="connsiteY27" fmla="*/ 3674587 h 4805507"/>
              <a:gd name="connsiteX28" fmla="*/ 0 w 872169"/>
              <a:gd name="connsiteY28" fmla="*/ 1950549 h 4805507"/>
              <a:gd name="connsiteX29" fmla="*/ 290190 w 872169"/>
              <a:gd name="connsiteY29" fmla="*/ 2059966 h 4805507"/>
              <a:gd name="connsiteX30" fmla="*/ 442310 w 872169"/>
              <a:gd name="connsiteY30" fmla="*/ 2086904 h 4805507"/>
              <a:gd name="connsiteX31" fmla="*/ 594429 w 872169"/>
              <a:gd name="connsiteY31" fmla="*/ 2059966 h 4805507"/>
              <a:gd name="connsiteX32" fmla="*/ 872169 w 872169"/>
              <a:gd name="connsiteY32" fmla="*/ 1955243 h 4805507"/>
              <a:gd name="connsiteX33" fmla="*/ 872169 w 872169"/>
              <a:gd name="connsiteY33" fmla="*/ 2688680 h 4805507"/>
              <a:gd name="connsiteX34" fmla="*/ 594429 w 872169"/>
              <a:gd name="connsiteY34" fmla="*/ 2793376 h 4805507"/>
              <a:gd name="connsiteX35" fmla="*/ 442324 w 872169"/>
              <a:gd name="connsiteY35" fmla="*/ 2820311 h 4805507"/>
              <a:gd name="connsiteX36" fmla="*/ 442324 w 872169"/>
              <a:gd name="connsiteY36" fmla="*/ 2820316 h 4805507"/>
              <a:gd name="connsiteX37" fmla="*/ 442310 w 872169"/>
              <a:gd name="connsiteY37" fmla="*/ 2820314 h 4805507"/>
              <a:gd name="connsiteX38" fmla="*/ 442295 w 872169"/>
              <a:gd name="connsiteY38" fmla="*/ 2820316 h 4805507"/>
              <a:gd name="connsiteX39" fmla="*/ 442295 w 872169"/>
              <a:gd name="connsiteY39" fmla="*/ 2820311 h 4805507"/>
              <a:gd name="connsiteX40" fmla="*/ 290190 w 872169"/>
              <a:gd name="connsiteY40" fmla="*/ 2793376 h 4805507"/>
              <a:gd name="connsiteX41" fmla="*/ 0 w 872169"/>
              <a:gd name="connsiteY41" fmla="*/ 2683987 h 4805507"/>
              <a:gd name="connsiteX42" fmla="*/ 0 w 872169"/>
              <a:gd name="connsiteY42" fmla="*/ 972649 h 4805507"/>
              <a:gd name="connsiteX43" fmla="*/ 290190 w 872169"/>
              <a:gd name="connsiteY43" fmla="*/ 1082066 h 4805507"/>
              <a:gd name="connsiteX44" fmla="*/ 364428 w 872169"/>
              <a:gd name="connsiteY44" fmla="*/ 1102260 h 4805507"/>
              <a:gd name="connsiteX45" fmla="*/ 442310 w 872169"/>
              <a:gd name="connsiteY45" fmla="*/ 1109005 h 4805507"/>
              <a:gd name="connsiteX46" fmla="*/ 520192 w 872169"/>
              <a:gd name="connsiteY46" fmla="*/ 1102260 h 4805507"/>
              <a:gd name="connsiteX47" fmla="*/ 594429 w 872169"/>
              <a:gd name="connsiteY47" fmla="*/ 1082066 h 4805507"/>
              <a:gd name="connsiteX48" fmla="*/ 872169 w 872169"/>
              <a:gd name="connsiteY48" fmla="*/ 977343 h 4805507"/>
              <a:gd name="connsiteX49" fmla="*/ 872169 w 872169"/>
              <a:gd name="connsiteY49" fmla="*/ 1710780 h 4805507"/>
              <a:gd name="connsiteX50" fmla="*/ 594429 w 872169"/>
              <a:gd name="connsiteY50" fmla="*/ 1815476 h 4805507"/>
              <a:gd name="connsiteX51" fmla="*/ 520192 w 872169"/>
              <a:gd name="connsiteY51" fmla="*/ 1835669 h 4805507"/>
              <a:gd name="connsiteX52" fmla="*/ 442324 w 872169"/>
              <a:gd name="connsiteY52" fmla="*/ 1842414 h 4805507"/>
              <a:gd name="connsiteX53" fmla="*/ 442324 w 872169"/>
              <a:gd name="connsiteY53" fmla="*/ 1842416 h 4805507"/>
              <a:gd name="connsiteX54" fmla="*/ 442310 w 872169"/>
              <a:gd name="connsiteY54" fmla="*/ 1842415 h 4805507"/>
              <a:gd name="connsiteX55" fmla="*/ 442295 w 872169"/>
              <a:gd name="connsiteY55" fmla="*/ 1842416 h 4805507"/>
              <a:gd name="connsiteX56" fmla="*/ 442295 w 872169"/>
              <a:gd name="connsiteY56" fmla="*/ 1842414 h 4805507"/>
              <a:gd name="connsiteX57" fmla="*/ 364428 w 872169"/>
              <a:gd name="connsiteY57" fmla="*/ 1835669 h 4805507"/>
              <a:gd name="connsiteX58" fmla="*/ 290190 w 872169"/>
              <a:gd name="connsiteY58" fmla="*/ 1815476 h 4805507"/>
              <a:gd name="connsiteX59" fmla="*/ 0 w 872169"/>
              <a:gd name="connsiteY59" fmla="*/ 1706087 h 4805507"/>
              <a:gd name="connsiteX60" fmla="*/ 0 w 872169"/>
              <a:gd name="connsiteY60" fmla="*/ 0 h 4805507"/>
              <a:gd name="connsiteX61" fmla="*/ 290190 w 872169"/>
              <a:gd name="connsiteY61" fmla="*/ 109418 h 4805507"/>
              <a:gd name="connsiteX62" fmla="*/ 364428 w 872169"/>
              <a:gd name="connsiteY62" fmla="*/ 129646 h 4805507"/>
              <a:gd name="connsiteX63" fmla="*/ 442310 w 872169"/>
              <a:gd name="connsiteY63" fmla="*/ 136357 h 4805507"/>
              <a:gd name="connsiteX64" fmla="*/ 520192 w 872169"/>
              <a:gd name="connsiteY64" fmla="*/ 129611 h 4805507"/>
              <a:gd name="connsiteX65" fmla="*/ 594429 w 872169"/>
              <a:gd name="connsiteY65" fmla="*/ 109418 h 4805507"/>
              <a:gd name="connsiteX66" fmla="*/ 872169 w 872169"/>
              <a:gd name="connsiteY66" fmla="*/ 4694 h 4805507"/>
              <a:gd name="connsiteX67" fmla="*/ 872169 w 872169"/>
              <a:gd name="connsiteY67" fmla="*/ 738131 h 4805507"/>
              <a:gd name="connsiteX68" fmla="*/ 594429 w 872169"/>
              <a:gd name="connsiteY68" fmla="*/ 842827 h 4805507"/>
              <a:gd name="connsiteX69" fmla="*/ 520192 w 872169"/>
              <a:gd name="connsiteY69" fmla="*/ 863020 h 4805507"/>
              <a:gd name="connsiteX70" fmla="*/ 442324 w 872169"/>
              <a:gd name="connsiteY70" fmla="*/ 869765 h 4805507"/>
              <a:gd name="connsiteX71" fmla="*/ 442324 w 872169"/>
              <a:gd name="connsiteY71" fmla="*/ 869767 h 4805507"/>
              <a:gd name="connsiteX72" fmla="*/ 442310 w 872169"/>
              <a:gd name="connsiteY72" fmla="*/ 869766 h 4805507"/>
              <a:gd name="connsiteX73" fmla="*/ 442295 w 872169"/>
              <a:gd name="connsiteY73" fmla="*/ 869767 h 4805507"/>
              <a:gd name="connsiteX74" fmla="*/ 442295 w 872169"/>
              <a:gd name="connsiteY74" fmla="*/ 869765 h 4805507"/>
              <a:gd name="connsiteX75" fmla="*/ 364428 w 872169"/>
              <a:gd name="connsiteY75" fmla="*/ 863020 h 4805507"/>
              <a:gd name="connsiteX76" fmla="*/ 290190 w 872169"/>
              <a:gd name="connsiteY76" fmla="*/ 842827 h 4805507"/>
              <a:gd name="connsiteX77" fmla="*/ 0 w 872169"/>
              <a:gd name="connsiteY77" fmla="*/ 733438 h 480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872169" h="4805507">
                <a:moveTo>
                  <a:pt x="0" y="3935740"/>
                </a:moveTo>
                <a:lnTo>
                  <a:pt x="290190" y="4045158"/>
                </a:lnTo>
                <a:lnTo>
                  <a:pt x="442310" y="4072095"/>
                </a:lnTo>
                <a:lnTo>
                  <a:pt x="594429" y="4045158"/>
                </a:lnTo>
                <a:lnTo>
                  <a:pt x="872169" y="3940435"/>
                </a:lnTo>
                <a:lnTo>
                  <a:pt x="872169" y="4673871"/>
                </a:lnTo>
                <a:lnTo>
                  <a:pt x="594429" y="4778567"/>
                </a:lnTo>
                <a:lnTo>
                  <a:pt x="442324" y="4805502"/>
                </a:lnTo>
                <a:lnTo>
                  <a:pt x="442324" y="4805507"/>
                </a:lnTo>
                <a:lnTo>
                  <a:pt x="442310" y="4805505"/>
                </a:lnTo>
                <a:lnTo>
                  <a:pt x="442295" y="4805507"/>
                </a:lnTo>
                <a:lnTo>
                  <a:pt x="442295" y="4805502"/>
                </a:lnTo>
                <a:lnTo>
                  <a:pt x="290190" y="4778567"/>
                </a:lnTo>
                <a:lnTo>
                  <a:pt x="0" y="4669178"/>
                </a:lnTo>
                <a:close/>
                <a:moveTo>
                  <a:pt x="0" y="2941149"/>
                </a:moveTo>
                <a:lnTo>
                  <a:pt x="290190" y="3050567"/>
                </a:lnTo>
                <a:lnTo>
                  <a:pt x="442310" y="3077504"/>
                </a:lnTo>
                <a:lnTo>
                  <a:pt x="594429" y="3050567"/>
                </a:lnTo>
                <a:lnTo>
                  <a:pt x="872169" y="2945844"/>
                </a:lnTo>
                <a:lnTo>
                  <a:pt x="872169" y="3679280"/>
                </a:lnTo>
                <a:lnTo>
                  <a:pt x="594429" y="3783976"/>
                </a:lnTo>
                <a:lnTo>
                  <a:pt x="442324" y="3810911"/>
                </a:lnTo>
                <a:lnTo>
                  <a:pt x="442324" y="3810916"/>
                </a:lnTo>
                <a:lnTo>
                  <a:pt x="442310" y="3810914"/>
                </a:lnTo>
                <a:lnTo>
                  <a:pt x="442295" y="3810916"/>
                </a:lnTo>
                <a:lnTo>
                  <a:pt x="442295" y="3810911"/>
                </a:lnTo>
                <a:lnTo>
                  <a:pt x="290190" y="3783976"/>
                </a:lnTo>
                <a:lnTo>
                  <a:pt x="0" y="3674587"/>
                </a:lnTo>
                <a:close/>
                <a:moveTo>
                  <a:pt x="0" y="1950549"/>
                </a:moveTo>
                <a:lnTo>
                  <a:pt x="290190" y="2059966"/>
                </a:lnTo>
                <a:lnTo>
                  <a:pt x="442310" y="2086904"/>
                </a:lnTo>
                <a:lnTo>
                  <a:pt x="594429" y="2059966"/>
                </a:lnTo>
                <a:lnTo>
                  <a:pt x="872169" y="1955243"/>
                </a:lnTo>
                <a:lnTo>
                  <a:pt x="872169" y="2688680"/>
                </a:lnTo>
                <a:lnTo>
                  <a:pt x="594429" y="2793376"/>
                </a:lnTo>
                <a:lnTo>
                  <a:pt x="442324" y="2820311"/>
                </a:lnTo>
                <a:lnTo>
                  <a:pt x="442324" y="2820316"/>
                </a:lnTo>
                <a:lnTo>
                  <a:pt x="442310" y="2820314"/>
                </a:lnTo>
                <a:lnTo>
                  <a:pt x="442295" y="2820316"/>
                </a:lnTo>
                <a:lnTo>
                  <a:pt x="442295" y="2820311"/>
                </a:lnTo>
                <a:lnTo>
                  <a:pt x="290190" y="2793376"/>
                </a:lnTo>
                <a:lnTo>
                  <a:pt x="0" y="2683987"/>
                </a:lnTo>
                <a:close/>
                <a:moveTo>
                  <a:pt x="0" y="972649"/>
                </a:moveTo>
                <a:lnTo>
                  <a:pt x="290190" y="1082066"/>
                </a:lnTo>
                <a:cubicBezTo>
                  <a:pt x="313920" y="1091031"/>
                  <a:pt x="338869" y="1097766"/>
                  <a:pt x="364428" y="1102260"/>
                </a:cubicBezTo>
                <a:lnTo>
                  <a:pt x="442310" y="1109005"/>
                </a:lnTo>
                <a:lnTo>
                  <a:pt x="520192" y="1102260"/>
                </a:lnTo>
                <a:cubicBezTo>
                  <a:pt x="545751" y="1097766"/>
                  <a:pt x="570700" y="1091031"/>
                  <a:pt x="594429" y="1082066"/>
                </a:cubicBezTo>
                <a:lnTo>
                  <a:pt x="872169" y="977343"/>
                </a:lnTo>
                <a:lnTo>
                  <a:pt x="872169" y="1710780"/>
                </a:lnTo>
                <a:lnTo>
                  <a:pt x="594429" y="1815476"/>
                </a:lnTo>
                <a:cubicBezTo>
                  <a:pt x="570700" y="1824440"/>
                  <a:pt x="545751" y="1831175"/>
                  <a:pt x="520192" y="1835669"/>
                </a:cubicBezTo>
                <a:lnTo>
                  <a:pt x="442324" y="1842414"/>
                </a:lnTo>
                <a:lnTo>
                  <a:pt x="442324" y="1842416"/>
                </a:lnTo>
                <a:lnTo>
                  <a:pt x="442310" y="1842415"/>
                </a:lnTo>
                <a:lnTo>
                  <a:pt x="442295" y="1842416"/>
                </a:lnTo>
                <a:lnTo>
                  <a:pt x="442295" y="1842414"/>
                </a:lnTo>
                <a:lnTo>
                  <a:pt x="364428" y="1835669"/>
                </a:lnTo>
                <a:cubicBezTo>
                  <a:pt x="338869" y="1831175"/>
                  <a:pt x="313920" y="1824440"/>
                  <a:pt x="290190" y="1815476"/>
                </a:cubicBezTo>
                <a:lnTo>
                  <a:pt x="0" y="1706087"/>
                </a:lnTo>
                <a:close/>
                <a:moveTo>
                  <a:pt x="0" y="0"/>
                </a:moveTo>
                <a:lnTo>
                  <a:pt x="290190" y="109418"/>
                </a:lnTo>
                <a:cubicBezTo>
                  <a:pt x="313920" y="118429"/>
                  <a:pt x="338869" y="125164"/>
                  <a:pt x="364428" y="129646"/>
                </a:cubicBezTo>
                <a:lnTo>
                  <a:pt x="442310" y="136357"/>
                </a:lnTo>
                <a:lnTo>
                  <a:pt x="520192" y="129611"/>
                </a:lnTo>
                <a:cubicBezTo>
                  <a:pt x="545751" y="125117"/>
                  <a:pt x="570700" y="118382"/>
                  <a:pt x="594429" y="109418"/>
                </a:cubicBezTo>
                <a:lnTo>
                  <a:pt x="872169" y="4694"/>
                </a:lnTo>
                <a:lnTo>
                  <a:pt x="872169" y="738131"/>
                </a:lnTo>
                <a:lnTo>
                  <a:pt x="594429" y="842827"/>
                </a:lnTo>
                <a:cubicBezTo>
                  <a:pt x="570700" y="851791"/>
                  <a:pt x="545751" y="858526"/>
                  <a:pt x="520192" y="863020"/>
                </a:cubicBezTo>
                <a:lnTo>
                  <a:pt x="442324" y="869765"/>
                </a:lnTo>
                <a:lnTo>
                  <a:pt x="442324" y="869767"/>
                </a:lnTo>
                <a:lnTo>
                  <a:pt x="442310" y="869766"/>
                </a:lnTo>
                <a:lnTo>
                  <a:pt x="442295" y="869767"/>
                </a:lnTo>
                <a:lnTo>
                  <a:pt x="442295" y="869765"/>
                </a:lnTo>
                <a:lnTo>
                  <a:pt x="364428" y="863020"/>
                </a:lnTo>
                <a:cubicBezTo>
                  <a:pt x="338869" y="858526"/>
                  <a:pt x="313920" y="851791"/>
                  <a:pt x="290190" y="842827"/>
                </a:cubicBezTo>
                <a:lnTo>
                  <a:pt x="0" y="73343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sz="13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05F9C8C-9D54-449E-858C-9324D4E6C82A}"/>
              </a:ext>
            </a:extLst>
          </p:cNvPr>
          <p:cNvSpPr/>
          <p:nvPr/>
        </p:nvSpPr>
        <p:spPr>
          <a:xfrm>
            <a:off x="664275" y="4199379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200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699"/>
                  <a:pt x="16675" y="531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E4AB6B6-9F82-495B-84FD-D43906BB781B}"/>
              </a:ext>
            </a:extLst>
          </p:cNvPr>
          <p:cNvSpPr/>
          <p:nvPr/>
        </p:nvSpPr>
        <p:spPr>
          <a:xfrm>
            <a:off x="1296099" y="4199379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5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D8528B8-BF55-4862-B01F-9FD04FA80E3F}"/>
              </a:ext>
            </a:extLst>
          </p:cNvPr>
          <p:cNvSpPr/>
          <p:nvPr/>
        </p:nvSpPr>
        <p:spPr>
          <a:xfrm>
            <a:off x="664275" y="5127745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200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699"/>
                  <a:pt x="16675" y="531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ACF02B2-AF09-45E2-AA64-6DC6FD8A842D}"/>
              </a:ext>
            </a:extLst>
          </p:cNvPr>
          <p:cNvSpPr/>
          <p:nvPr/>
        </p:nvSpPr>
        <p:spPr>
          <a:xfrm>
            <a:off x="1296099" y="5127745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5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09D0481-FE70-4B23-A03D-CD19ADAC4B9F}"/>
              </a:ext>
            </a:extLst>
          </p:cNvPr>
          <p:cNvSpPr/>
          <p:nvPr/>
        </p:nvSpPr>
        <p:spPr>
          <a:xfrm>
            <a:off x="664275" y="3274738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197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699"/>
                  <a:pt x="16675" y="531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F8ED6BB-B98E-4E10-9501-8E9CBBC9924A}"/>
              </a:ext>
            </a:extLst>
          </p:cNvPr>
          <p:cNvSpPr/>
          <p:nvPr/>
        </p:nvSpPr>
        <p:spPr>
          <a:xfrm>
            <a:off x="1296099" y="3274738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8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DAD6D794-E9CB-42D5-A442-1D76462386CF}"/>
              </a:ext>
            </a:extLst>
          </p:cNvPr>
          <p:cNvSpPr/>
          <p:nvPr/>
        </p:nvSpPr>
        <p:spPr>
          <a:xfrm>
            <a:off x="664275" y="2361952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197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699"/>
                  <a:pt x="16675" y="531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F8CD7D8A-0C60-4E8A-85CD-32725605EC88}"/>
              </a:ext>
            </a:extLst>
          </p:cNvPr>
          <p:cNvSpPr/>
          <p:nvPr/>
        </p:nvSpPr>
        <p:spPr>
          <a:xfrm>
            <a:off x="1296099" y="2361952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5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FB0BFE93-303B-4F82-83EF-ED995B558481}"/>
              </a:ext>
            </a:extLst>
          </p:cNvPr>
          <p:cNvSpPr/>
          <p:nvPr/>
        </p:nvSpPr>
        <p:spPr>
          <a:xfrm>
            <a:off x="664275" y="1454066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197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701"/>
                  <a:pt x="16675" y="531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 dirty="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70069FD-27D7-410B-8BDB-950A7425FCAA}"/>
              </a:ext>
            </a:extLst>
          </p:cNvPr>
          <p:cNvSpPr/>
          <p:nvPr/>
        </p:nvSpPr>
        <p:spPr>
          <a:xfrm>
            <a:off x="1296099" y="1454066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8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DD792D5-BD78-4BAE-A9CF-72509EDC7F15}"/>
              </a:ext>
            </a:extLst>
          </p:cNvPr>
          <p:cNvSpPr txBox="1"/>
          <p:nvPr/>
        </p:nvSpPr>
        <p:spPr>
          <a:xfrm>
            <a:off x="697963" y="1711534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2700" b="1">
                <a:solidFill>
                  <a:schemeClr val="bg2">
                    <a:lumMod val="25000"/>
                  </a:schemeClr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05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1DBFFCD-B891-47E1-971E-41E44B76210E}"/>
              </a:ext>
            </a:extLst>
          </p:cNvPr>
          <p:cNvSpPr txBox="1"/>
          <p:nvPr/>
        </p:nvSpPr>
        <p:spPr>
          <a:xfrm>
            <a:off x="697963" y="2624043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2700" b="1">
                <a:solidFill>
                  <a:schemeClr val="bg2">
                    <a:lumMod val="25000"/>
                  </a:schemeClr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976BF60-F424-4B1F-8050-C8357EC1E931}"/>
              </a:ext>
            </a:extLst>
          </p:cNvPr>
          <p:cNvSpPr txBox="1"/>
          <p:nvPr/>
        </p:nvSpPr>
        <p:spPr>
          <a:xfrm>
            <a:off x="697963" y="3536552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2700" b="1">
                <a:solidFill>
                  <a:schemeClr val="bg2">
                    <a:lumMod val="25000"/>
                  </a:schemeClr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A6F8E4D-191E-401E-8872-D3926655E29D}"/>
              </a:ext>
            </a:extLst>
          </p:cNvPr>
          <p:cNvSpPr txBox="1"/>
          <p:nvPr/>
        </p:nvSpPr>
        <p:spPr>
          <a:xfrm>
            <a:off x="697963" y="4449062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2700" b="1">
                <a:solidFill>
                  <a:schemeClr val="bg2">
                    <a:lumMod val="25000"/>
                  </a:schemeClr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60EEA9-7586-48F2-B3F8-76582981AF08}"/>
              </a:ext>
            </a:extLst>
          </p:cNvPr>
          <p:cNvSpPr txBox="1"/>
          <p:nvPr/>
        </p:nvSpPr>
        <p:spPr>
          <a:xfrm>
            <a:off x="697963" y="5361572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85C9C02-4A8A-4EA0-8998-DAD72F7DE252}"/>
              </a:ext>
            </a:extLst>
          </p:cNvPr>
          <p:cNvGrpSpPr/>
          <p:nvPr/>
        </p:nvGrpSpPr>
        <p:grpSpPr>
          <a:xfrm>
            <a:off x="6095214" y="2159024"/>
            <a:ext cx="2202816" cy="1260003"/>
            <a:chOff x="8921977" y="1394910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02C90DC-7F35-4150-A2CA-9EFF30FAED6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34AC51C-4783-4619-8996-1E30A933E97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0D4D39-2DB8-448C-8CED-77FF267E7CD7}"/>
              </a:ext>
            </a:extLst>
          </p:cNvPr>
          <p:cNvCxnSpPr/>
          <p:nvPr/>
        </p:nvCxnSpPr>
        <p:spPr>
          <a:xfrm>
            <a:off x="5933642" y="2194665"/>
            <a:ext cx="0" cy="118872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635CDEE-4D48-4BAA-BCD3-2A9B15CC3411}"/>
              </a:ext>
            </a:extLst>
          </p:cNvPr>
          <p:cNvCxnSpPr>
            <a:cxnSpLocks/>
          </p:cNvCxnSpPr>
          <p:nvPr/>
        </p:nvCxnSpPr>
        <p:spPr>
          <a:xfrm>
            <a:off x="1842876" y="2789025"/>
            <a:ext cx="392919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17F8B61-9F91-43A1-8171-8ECA038DBA66}"/>
              </a:ext>
            </a:extLst>
          </p:cNvPr>
          <p:cNvGrpSpPr/>
          <p:nvPr/>
        </p:nvGrpSpPr>
        <p:grpSpPr>
          <a:xfrm>
            <a:off x="6095214" y="3986674"/>
            <a:ext cx="2202816" cy="1260003"/>
            <a:chOff x="8921977" y="1394910"/>
            <a:chExt cx="2937088" cy="168000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40DD320-8681-47A8-BDB9-B064BF02C2E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B0D783D-E01B-46B9-B258-5FB6E2473E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6220F60-13F0-407B-B03D-887B2124457C}"/>
              </a:ext>
            </a:extLst>
          </p:cNvPr>
          <p:cNvCxnSpPr/>
          <p:nvPr/>
        </p:nvCxnSpPr>
        <p:spPr>
          <a:xfrm>
            <a:off x="5933642" y="4022315"/>
            <a:ext cx="0" cy="118872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7B8CC54-0A0D-48DC-A5FB-C9A5D69AAD76}"/>
              </a:ext>
            </a:extLst>
          </p:cNvPr>
          <p:cNvCxnSpPr>
            <a:cxnSpLocks/>
          </p:cNvCxnSpPr>
          <p:nvPr/>
        </p:nvCxnSpPr>
        <p:spPr>
          <a:xfrm>
            <a:off x="1842876" y="4616675"/>
            <a:ext cx="392919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109D084-9A58-4A08-A8B2-A004F5AA4FE5}"/>
              </a:ext>
            </a:extLst>
          </p:cNvPr>
          <p:cNvGrpSpPr/>
          <p:nvPr/>
        </p:nvGrpSpPr>
        <p:grpSpPr>
          <a:xfrm>
            <a:off x="3036974" y="1245199"/>
            <a:ext cx="2202816" cy="1260003"/>
            <a:chOff x="8921977" y="1394910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87CCEED-74DF-4A0A-8E2B-E3D9BC3BA2B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BF9AC9F-302D-45CA-90CB-16C6528E404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BB506A7-1AA5-46AB-A06E-E9D936CACF18}"/>
              </a:ext>
            </a:extLst>
          </p:cNvPr>
          <p:cNvCxnSpPr/>
          <p:nvPr/>
        </p:nvCxnSpPr>
        <p:spPr>
          <a:xfrm>
            <a:off x="2875402" y="1280840"/>
            <a:ext cx="0" cy="118872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D1116EB-A59B-4E15-B129-66C698D450C1}"/>
              </a:ext>
            </a:extLst>
          </p:cNvPr>
          <p:cNvCxnSpPr/>
          <p:nvPr/>
        </p:nvCxnSpPr>
        <p:spPr>
          <a:xfrm>
            <a:off x="1842877" y="1874675"/>
            <a:ext cx="847235" cy="105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44D2610-BF5D-4D8A-89CE-CA84747F00D7}"/>
              </a:ext>
            </a:extLst>
          </p:cNvPr>
          <p:cNvGrpSpPr/>
          <p:nvPr/>
        </p:nvGrpSpPr>
        <p:grpSpPr>
          <a:xfrm>
            <a:off x="3036974" y="3072849"/>
            <a:ext cx="2202816" cy="1260003"/>
            <a:chOff x="8921977" y="1394910"/>
            <a:chExt cx="2937088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F8B166C-268A-4D73-947D-F5B263307B8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2933627-2985-4818-8830-7B150492A1B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21F68E0-A58F-4055-B7AE-56CF1B14FDCF}"/>
              </a:ext>
            </a:extLst>
          </p:cNvPr>
          <p:cNvCxnSpPr>
            <a:cxnSpLocks/>
          </p:cNvCxnSpPr>
          <p:nvPr/>
        </p:nvCxnSpPr>
        <p:spPr>
          <a:xfrm>
            <a:off x="2875402" y="3108490"/>
            <a:ext cx="0" cy="118872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D4CEFC0-30BC-4CB3-BDD3-36D744163352}"/>
              </a:ext>
            </a:extLst>
          </p:cNvPr>
          <p:cNvCxnSpPr/>
          <p:nvPr/>
        </p:nvCxnSpPr>
        <p:spPr>
          <a:xfrm>
            <a:off x="1842877" y="3702325"/>
            <a:ext cx="847235" cy="105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1482820-0CDF-42FC-9E55-91E412668F35}"/>
              </a:ext>
            </a:extLst>
          </p:cNvPr>
          <p:cNvGrpSpPr/>
          <p:nvPr/>
        </p:nvGrpSpPr>
        <p:grpSpPr>
          <a:xfrm>
            <a:off x="3036974" y="4900498"/>
            <a:ext cx="2202816" cy="1260003"/>
            <a:chOff x="8921977" y="1394910"/>
            <a:chExt cx="2937088" cy="168000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C04E4D8-C64D-4F0D-B0F4-42B05290054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98F48FD-10B4-44B9-8849-7C8F8890E50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E275D77-C3D5-4B5A-84A6-92BBF6E3ADDC}"/>
              </a:ext>
            </a:extLst>
          </p:cNvPr>
          <p:cNvCxnSpPr/>
          <p:nvPr/>
        </p:nvCxnSpPr>
        <p:spPr>
          <a:xfrm>
            <a:off x="2875402" y="4936139"/>
            <a:ext cx="0" cy="1188720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1A95D8C-3C1F-4E99-8CDC-12952B91CB9F}"/>
              </a:ext>
            </a:extLst>
          </p:cNvPr>
          <p:cNvCxnSpPr/>
          <p:nvPr/>
        </p:nvCxnSpPr>
        <p:spPr>
          <a:xfrm>
            <a:off x="1842877" y="5529974"/>
            <a:ext cx="847235" cy="105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7D9523CD-21E0-48A9-906E-D56F7DE85765}"/>
              </a:ext>
            </a:extLst>
          </p:cNvPr>
          <p:cNvSpPr/>
          <p:nvPr/>
        </p:nvSpPr>
        <p:spPr>
          <a:xfrm>
            <a:off x="4661721" y="4895021"/>
            <a:ext cx="339686" cy="411063"/>
          </a:xfrm>
          <a:custGeom>
            <a:avLst/>
            <a:gdLst>
              <a:gd name="connsiteX0" fmla="*/ 108445 w 331955"/>
              <a:gd name="connsiteY0" fmla="*/ 255585 h 401707"/>
              <a:gd name="connsiteX1" fmla="*/ 70260 w 331955"/>
              <a:gd name="connsiteY1" fmla="*/ 293770 h 401707"/>
              <a:gd name="connsiteX2" fmla="*/ 108445 w 331955"/>
              <a:gd name="connsiteY2" fmla="*/ 331955 h 401707"/>
              <a:gd name="connsiteX3" fmla="*/ 146630 w 331955"/>
              <a:gd name="connsiteY3" fmla="*/ 293770 h 401707"/>
              <a:gd name="connsiteX4" fmla="*/ 108445 w 331955"/>
              <a:gd name="connsiteY4" fmla="*/ 255585 h 401707"/>
              <a:gd name="connsiteX5" fmla="*/ 95717 w 331955"/>
              <a:gd name="connsiteY5" fmla="*/ 185325 h 401707"/>
              <a:gd name="connsiteX6" fmla="*/ 121174 w 331955"/>
              <a:gd name="connsiteY6" fmla="*/ 185325 h 401707"/>
              <a:gd name="connsiteX7" fmla="*/ 132375 w 331955"/>
              <a:gd name="connsiteY7" fmla="*/ 207727 h 401707"/>
              <a:gd name="connsiteX8" fmla="*/ 152231 w 331955"/>
              <a:gd name="connsiteY8" fmla="*/ 215873 h 401707"/>
              <a:gd name="connsiteX9" fmla="*/ 176160 w 331955"/>
              <a:gd name="connsiteY9" fmla="*/ 207727 h 401707"/>
              <a:gd name="connsiteX10" fmla="*/ 194489 w 331955"/>
              <a:gd name="connsiteY10" fmla="*/ 226056 h 401707"/>
              <a:gd name="connsiteX11" fmla="*/ 186343 w 331955"/>
              <a:gd name="connsiteY11" fmla="*/ 249985 h 401707"/>
              <a:gd name="connsiteX12" fmla="*/ 194489 w 331955"/>
              <a:gd name="connsiteY12" fmla="*/ 269841 h 401707"/>
              <a:gd name="connsiteX13" fmla="*/ 216891 w 331955"/>
              <a:gd name="connsiteY13" fmla="*/ 281042 h 401707"/>
              <a:gd name="connsiteX14" fmla="*/ 216891 w 331955"/>
              <a:gd name="connsiteY14" fmla="*/ 306499 h 401707"/>
              <a:gd name="connsiteX15" fmla="*/ 194489 w 331955"/>
              <a:gd name="connsiteY15" fmla="*/ 317700 h 401707"/>
              <a:gd name="connsiteX16" fmla="*/ 186343 w 331955"/>
              <a:gd name="connsiteY16" fmla="*/ 337556 h 401707"/>
              <a:gd name="connsiteX17" fmla="*/ 193980 w 331955"/>
              <a:gd name="connsiteY17" fmla="*/ 360976 h 401707"/>
              <a:gd name="connsiteX18" fmla="*/ 176160 w 331955"/>
              <a:gd name="connsiteY18" fmla="*/ 379305 h 401707"/>
              <a:gd name="connsiteX19" fmla="*/ 152231 w 331955"/>
              <a:gd name="connsiteY19" fmla="*/ 371159 h 401707"/>
              <a:gd name="connsiteX20" fmla="*/ 132375 w 331955"/>
              <a:gd name="connsiteY20" fmla="*/ 379305 h 401707"/>
              <a:gd name="connsiteX21" fmla="*/ 121174 w 331955"/>
              <a:gd name="connsiteY21" fmla="*/ 401707 h 401707"/>
              <a:gd name="connsiteX22" fmla="*/ 95717 w 331955"/>
              <a:gd name="connsiteY22" fmla="*/ 401707 h 401707"/>
              <a:gd name="connsiteX23" fmla="*/ 84516 w 331955"/>
              <a:gd name="connsiteY23" fmla="*/ 379305 h 401707"/>
              <a:gd name="connsiteX24" fmla="*/ 64660 w 331955"/>
              <a:gd name="connsiteY24" fmla="*/ 371159 h 401707"/>
              <a:gd name="connsiteX25" fmla="*/ 40731 w 331955"/>
              <a:gd name="connsiteY25" fmla="*/ 378796 h 401707"/>
              <a:gd name="connsiteX26" fmla="*/ 22911 w 331955"/>
              <a:gd name="connsiteY26" fmla="*/ 360976 h 401707"/>
              <a:gd name="connsiteX27" fmla="*/ 30548 w 331955"/>
              <a:gd name="connsiteY27" fmla="*/ 337047 h 401707"/>
              <a:gd name="connsiteX28" fmla="*/ 22402 w 331955"/>
              <a:gd name="connsiteY28" fmla="*/ 317191 h 401707"/>
              <a:gd name="connsiteX29" fmla="*/ 0 w 331955"/>
              <a:gd name="connsiteY29" fmla="*/ 305990 h 401707"/>
              <a:gd name="connsiteX30" fmla="*/ 0 w 331955"/>
              <a:gd name="connsiteY30" fmla="*/ 280533 h 401707"/>
              <a:gd name="connsiteX31" fmla="*/ 22402 w 331955"/>
              <a:gd name="connsiteY31" fmla="*/ 269332 h 401707"/>
              <a:gd name="connsiteX32" fmla="*/ 30548 w 331955"/>
              <a:gd name="connsiteY32" fmla="*/ 249476 h 401707"/>
              <a:gd name="connsiteX33" fmla="*/ 22911 w 331955"/>
              <a:gd name="connsiteY33" fmla="*/ 225547 h 401707"/>
              <a:gd name="connsiteX34" fmla="*/ 40731 w 331955"/>
              <a:gd name="connsiteY34" fmla="*/ 207727 h 401707"/>
              <a:gd name="connsiteX35" fmla="*/ 64660 w 331955"/>
              <a:gd name="connsiteY35" fmla="*/ 215873 h 401707"/>
              <a:gd name="connsiteX36" fmla="*/ 84516 w 331955"/>
              <a:gd name="connsiteY36" fmla="*/ 207727 h 401707"/>
              <a:gd name="connsiteX37" fmla="*/ 223509 w 331955"/>
              <a:gd name="connsiteY37" fmla="*/ 70260 h 401707"/>
              <a:gd name="connsiteX38" fmla="*/ 185324 w 331955"/>
              <a:gd name="connsiteY38" fmla="*/ 108445 h 401707"/>
              <a:gd name="connsiteX39" fmla="*/ 223509 w 331955"/>
              <a:gd name="connsiteY39" fmla="*/ 146630 h 401707"/>
              <a:gd name="connsiteX40" fmla="*/ 261694 w 331955"/>
              <a:gd name="connsiteY40" fmla="*/ 108445 h 401707"/>
              <a:gd name="connsiteX41" fmla="*/ 223509 w 331955"/>
              <a:gd name="connsiteY41" fmla="*/ 70260 h 401707"/>
              <a:gd name="connsiteX42" fmla="*/ 210781 w 331955"/>
              <a:gd name="connsiteY42" fmla="*/ 0 h 401707"/>
              <a:gd name="connsiteX43" fmla="*/ 236238 w 331955"/>
              <a:gd name="connsiteY43" fmla="*/ 0 h 401707"/>
              <a:gd name="connsiteX44" fmla="*/ 247439 w 331955"/>
              <a:gd name="connsiteY44" fmla="*/ 22402 h 401707"/>
              <a:gd name="connsiteX45" fmla="*/ 267295 w 331955"/>
              <a:gd name="connsiteY45" fmla="*/ 30548 h 401707"/>
              <a:gd name="connsiteX46" fmla="*/ 291224 w 331955"/>
              <a:gd name="connsiteY46" fmla="*/ 22402 h 401707"/>
              <a:gd name="connsiteX47" fmla="*/ 309553 w 331955"/>
              <a:gd name="connsiteY47" fmla="*/ 40731 h 401707"/>
              <a:gd name="connsiteX48" fmla="*/ 301407 w 331955"/>
              <a:gd name="connsiteY48" fmla="*/ 64660 h 401707"/>
              <a:gd name="connsiteX49" fmla="*/ 309553 w 331955"/>
              <a:gd name="connsiteY49" fmla="*/ 84516 h 401707"/>
              <a:gd name="connsiteX50" fmla="*/ 331955 w 331955"/>
              <a:gd name="connsiteY50" fmla="*/ 95717 h 401707"/>
              <a:gd name="connsiteX51" fmla="*/ 331955 w 331955"/>
              <a:gd name="connsiteY51" fmla="*/ 121174 h 401707"/>
              <a:gd name="connsiteX52" fmla="*/ 309553 w 331955"/>
              <a:gd name="connsiteY52" fmla="*/ 132375 h 401707"/>
              <a:gd name="connsiteX53" fmla="*/ 300898 w 331955"/>
              <a:gd name="connsiteY53" fmla="*/ 152231 h 401707"/>
              <a:gd name="connsiteX54" fmla="*/ 309044 w 331955"/>
              <a:gd name="connsiteY54" fmla="*/ 176160 h 401707"/>
              <a:gd name="connsiteX55" fmla="*/ 290715 w 331955"/>
              <a:gd name="connsiteY55" fmla="*/ 193980 h 401707"/>
              <a:gd name="connsiteX56" fmla="*/ 266786 w 331955"/>
              <a:gd name="connsiteY56" fmla="*/ 185834 h 401707"/>
              <a:gd name="connsiteX57" fmla="*/ 246930 w 331955"/>
              <a:gd name="connsiteY57" fmla="*/ 193980 h 401707"/>
              <a:gd name="connsiteX58" fmla="*/ 235729 w 331955"/>
              <a:gd name="connsiteY58" fmla="*/ 216382 h 401707"/>
              <a:gd name="connsiteX59" fmla="*/ 210272 w 331955"/>
              <a:gd name="connsiteY59" fmla="*/ 216382 h 401707"/>
              <a:gd name="connsiteX60" fmla="*/ 199071 w 331955"/>
              <a:gd name="connsiteY60" fmla="*/ 193980 h 401707"/>
              <a:gd name="connsiteX61" fmla="*/ 179215 w 331955"/>
              <a:gd name="connsiteY61" fmla="*/ 185834 h 401707"/>
              <a:gd name="connsiteX62" fmla="*/ 155286 w 331955"/>
              <a:gd name="connsiteY62" fmla="*/ 193980 h 401707"/>
              <a:gd name="connsiteX63" fmla="*/ 137466 w 331955"/>
              <a:gd name="connsiteY63" fmla="*/ 176160 h 401707"/>
              <a:gd name="connsiteX64" fmla="*/ 145612 w 331955"/>
              <a:gd name="connsiteY64" fmla="*/ 152231 h 401707"/>
              <a:gd name="connsiteX65" fmla="*/ 137466 w 331955"/>
              <a:gd name="connsiteY65" fmla="*/ 132375 h 401707"/>
              <a:gd name="connsiteX66" fmla="*/ 115064 w 331955"/>
              <a:gd name="connsiteY66" fmla="*/ 121174 h 401707"/>
              <a:gd name="connsiteX67" fmla="*/ 115064 w 331955"/>
              <a:gd name="connsiteY67" fmla="*/ 95717 h 401707"/>
              <a:gd name="connsiteX68" fmla="*/ 137466 w 331955"/>
              <a:gd name="connsiteY68" fmla="*/ 84516 h 401707"/>
              <a:gd name="connsiteX69" fmla="*/ 145612 w 331955"/>
              <a:gd name="connsiteY69" fmla="*/ 64660 h 401707"/>
              <a:gd name="connsiteX70" fmla="*/ 137466 w 331955"/>
              <a:gd name="connsiteY70" fmla="*/ 40731 h 401707"/>
              <a:gd name="connsiteX71" fmla="*/ 155795 w 331955"/>
              <a:gd name="connsiteY71" fmla="*/ 22402 h 401707"/>
              <a:gd name="connsiteX72" fmla="*/ 179724 w 331955"/>
              <a:gd name="connsiteY72" fmla="*/ 30548 h 401707"/>
              <a:gd name="connsiteX73" fmla="*/ 199580 w 331955"/>
              <a:gd name="connsiteY73" fmla="*/ 22402 h 40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31955" h="401707">
                <a:moveTo>
                  <a:pt x="108445" y="255585"/>
                </a:moveTo>
                <a:cubicBezTo>
                  <a:pt x="87571" y="255585"/>
                  <a:pt x="70260" y="272387"/>
                  <a:pt x="70260" y="293770"/>
                </a:cubicBezTo>
                <a:cubicBezTo>
                  <a:pt x="70260" y="314645"/>
                  <a:pt x="87062" y="331955"/>
                  <a:pt x="108445" y="331955"/>
                </a:cubicBezTo>
                <a:cubicBezTo>
                  <a:pt x="129829" y="331955"/>
                  <a:pt x="146630" y="314645"/>
                  <a:pt x="146630" y="293770"/>
                </a:cubicBezTo>
                <a:cubicBezTo>
                  <a:pt x="146630" y="272896"/>
                  <a:pt x="129829" y="255585"/>
                  <a:pt x="108445" y="255585"/>
                </a:cubicBezTo>
                <a:close/>
                <a:moveTo>
                  <a:pt x="95717" y="185325"/>
                </a:moveTo>
                <a:lnTo>
                  <a:pt x="121174" y="185325"/>
                </a:lnTo>
                <a:lnTo>
                  <a:pt x="132375" y="207727"/>
                </a:lnTo>
                <a:cubicBezTo>
                  <a:pt x="138993" y="209763"/>
                  <a:pt x="146121" y="212309"/>
                  <a:pt x="152231" y="215873"/>
                </a:cubicBezTo>
                <a:lnTo>
                  <a:pt x="176160" y="207727"/>
                </a:lnTo>
                <a:lnTo>
                  <a:pt x="194489" y="226056"/>
                </a:lnTo>
                <a:lnTo>
                  <a:pt x="186343" y="249985"/>
                </a:lnTo>
                <a:cubicBezTo>
                  <a:pt x="189907" y="256095"/>
                  <a:pt x="192452" y="262713"/>
                  <a:pt x="194489" y="269841"/>
                </a:cubicBezTo>
                <a:lnTo>
                  <a:pt x="216891" y="281042"/>
                </a:lnTo>
                <a:lnTo>
                  <a:pt x="216891" y="306499"/>
                </a:lnTo>
                <a:lnTo>
                  <a:pt x="194489" y="317700"/>
                </a:lnTo>
                <a:cubicBezTo>
                  <a:pt x="192452" y="324828"/>
                  <a:pt x="189907" y="331446"/>
                  <a:pt x="186343" y="337556"/>
                </a:cubicBezTo>
                <a:lnTo>
                  <a:pt x="193980" y="360976"/>
                </a:lnTo>
                <a:lnTo>
                  <a:pt x="176160" y="379305"/>
                </a:lnTo>
                <a:lnTo>
                  <a:pt x="152231" y="371159"/>
                </a:lnTo>
                <a:cubicBezTo>
                  <a:pt x="146121" y="374723"/>
                  <a:pt x="139503" y="377268"/>
                  <a:pt x="132375" y="379305"/>
                </a:cubicBezTo>
                <a:lnTo>
                  <a:pt x="121174" y="401707"/>
                </a:lnTo>
                <a:lnTo>
                  <a:pt x="95717" y="401707"/>
                </a:lnTo>
                <a:lnTo>
                  <a:pt x="84516" y="379305"/>
                </a:lnTo>
                <a:cubicBezTo>
                  <a:pt x="77388" y="377268"/>
                  <a:pt x="70770" y="374723"/>
                  <a:pt x="64660" y="371159"/>
                </a:cubicBezTo>
                <a:lnTo>
                  <a:pt x="40731" y="378796"/>
                </a:lnTo>
                <a:lnTo>
                  <a:pt x="22911" y="360976"/>
                </a:lnTo>
                <a:lnTo>
                  <a:pt x="30548" y="337047"/>
                </a:lnTo>
                <a:cubicBezTo>
                  <a:pt x="26984" y="330937"/>
                  <a:pt x="24438" y="324318"/>
                  <a:pt x="22402" y="317191"/>
                </a:cubicBezTo>
                <a:lnTo>
                  <a:pt x="0" y="305990"/>
                </a:lnTo>
                <a:lnTo>
                  <a:pt x="0" y="280533"/>
                </a:lnTo>
                <a:lnTo>
                  <a:pt x="22402" y="269332"/>
                </a:lnTo>
                <a:cubicBezTo>
                  <a:pt x="24438" y="262713"/>
                  <a:pt x="26984" y="255585"/>
                  <a:pt x="30548" y="249476"/>
                </a:cubicBezTo>
                <a:lnTo>
                  <a:pt x="22911" y="225547"/>
                </a:lnTo>
                <a:lnTo>
                  <a:pt x="40731" y="207727"/>
                </a:lnTo>
                <a:lnTo>
                  <a:pt x="64660" y="215873"/>
                </a:lnTo>
                <a:cubicBezTo>
                  <a:pt x="70770" y="212309"/>
                  <a:pt x="77388" y="209763"/>
                  <a:pt x="84516" y="207727"/>
                </a:cubicBezTo>
                <a:close/>
                <a:moveTo>
                  <a:pt x="223509" y="70260"/>
                </a:moveTo>
                <a:cubicBezTo>
                  <a:pt x="202635" y="70260"/>
                  <a:pt x="185324" y="87571"/>
                  <a:pt x="185324" y="108445"/>
                </a:cubicBezTo>
                <a:cubicBezTo>
                  <a:pt x="185324" y="129320"/>
                  <a:pt x="202126" y="146630"/>
                  <a:pt x="223509" y="146630"/>
                </a:cubicBezTo>
                <a:cubicBezTo>
                  <a:pt x="244384" y="146630"/>
                  <a:pt x="261694" y="129320"/>
                  <a:pt x="261694" y="108445"/>
                </a:cubicBezTo>
                <a:cubicBezTo>
                  <a:pt x="261694" y="87571"/>
                  <a:pt x="244893" y="70260"/>
                  <a:pt x="223509" y="70260"/>
                </a:cubicBezTo>
                <a:close/>
                <a:moveTo>
                  <a:pt x="210781" y="0"/>
                </a:moveTo>
                <a:lnTo>
                  <a:pt x="236238" y="0"/>
                </a:lnTo>
                <a:lnTo>
                  <a:pt x="247439" y="22402"/>
                </a:lnTo>
                <a:cubicBezTo>
                  <a:pt x="254567" y="24438"/>
                  <a:pt x="261185" y="26984"/>
                  <a:pt x="267295" y="30548"/>
                </a:cubicBezTo>
                <a:lnTo>
                  <a:pt x="291224" y="22402"/>
                </a:lnTo>
                <a:lnTo>
                  <a:pt x="309553" y="40731"/>
                </a:lnTo>
                <a:lnTo>
                  <a:pt x="301407" y="64660"/>
                </a:lnTo>
                <a:cubicBezTo>
                  <a:pt x="304971" y="70770"/>
                  <a:pt x="307516" y="77388"/>
                  <a:pt x="309553" y="84516"/>
                </a:cubicBezTo>
                <a:lnTo>
                  <a:pt x="331955" y="95717"/>
                </a:lnTo>
                <a:lnTo>
                  <a:pt x="331955" y="121174"/>
                </a:lnTo>
                <a:lnTo>
                  <a:pt x="309553" y="132375"/>
                </a:lnTo>
                <a:cubicBezTo>
                  <a:pt x="307516" y="138993"/>
                  <a:pt x="304462" y="146121"/>
                  <a:pt x="300898" y="152231"/>
                </a:cubicBezTo>
                <a:lnTo>
                  <a:pt x="309044" y="176160"/>
                </a:lnTo>
                <a:lnTo>
                  <a:pt x="290715" y="193980"/>
                </a:lnTo>
                <a:lnTo>
                  <a:pt x="266786" y="185834"/>
                </a:lnTo>
                <a:cubicBezTo>
                  <a:pt x="260676" y="189398"/>
                  <a:pt x="254057" y="191943"/>
                  <a:pt x="246930" y="193980"/>
                </a:cubicBezTo>
                <a:lnTo>
                  <a:pt x="235729" y="216382"/>
                </a:lnTo>
                <a:lnTo>
                  <a:pt x="210272" y="216382"/>
                </a:lnTo>
                <a:lnTo>
                  <a:pt x="199071" y="193980"/>
                </a:lnTo>
                <a:cubicBezTo>
                  <a:pt x="191943" y="191943"/>
                  <a:pt x="185324" y="189398"/>
                  <a:pt x="179215" y="185834"/>
                </a:cubicBezTo>
                <a:lnTo>
                  <a:pt x="155286" y="193980"/>
                </a:lnTo>
                <a:lnTo>
                  <a:pt x="137466" y="176160"/>
                </a:lnTo>
                <a:lnTo>
                  <a:pt x="145612" y="152231"/>
                </a:lnTo>
                <a:cubicBezTo>
                  <a:pt x="142048" y="146121"/>
                  <a:pt x="139502" y="139503"/>
                  <a:pt x="137466" y="132375"/>
                </a:cubicBezTo>
                <a:lnTo>
                  <a:pt x="115064" y="121174"/>
                </a:lnTo>
                <a:lnTo>
                  <a:pt x="115064" y="95717"/>
                </a:lnTo>
                <a:lnTo>
                  <a:pt x="137466" y="84516"/>
                </a:lnTo>
                <a:cubicBezTo>
                  <a:pt x="139502" y="77388"/>
                  <a:pt x="142048" y="70770"/>
                  <a:pt x="145612" y="64660"/>
                </a:cubicBezTo>
                <a:lnTo>
                  <a:pt x="137466" y="40731"/>
                </a:lnTo>
                <a:lnTo>
                  <a:pt x="155795" y="22402"/>
                </a:lnTo>
                <a:lnTo>
                  <a:pt x="179724" y="30548"/>
                </a:lnTo>
                <a:cubicBezTo>
                  <a:pt x="185834" y="26984"/>
                  <a:pt x="192452" y="24438"/>
                  <a:pt x="199580" y="22402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AFACA5E4-B3DC-4661-9944-453BB78FC774}"/>
              </a:ext>
            </a:extLst>
          </p:cNvPr>
          <p:cNvSpPr/>
          <p:nvPr/>
        </p:nvSpPr>
        <p:spPr>
          <a:xfrm>
            <a:off x="7743297" y="3979994"/>
            <a:ext cx="412237" cy="412758"/>
          </a:xfrm>
          <a:custGeom>
            <a:avLst/>
            <a:gdLst>
              <a:gd name="connsiteX0" fmla="*/ 113029 w 402853"/>
              <a:gd name="connsiteY0" fmla="*/ 75863 h 403362"/>
              <a:gd name="connsiteX1" fmla="*/ 123212 w 402853"/>
              <a:gd name="connsiteY1" fmla="*/ 82991 h 403362"/>
              <a:gd name="connsiteX2" fmla="*/ 144086 w 402853"/>
              <a:gd name="connsiteY2" fmla="*/ 195000 h 403362"/>
              <a:gd name="connsiteX3" fmla="*/ 174634 w 402853"/>
              <a:gd name="connsiteY3" fmla="*/ 114048 h 403362"/>
              <a:gd name="connsiteX4" fmla="*/ 180744 w 402853"/>
              <a:gd name="connsiteY4" fmla="*/ 108448 h 403362"/>
              <a:gd name="connsiteX5" fmla="*/ 191945 w 402853"/>
              <a:gd name="connsiteY5" fmla="*/ 114557 h 403362"/>
              <a:gd name="connsiteX6" fmla="*/ 208237 w 402853"/>
              <a:gd name="connsiteY6" fmla="*/ 171071 h 403362"/>
              <a:gd name="connsiteX7" fmla="*/ 227584 w 402853"/>
              <a:gd name="connsiteY7" fmla="*/ 150197 h 403362"/>
              <a:gd name="connsiteX8" fmla="*/ 234203 w 402853"/>
              <a:gd name="connsiteY8" fmla="*/ 146124 h 403362"/>
              <a:gd name="connsiteX9" fmla="*/ 263223 w 402853"/>
              <a:gd name="connsiteY9" fmla="*/ 146124 h 403362"/>
              <a:gd name="connsiteX10" fmla="*/ 263732 w 402853"/>
              <a:gd name="connsiteY10" fmla="*/ 146124 h 403362"/>
              <a:gd name="connsiteX11" fmla="*/ 263732 w 402853"/>
              <a:gd name="connsiteY11" fmla="*/ 166489 h 403362"/>
              <a:gd name="connsiteX12" fmla="*/ 238785 w 402853"/>
              <a:gd name="connsiteY12" fmla="*/ 166489 h 403362"/>
              <a:gd name="connsiteX13" fmla="*/ 211292 w 402853"/>
              <a:gd name="connsiteY13" fmla="*/ 195000 h 403362"/>
              <a:gd name="connsiteX14" fmla="*/ 207219 w 402853"/>
              <a:gd name="connsiteY14" fmla="*/ 197546 h 403362"/>
              <a:gd name="connsiteX15" fmla="*/ 196018 w 402853"/>
              <a:gd name="connsiteY15" fmla="*/ 191436 h 403362"/>
              <a:gd name="connsiteX16" fmla="*/ 182780 w 402853"/>
              <a:gd name="connsiteY16" fmla="*/ 145614 h 403362"/>
              <a:gd name="connsiteX17" fmla="*/ 150196 w 402853"/>
              <a:gd name="connsiteY17" fmla="*/ 231149 h 403362"/>
              <a:gd name="connsiteX18" fmla="*/ 141540 w 402853"/>
              <a:gd name="connsiteY18" fmla="*/ 236749 h 403362"/>
              <a:gd name="connsiteX19" fmla="*/ 140522 w 402853"/>
              <a:gd name="connsiteY19" fmla="*/ 236749 h 403362"/>
              <a:gd name="connsiteX20" fmla="*/ 132376 w 402853"/>
              <a:gd name="connsiteY20" fmla="*/ 229621 h 403362"/>
              <a:gd name="connsiteX21" fmla="*/ 112011 w 402853"/>
              <a:gd name="connsiteY21" fmla="*/ 120158 h 403362"/>
              <a:gd name="connsiteX22" fmla="*/ 99282 w 402853"/>
              <a:gd name="connsiteY22" fmla="*/ 158852 h 403362"/>
              <a:gd name="connsiteX23" fmla="*/ 90627 w 402853"/>
              <a:gd name="connsiteY23" fmla="*/ 166489 h 403362"/>
              <a:gd name="connsiteX24" fmla="*/ 44296 w 402853"/>
              <a:gd name="connsiteY24" fmla="*/ 166489 h 403362"/>
              <a:gd name="connsiteX25" fmla="*/ 44296 w 402853"/>
              <a:gd name="connsiteY25" fmla="*/ 146124 h 403362"/>
              <a:gd name="connsiteX26" fmla="*/ 84008 w 402853"/>
              <a:gd name="connsiteY26" fmla="*/ 146124 h 403362"/>
              <a:gd name="connsiteX27" fmla="*/ 105901 w 402853"/>
              <a:gd name="connsiteY27" fmla="*/ 81973 h 403362"/>
              <a:gd name="connsiteX28" fmla="*/ 113029 w 402853"/>
              <a:gd name="connsiteY28" fmla="*/ 75863 h 403362"/>
              <a:gd name="connsiteX29" fmla="*/ 153760 w 402853"/>
              <a:gd name="connsiteY29" fmla="*/ 31568 h 403362"/>
              <a:gd name="connsiteX30" fmla="*/ 31568 w 402853"/>
              <a:gd name="connsiteY30" fmla="*/ 153760 h 403362"/>
              <a:gd name="connsiteX31" fmla="*/ 153760 w 402853"/>
              <a:gd name="connsiteY31" fmla="*/ 275952 h 403362"/>
              <a:gd name="connsiteX32" fmla="*/ 275952 w 402853"/>
              <a:gd name="connsiteY32" fmla="*/ 153760 h 403362"/>
              <a:gd name="connsiteX33" fmla="*/ 153760 w 402853"/>
              <a:gd name="connsiteY33" fmla="*/ 31568 h 403362"/>
              <a:gd name="connsiteX34" fmla="*/ 153760 w 402853"/>
              <a:gd name="connsiteY34" fmla="*/ 2 h 403362"/>
              <a:gd name="connsiteX35" fmla="*/ 306500 w 402853"/>
              <a:gd name="connsiteY35" fmla="*/ 154269 h 403362"/>
              <a:gd name="connsiteX36" fmla="*/ 274934 w 402853"/>
              <a:gd name="connsiteY36" fmla="*/ 246931 h 403362"/>
              <a:gd name="connsiteX37" fmla="*/ 297845 w 402853"/>
              <a:gd name="connsiteY37" fmla="*/ 269333 h 403362"/>
              <a:gd name="connsiteX38" fmla="*/ 329411 w 402853"/>
              <a:gd name="connsiteY38" fmla="*/ 279007 h 403362"/>
              <a:gd name="connsiteX39" fmla="*/ 392544 w 402853"/>
              <a:gd name="connsiteY39" fmla="*/ 342649 h 403362"/>
              <a:gd name="connsiteX40" fmla="*/ 392544 w 402853"/>
              <a:gd name="connsiteY40" fmla="*/ 393053 h 403362"/>
              <a:gd name="connsiteX41" fmla="*/ 342139 w 402853"/>
              <a:gd name="connsiteY41" fmla="*/ 393053 h 403362"/>
              <a:gd name="connsiteX42" fmla="*/ 278498 w 402853"/>
              <a:gd name="connsiteY42" fmla="*/ 329411 h 403362"/>
              <a:gd name="connsiteX43" fmla="*/ 268824 w 402853"/>
              <a:gd name="connsiteY43" fmla="*/ 297336 h 403362"/>
              <a:gd name="connsiteX44" fmla="*/ 246422 w 402853"/>
              <a:gd name="connsiteY44" fmla="*/ 274934 h 403362"/>
              <a:gd name="connsiteX45" fmla="*/ 152742 w 402853"/>
              <a:gd name="connsiteY45" fmla="*/ 306500 h 403362"/>
              <a:gd name="connsiteX46" fmla="*/ 2 w 402853"/>
              <a:gd name="connsiteY46" fmla="*/ 152742 h 403362"/>
              <a:gd name="connsiteX47" fmla="*/ 153760 w 402853"/>
              <a:gd name="connsiteY47" fmla="*/ 2 h 4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02853" h="403362">
                <a:moveTo>
                  <a:pt x="113029" y="75863"/>
                </a:moveTo>
                <a:cubicBezTo>
                  <a:pt x="117611" y="74845"/>
                  <a:pt x="122193" y="77900"/>
                  <a:pt x="123212" y="82991"/>
                </a:cubicBezTo>
                <a:lnTo>
                  <a:pt x="144086" y="195000"/>
                </a:lnTo>
                <a:lnTo>
                  <a:pt x="174634" y="114048"/>
                </a:lnTo>
                <a:cubicBezTo>
                  <a:pt x="175652" y="110993"/>
                  <a:pt x="178198" y="109466"/>
                  <a:pt x="180744" y="108448"/>
                </a:cubicBezTo>
                <a:cubicBezTo>
                  <a:pt x="185326" y="106920"/>
                  <a:pt x="190417" y="109975"/>
                  <a:pt x="191945" y="114557"/>
                </a:cubicBezTo>
                <a:lnTo>
                  <a:pt x="208237" y="171071"/>
                </a:lnTo>
                <a:lnTo>
                  <a:pt x="227584" y="150197"/>
                </a:lnTo>
                <a:cubicBezTo>
                  <a:pt x="229111" y="148160"/>
                  <a:pt x="231657" y="146633"/>
                  <a:pt x="234203" y="146124"/>
                </a:cubicBezTo>
                <a:lnTo>
                  <a:pt x="263223" y="146124"/>
                </a:lnTo>
                <a:lnTo>
                  <a:pt x="263732" y="146124"/>
                </a:lnTo>
                <a:lnTo>
                  <a:pt x="263732" y="166489"/>
                </a:lnTo>
                <a:lnTo>
                  <a:pt x="238785" y="166489"/>
                </a:lnTo>
                <a:lnTo>
                  <a:pt x="211292" y="195000"/>
                </a:lnTo>
                <a:cubicBezTo>
                  <a:pt x="210273" y="196019"/>
                  <a:pt x="208746" y="197037"/>
                  <a:pt x="207219" y="197546"/>
                </a:cubicBezTo>
                <a:cubicBezTo>
                  <a:pt x="202127" y="199073"/>
                  <a:pt x="197545" y="196019"/>
                  <a:pt x="196018" y="191436"/>
                </a:cubicBezTo>
                <a:lnTo>
                  <a:pt x="182780" y="145614"/>
                </a:lnTo>
                <a:lnTo>
                  <a:pt x="150196" y="231149"/>
                </a:lnTo>
                <a:cubicBezTo>
                  <a:pt x="148668" y="234713"/>
                  <a:pt x="145104" y="236749"/>
                  <a:pt x="141540" y="236749"/>
                </a:cubicBezTo>
                <a:lnTo>
                  <a:pt x="140522" y="236749"/>
                </a:lnTo>
                <a:cubicBezTo>
                  <a:pt x="136449" y="236749"/>
                  <a:pt x="132885" y="233694"/>
                  <a:pt x="132376" y="229621"/>
                </a:cubicBezTo>
                <a:lnTo>
                  <a:pt x="112011" y="120158"/>
                </a:lnTo>
                <a:lnTo>
                  <a:pt x="99282" y="158852"/>
                </a:lnTo>
                <a:cubicBezTo>
                  <a:pt x="98264" y="162925"/>
                  <a:pt x="94700" y="165980"/>
                  <a:pt x="90627" y="166489"/>
                </a:cubicBezTo>
                <a:lnTo>
                  <a:pt x="44296" y="166489"/>
                </a:lnTo>
                <a:lnTo>
                  <a:pt x="44296" y="146124"/>
                </a:lnTo>
                <a:lnTo>
                  <a:pt x="84008" y="146124"/>
                </a:lnTo>
                <a:lnTo>
                  <a:pt x="105901" y="81973"/>
                </a:lnTo>
                <a:cubicBezTo>
                  <a:pt x="107429" y="78918"/>
                  <a:pt x="109974" y="76372"/>
                  <a:pt x="113029" y="75863"/>
                </a:cubicBezTo>
                <a:close/>
                <a:moveTo>
                  <a:pt x="153760" y="31568"/>
                </a:moveTo>
                <a:cubicBezTo>
                  <a:pt x="86045" y="31568"/>
                  <a:pt x="31568" y="86045"/>
                  <a:pt x="31568" y="153760"/>
                </a:cubicBezTo>
                <a:cubicBezTo>
                  <a:pt x="31568" y="221475"/>
                  <a:pt x="86045" y="275952"/>
                  <a:pt x="153760" y="275952"/>
                </a:cubicBezTo>
                <a:cubicBezTo>
                  <a:pt x="220966" y="275952"/>
                  <a:pt x="275952" y="220966"/>
                  <a:pt x="275952" y="153760"/>
                </a:cubicBezTo>
                <a:cubicBezTo>
                  <a:pt x="275952" y="86045"/>
                  <a:pt x="221475" y="31568"/>
                  <a:pt x="153760" y="31568"/>
                </a:cubicBezTo>
                <a:close/>
                <a:moveTo>
                  <a:pt x="153760" y="2"/>
                </a:moveTo>
                <a:cubicBezTo>
                  <a:pt x="238276" y="511"/>
                  <a:pt x="307009" y="69244"/>
                  <a:pt x="306500" y="154269"/>
                </a:cubicBezTo>
                <a:cubicBezTo>
                  <a:pt x="306500" y="187872"/>
                  <a:pt x="295299" y="220457"/>
                  <a:pt x="274934" y="246931"/>
                </a:cubicBezTo>
                <a:lnTo>
                  <a:pt x="297845" y="269333"/>
                </a:lnTo>
                <a:cubicBezTo>
                  <a:pt x="309046" y="266788"/>
                  <a:pt x="321265" y="270861"/>
                  <a:pt x="329411" y="279007"/>
                </a:cubicBezTo>
                <a:lnTo>
                  <a:pt x="392544" y="342649"/>
                </a:lnTo>
                <a:cubicBezTo>
                  <a:pt x="406290" y="356395"/>
                  <a:pt x="406290" y="379306"/>
                  <a:pt x="392544" y="393053"/>
                </a:cubicBezTo>
                <a:cubicBezTo>
                  <a:pt x="378797" y="406799"/>
                  <a:pt x="355886" y="406799"/>
                  <a:pt x="342139" y="393053"/>
                </a:cubicBezTo>
                <a:lnTo>
                  <a:pt x="278498" y="329411"/>
                </a:lnTo>
                <a:cubicBezTo>
                  <a:pt x="270352" y="320756"/>
                  <a:pt x="266788" y="309046"/>
                  <a:pt x="268824" y="297336"/>
                </a:cubicBezTo>
                <a:lnTo>
                  <a:pt x="246422" y="274934"/>
                </a:lnTo>
                <a:cubicBezTo>
                  <a:pt x="219438" y="295299"/>
                  <a:pt x="186345" y="306500"/>
                  <a:pt x="152742" y="306500"/>
                </a:cubicBezTo>
                <a:cubicBezTo>
                  <a:pt x="68226" y="305991"/>
                  <a:pt x="-507" y="237258"/>
                  <a:pt x="2" y="152742"/>
                </a:cubicBezTo>
                <a:cubicBezTo>
                  <a:pt x="511" y="68226"/>
                  <a:pt x="69244" y="-507"/>
                  <a:pt x="153760" y="2"/>
                </a:cubicBezTo>
                <a:close/>
              </a:path>
            </a:pathLst>
          </a:custGeom>
          <a:solidFill>
            <a:schemeClr val="accent3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AF4076DD-5324-4910-9744-ED4DB5DBD4A4}"/>
              </a:ext>
            </a:extLst>
          </p:cNvPr>
          <p:cNvSpPr/>
          <p:nvPr/>
        </p:nvSpPr>
        <p:spPr>
          <a:xfrm>
            <a:off x="7767089" y="2131731"/>
            <a:ext cx="354586" cy="406090"/>
          </a:xfrm>
          <a:custGeom>
            <a:avLst/>
            <a:gdLst>
              <a:gd name="connsiteX0" fmla="*/ 172950 w 346514"/>
              <a:gd name="connsiteY0" fmla="*/ 315663 h 396847"/>
              <a:gd name="connsiteX1" fmla="*/ 183132 w 346514"/>
              <a:gd name="connsiteY1" fmla="*/ 325846 h 396847"/>
              <a:gd name="connsiteX2" fmla="*/ 172950 w 346514"/>
              <a:gd name="connsiteY2" fmla="*/ 336028 h 396847"/>
              <a:gd name="connsiteX3" fmla="*/ 162767 w 346514"/>
              <a:gd name="connsiteY3" fmla="*/ 325846 h 396847"/>
              <a:gd name="connsiteX4" fmla="*/ 172950 w 346514"/>
              <a:gd name="connsiteY4" fmla="*/ 315663 h 396847"/>
              <a:gd name="connsiteX5" fmla="*/ 274777 w 346514"/>
              <a:gd name="connsiteY5" fmla="*/ 208745 h 396847"/>
              <a:gd name="connsiteX6" fmla="*/ 284959 w 346514"/>
              <a:gd name="connsiteY6" fmla="*/ 218928 h 396847"/>
              <a:gd name="connsiteX7" fmla="*/ 274777 w 346514"/>
              <a:gd name="connsiteY7" fmla="*/ 229110 h 396847"/>
              <a:gd name="connsiteX8" fmla="*/ 264594 w 346514"/>
              <a:gd name="connsiteY8" fmla="*/ 218928 h 396847"/>
              <a:gd name="connsiteX9" fmla="*/ 274777 w 346514"/>
              <a:gd name="connsiteY9" fmla="*/ 208745 h 396847"/>
              <a:gd name="connsiteX10" fmla="*/ 71124 w 346514"/>
              <a:gd name="connsiteY10" fmla="*/ 208745 h 396847"/>
              <a:gd name="connsiteX11" fmla="*/ 81306 w 346514"/>
              <a:gd name="connsiteY11" fmla="*/ 218928 h 396847"/>
              <a:gd name="connsiteX12" fmla="*/ 71124 w 346514"/>
              <a:gd name="connsiteY12" fmla="*/ 229110 h 396847"/>
              <a:gd name="connsiteX13" fmla="*/ 60941 w 346514"/>
              <a:gd name="connsiteY13" fmla="*/ 218928 h 396847"/>
              <a:gd name="connsiteX14" fmla="*/ 71124 w 346514"/>
              <a:gd name="connsiteY14" fmla="*/ 208745 h 396847"/>
              <a:gd name="connsiteX15" fmla="*/ 162767 w 346514"/>
              <a:gd name="connsiteY15" fmla="*/ 147649 h 396847"/>
              <a:gd name="connsiteX16" fmla="*/ 183132 w 346514"/>
              <a:gd name="connsiteY16" fmla="*/ 147649 h 396847"/>
              <a:gd name="connsiteX17" fmla="*/ 183132 w 346514"/>
              <a:gd name="connsiteY17" fmla="*/ 214855 h 396847"/>
              <a:gd name="connsiteX18" fmla="*/ 230482 w 346514"/>
              <a:gd name="connsiteY18" fmla="*/ 262204 h 396847"/>
              <a:gd name="connsiteX19" fmla="*/ 216226 w 346514"/>
              <a:gd name="connsiteY19" fmla="*/ 276460 h 396847"/>
              <a:gd name="connsiteX20" fmla="*/ 165822 w 346514"/>
              <a:gd name="connsiteY20" fmla="*/ 226056 h 396847"/>
              <a:gd name="connsiteX21" fmla="*/ 162767 w 346514"/>
              <a:gd name="connsiteY21" fmla="*/ 218928 h 396847"/>
              <a:gd name="connsiteX22" fmla="*/ 172950 w 346514"/>
              <a:gd name="connsiteY22" fmla="*/ 112009 h 396847"/>
              <a:gd name="connsiteX23" fmla="*/ 183132 w 346514"/>
              <a:gd name="connsiteY23" fmla="*/ 122192 h 396847"/>
              <a:gd name="connsiteX24" fmla="*/ 172950 w 346514"/>
              <a:gd name="connsiteY24" fmla="*/ 132374 h 396847"/>
              <a:gd name="connsiteX25" fmla="*/ 162767 w 346514"/>
              <a:gd name="connsiteY25" fmla="*/ 122192 h 396847"/>
              <a:gd name="connsiteX26" fmla="*/ 172950 w 346514"/>
              <a:gd name="connsiteY26" fmla="*/ 112009 h 396847"/>
              <a:gd name="connsiteX27" fmla="*/ 172950 w 346514"/>
              <a:gd name="connsiteY27" fmla="*/ 81461 h 396847"/>
              <a:gd name="connsiteX28" fmla="*/ 30392 w 346514"/>
              <a:gd name="connsiteY28" fmla="*/ 224020 h 396847"/>
              <a:gd name="connsiteX29" fmla="*/ 172950 w 346514"/>
              <a:gd name="connsiteY29" fmla="*/ 366577 h 396847"/>
              <a:gd name="connsiteX30" fmla="*/ 315508 w 346514"/>
              <a:gd name="connsiteY30" fmla="*/ 224020 h 396847"/>
              <a:gd name="connsiteX31" fmla="*/ 172950 w 346514"/>
              <a:gd name="connsiteY31" fmla="*/ 81461 h 396847"/>
              <a:gd name="connsiteX32" fmla="*/ 111854 w 346514"/>
              <a:gd name="connsiteY32" fmla="*/ 0 h 396847"/>
              <a:gd name="connsiteX33" fmla="*/ 234047 w 346514"/>
              <a:gd name="connsiteY33" fmla="*/ 0 h 396847"/>
              <a:gd name="connsiteX34" fmla="*/ 234047 w 346514"/>
              <a:gd name="connsiteY34" fmla="*/ 30548 h 396847"/>
              <a:gd name="connsiteX35" fmla="*/ 188225 w 346514"/>
              <a:gd name="connsiteY35" fmla="*/ 30548 h 396847"/>
              <a:gd name="connsiteX36" fmla="*/ 188225 w 346514"/>
              <a:gd name="connsiteY36" fmla="*/ 51932 h 396847"/>
              <a:gd name="connsiteX37" fmla="*/ 269686 w 346514"/>
              <a:gd name="connsiteY37" fmla="*/ 80443 h 396847"/>
              <a:gd name="connsiteX38" fmla="*/ 286997 w 346514"/>
              <a:gd name="connsiteY38" fmla="*/ 62623 h 396847"/>
              <a:gd name="connsiteX39" fmla="*/ 308380 w 346514"/>
              <a:gd name="connsiteY39" fmla="*/ 63133 h 396847"/>
              <a:gd name="connsiteX40" fmla="*/ 308889 w 346514"/>
              <a:gd name="connsiteY40" fmla="*/ 84516 h 396847"/>
              <a:gd name="connsiteX41" fmla="*/ 293615 w 346514"/>
              <a:gd name="connsiteY41" fmla="*/ 99790 h 396847"/>
              <a:gd name="connsiteX42" fmla="*/ 320599 w 346514"/>
              <a:gd name="connsiteY42" fmla="*/ 315155 h 396847"/>
              <a:gd name="connsiteX43" fmla="*/ 115418 w 346514"/>
              <a:gd name="connsiteY43" fmla="*/ 386942 h 396847"/>
              <a:gd name="connsiteX44" fmla="*/ 1372 w 346514"/>
              <a:gd name="connsiteY44" fmla="*/ 202127 h 396847"/>
              <a:gd name="connsiteX45" fmla="*/ 157676 w 346514"/>
              <a:gd name="connsiteY45" fmla="*/ 51422 h 396847"/>
              <a:gd name="connsiteX46" fmla="*/ 157676 w 346514"/>
              <a:gd name="connsiteY46" fmla="*/ 30548 h 396847"/>
              <a:gd name="connsiteX47" fmla="*/ 111854 w 346514"/>
              <a:gd name="connsiteY47" fmla="*/ 30548 h 39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6514" h="396847">
                <a:moveTo>
                  <a:pt x="172950" y="315663"/>
                </a:moveTo>
                <a:cubicBezTo>
                  <a:pt x="178573" y="315663"/>
                  <a:pt x="183132" y="320222"/>
                  <a:pt x="183132" y="325846"/>
                </a:cubicBezTo>
                <a:cubicBezTo>
                  <a:pt x="183132" y="331469"/>
                  <a:pt x="178573" y="336028"/>
                  <a:pt x="172950" y="336028"/>
                </a:cubicBezTo>
                <a:cubicBezTo>
                  <a:pt x="167326" y="336028"/>
                  <a:pt x="162767" y="331469"/>
                  <a:pt x="162767" y="325846"/>
                </a:cubicBezTo>
                <a:cubicBezTo>
                  <a:pt x="162767" y="320222"/>
                  <a:pt x="167326" y="315663"/>
                  <a:pt x="172950" y="315663"/>
                </a:cubicBezTo>
                <a:close/>
                <a:moveTo>
                  <a:pt x="274777" y="208745"/>
                </a:moveTo>
                <a:cubicBezTo>
                  <a:pt x="280400" y="208745"/>
                  <a:pt x="284959" y="213304"/>
                  <a:pt x="284959" y="218928"/>
                </a:cubicBezTo>
                <a:cubicBezTo>
                  <a:pt x="284959" y="224551"/>
                  <a:pt x="280400" y="229110"/>
                  <a:pt x="274777" y="229110"/>
                </a:cubicBezTo>
                <a:cubicBezTo>
                  <a:pt x="269153" y="229110"/>
                  <a:pt x="264594" y="224551"/>
                  <a:pt x="264594" y="218928"/>
                </a:cubicBezTo>
                <a:cubicBezTo>
                  <a:pt x="264594" y="213304"/>
                  <a:pt x="269153" y="208745"/>
                  <a:pt x="274777" y="208745"/>
                </a:cubicBezTo>
                <a:close/>
                <a:moveTo>
                  <a:pt x="71124" y="208745"/>
                </a:moveTo>
                <a:cubicBezTo>
                  <a:pt x="76747" y="208745"/>
                  <a:pt x="81306" y="213304"/>
                  <a:pt x="81306" y="218928"/>
                </a:cubicBezTo>
                <a:cubicBezTo>
                  <a:pt x="81306" y="224551"/>
                  <a:pt x="76747" y="229110"/>
                  <a:pt x="71124" y="229110"/>
                </a:cubicBezTo>
                <a:cubicBezTo>
                  <a:pt x="65500" y="229110"/>
                  <a:pt x="60941" y="224551"/>
                  <a:pt x="60941" y="218928"/>
                </a:cubicBezTo>
                <a:cubicBezTo>
                  <a:pt x="60941" y="213304"/>
                  <a:pt x="65500" y="208745"/>
                  <a:pt x="71124" y="208745"/>
                </a:cubicBezTo>
                <a:close/>
                <a:moveTo>
                  <a:pt x="162767" y="147649"/>
                </a:moveTo>
                <a:lnTo>
                  <a:pt x="183132" y="147649"/>
                </a:lnTo>
                <a:lnTo>
                  <a:pt x="183132" y="214855"/>
                </a:lnTo>
                <a:lnTo>
                  <a:pt x="230482" y="262204"/>
                </a:lnTo>
                <a:lnTo>
                  <a:pt x="216226" y="276460"/>
                </a:lnTo>
                <a:lnTo>
                  <a:pt x="165822" y="226056"/>
                </a:lnTo>
                <a:cubicBezTo>
                  <a:pt x="163785" y="224019"/>
                  <a:pt x="162767" y="221473"/>
                  <a:pt x="162767" y="218928"/>
                </a:cubicBezTo>
                <a:close/>
                <a:moveTo>
                  <a:pt x="172950" y="112009"/>
                </a:moveTo>
                <a:cubicBezTo>
                  <a:pt x="178573" y="112009"/>
                  <a:pt x="183132" y="116568"/>
                  <a:pt x="183132" y="122192"/>
                </a:cubicBezTo>
                <a:cubicBezTo>
                  <a:pt x="183132" y="127815"/>
                  <a:pt x="178573" y="132374"/>
                  <a:pt x="172950" y="132374"/>
                </a:cubicBezTo>
                <a:cubicBezTo>
                  <a:pt x="167326" y="132374"/>
                  <a:pt x="162767" y="127815"/>
                  <a:pt x="162767" y="122192"/>
                </a:cubicBezTo>
                <a:cubicBezTo>
                  <a:pt x="162767" y="116568"/>
                  <a:pt x="167326" y="112009"/>
                  <a:pt x="172950" y="112009"/>
                </a:cubicBezTo>
                <a:close/>
                <a:moveTo>
                  <a:pt x="172950" y="81461"/>
                </a:moveTo>
                <a:cubicBezTo>
                  <a:pt x="94034" y="81461"/>
                  <a:pt x="30392" y="145104"/>
                  <a:pt x="30392" y="224020"/>
                </a:cubicBezTo>
                <a:cubicBezTo>
                  <a:pt x="30392" y="302935"/>
                  <a:pt x="94034" y="366577"/>
                  <a:pt x="172950" y="366577"/>
                </a:cubicBezTo>
                <a:cubicBezTo>
                  <a:pt x="251866" y="366577"/>
                  <a:pt x="315508" y="302935"/>
                  <a:pt x="315508" y="224020"/>
                </a:cubicBezTo>
                <a:cubicBezTo>
                  <a:pt x="315508" y="145104"/>
                  <a:pt x="251866" y="81461"/>
                  <a:pt x="172950" y="81461"/>
                </a:cubicBezTo>
                <a:close/>
                <a:moveTo>
                  <a:pt x="111854" y="0"/>
                </a:moveTo>
                <a:lnTo>
                  <a:pt x="234047" y="0"/>
                </a:lnTo>
                <a:lnTo>
                  <a:pt x="234047" y="30548"/>
                </a:lnTo>
                <a:lnTo>
                  <a:pt x="188225" y="30548"/>
                </a:lnTo>
                <a:lnTo>
                  <a:pt x="188225" y="51932"/>
                </a:lnTo>
                <a:cubicBezTo>
                  <a:pt x="217245" y="53968"/>
                  <a:pt x="245248" y="64151"/>
                  <a:pt x="269686" y="80443"/>
                </a:cubicBezTo>
                <a:lnTo>
                  <a:pt x="286997" y="62623"/>
                </a:lnTo>
                <a:cubicBezTo>
                  <a:pt x="293106" y="57023"/>
                  <a:pt x="302780" y="57532"/>
                  <a:pt x="308380" y="63133"/>
                </a:cubicBezTo>
                <a:cubicBezTo>
                  <a:pt x="314490" y="69242"/>
                  <a:pt x="314490" y="78407"/>
                  <a:pt x="308889" y="84516"/>
                </a:cubicBezTo>
                <a:lnTo>
                  <a:pt x="293615" y="99790"/>
                </a:lnTo>
                <a:cubicBezTo>
                  <a:pt x="351656" y="156305"/>
                  <a:pt x="363876" y="245912"/>
                  <a:pt x="320599" y="315155"/>
                </a:cubicBezTo>
                <a:cubicBezTo>
                  <a:pt x="277323" y="384397"/>
                  <a:pt x="192298" y="413926"/>
                  <a:pt x="115418" y="386942"/>
                </a:cubicBezTo>
                <a:cubicBezTo>
                  <a:pt x="38538" y="359958"/>
                  <a:pt x="-8811" y="283079"/>
                  <a:pt x="1372" y="202127"/>
                </a:cubicBezTo>
                <a:cubicBezTo>
                  <a:pt x="11554" y="121174"/>
                  <a:pt x="76723" y="58550"/>
                  <a:pt x="157676" y="51422"/>
                </a:cubicBezTo>
                <a:lnTo>
                  <a:pt x="157676" y="30548"/>
                </a:lnTo>
                <a:lnTo>
                  <a:pt x="111854" y="30548"/>
                </a:lnTo>
                <a:close/>
              </a:path>
            </a:pathLst>
          </a:custGeom>
          <a:solidFill>
            <a:schemeClr val="accent2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6EB7C3FE-98F0-48F2-8437-0631875D94E3}"/>
              </a:ext>
            </a:extLst>
          </p:cNvPr>
          <p:cNvSpPr/>
          <p:nvPr/>
        </p:nvSpPr>
        <p:spPr>
          <a:xfrm>
            <a:off x="4651822" y="1264768"/>
            <a:ext cx="359485" cy="364694"/>
          </a:xfrm>
          <a:custGeom>
            <a:avLst/>
            <a:gdLst>
              <a:gd name="connsiteX0" fmla="*/ 61096 w 351302"/>
              <a:gd name="connsiteY0" fmla="*/ 193471 h 356393"/>
              <a:gd name="connsiteX1" fmla="*/ 137466 w 351302"/>
              <a:gd name="connsiteY1" fmla="*/ 193471 h 356393"/>
              <a:gd name="connsiteX2" fmla="*/ 137466 w 351302"/>
              <a:gd name="connsiteY2" fmla="*/ 295299 h 356393"/>
              <a:gd name="connsiteX3" fmla="*/ 61096 w 351302"/>
              <a:gd name="connsiteY3" fmla="*/ 295299 h 356393"/>
              <a:gd name="connsiteX4" fmla="*/ 168014 w 351302"/>
              <a:gd name="connsiteY4" fmla="*/ 101827 h 356393"/>
              <a:gd name="connsiteX5" fmla="*/ 244384 w 351302"/>
              <a:gd name="connsiteY5" fmla="*/ 101827 h 356393"/>
              <a:gd name="connsiteX6" fmla="*/ 244384 w 351302"/>
              <a:gd name="connsiteY6" fmla="*/ 295299 h 356393"/>
              <a:gd name="connsiteX7" fmla="*/ 168014 w 351302"/>
              <a:gd name="connsiteY7" fmla="*/ 295299 h 356393"/>
              <a:gd name="connsiteX8" fmla="*/ 274932 w 351302"/>
              <a:gd name="connsiteY8" fmla="*/ 0 h 356393"/>
              <a:gd name="connsiteX9" fmla="*/ 351302 w 351302"/>
              <a:gd name="connsiteY9" fmla="*/ 0 h 356393"/>
              <a:gd name="connsiteX10" fmla="*/ 351302 w 351302"/>
              <a:gd name="connsiteY10" fmla="*/ 295297 h 356393"/>
              <a:gd name="connsiteX11" fmla="*/ 274932 w 351302"/>
              <a:gd name="connsiteY11" fmla="*/ 295297 h 356393"/>
              <a:gd name="connsiteX12" fmla="*/ 154064 w 351302"/>
              <a:gd name="connsiteY12" fmla="*/ 0 h 356393"/>
              <a:gd name="connsiteX13" fmla="*/ 224019 w 351302"/>
              <a:gd name="connsiteY13" fmla="*/ 0 h 356393"/>
              <a:gd name="connsiteX14" fmla="*/ 224019 w 351302"/>
              <a:gd name="connsiteY14" fmla="*/ 69955 h 356393"/>
              <a:gd name="connsiteX15" fmla="*/ 196220 w 351302"/>
              <a:gd name="connsiteY15" fmla="*/ 42207 h 356393"/>
              <a:gd name="connsiteX16" fmla="*/ 73366 w 351302"/>
              <a:gd name="connsiteY16" fmla="*/ 165011 h 356393"/>
              <a:gd name="connsiteX17" fmla="*/ 59008 w 351302"/>
              <a:gd name="connsiteY17" fmla="*/ 150654 h 356393"/>
              <a:gd name="connsiteX18" fmla="*/ 181863 w 351302"/>
              <a:gd name="connsiteY18" fmla="*/ 27799 h 356393"/>
              <a:gd name="connsiteX19" fmla="*/ 0 w 351302"/>
              <a:gd name="connsiteY19" fmla="*/ 0 h 356393"/>
              <a:gd name="connsiteX20" fmla="*/ 30548 w 351302"/>
              <a:gd name="connsiteY20" fmla="*/ 0 h 356393"/>
              <a:gd name="connsiteX21" fmla="*/ 30548 w 351302"/>
              <a:gd name="connsiteY21" fmla="*/ 325845 h 356393"/>
              <a:gd name="connsiteX22" fmla="*/ 351302 w 351302"/>
              <a:gd name="connsiteY22" fmla="*/ 325845 h 356393"/>
              <a:gd name="connsiteX23" fmla="*/ 351302 w 351302"/>
              <a:gd name="connsiteY23" fmla="*/ 356393 h 356393"/>
              <a:gd name="connsiteX24" fmla="*/ 0 w 351302"/>
              <a:gd name="connsiteY24" fmla="*/ 356393 h 35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302" h="356393">
                <a:moveTo>
                  <a:pt x="61096" y="193471"/>
                </a:moveTo>
                <a:lnTo>
                  <a:pt x="137466" y="193471"/>
                </a:lnTo>
                <a:lnTo>
                  <a:pt x="137466" y="295299"/>
                </a:lnTo>
                <a:lnTo>
                  <a:pt x="61096" y="295299"/>
                </a:lnTo>
                <a:close/>
                <a:moveTo>
                  <a:pt x="168014" y="101827"/>
                </a:moveTo>
                <a:lnTo>
                  <a:pt x="244384" y="101827"/>
                </a:lnTo>
                <a:lnTo>
                  <a:pt x="244384" y="295299"/>
                </a:lnTo>
                <a:lnTo>
                  <a:pt x="168014" y="295299"/>
                </a:lnTo>
                <a:close/>
                <a:moveTo>
                  <a:pt x="274932" y="0"/>
                </a:moveTo>
                <a:lnTo>
                  <a:pt x="351302" y="0"/>
                </a:lnTo>
                <a:lnTo>
                  <a:pt x="351302" y="295297"/>
                </a:lnTo>
                <a:lnTo>
                  <a:pt x="274932" y="295297"/>
                </a:lnTo>
                <a:close/>
                <a:moveTo>
                  <a:pt x="154064" y="0"/>
                </a:moveTo>
                <a:lnTo>
                  <a:pt x="224019" y="0"/>
                </a:lnTo>
                <a:lnTo>
                  <a:pt x="224019" y="69955"/>
                </a:lnTo>
                <a:lnTo>
                  <a:pt x="196220" y="42207"/>
                </a:lnTo>
                <a:lnTo>
                  <a:pt x="73366" y="165011"/>
                </a:lnTo>
                <a:lnTo>
                  <a:pt x="59008" y="150654"/>
                </a:lnTo>
                <a:lnTo>
                  <a:pt x="181863" y="27799"/>
                </a:lnTo>
                <a:close/>
                <a:moveTo>
                  <a:pt x="0" y="0"/>
                </a:moveTo>
                <a:lnTo>
                  <a:pt x="30548" y="0"/>
                </a:lnTo>
                <a:lnTo>
                  <a:pt x="30548" y="325845"/>
                </a:lnTo>
                <a:lnTo>
                  <a:pt x="351302" y="325845"/>
                </a:lnTo>
                <a:lnTo>
                  <a:pt x="351302" y="356393"/>
                </a:lnTo>
                <a:lnTo>
                  <a:pt x="0" y="35639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F2059C16-11EB-4F78-A120-51867DE19204}"/>
              </a:ext>
            </a:extLst>
          </p:cNvPr>
          <p:cNvSpPr/>
          <p:nvPr/>
        </p:nvSpPr>
        <p:spPr>
          <a:xfrm>
            <a:off x="4696106" y="3040091"/>
            <a:ext cx="270916" cy="437633"/>
          </a:xfrm>
          <a:custGeom>
            <a:avLst/>
            <a:gdLst>
              <a:gd name="connsiteX0" fmla="*/ 99281 w 264749"/>
              <a:gd name="connsiteY0" fmla="*/ 397124 h 427672"/>
              <a:gd name="connsiteX1" fmla="*/ 165468 w 264749"/>
              <a:gd name="connsiteY1" fmla="*/ 397124 h 427672"/>
              <a:gd name="connsiteX2" fmla="*/ 132375 w 264749"/>
              <a:gd name="connsiteY2" fmla="*/ 427672 h 427672"/>
              <a:gd name="connsiteX3" fmla="*/ 99281 w 264749"/>
              <a:gd name="connsiteY3" fmla="*/ 397124 h 427672"/>
              <a:gd name="connsiteX4" fmla="*/ 81462 w 264749"/>
              <a:gd name="connsiteY4" fmla="*/ 346211 h 427672"/>
              <a:gd name="connsiteX5" fmla="*/ 183290 w 264749"/>
              <a:gd name="connsiteY5" fmla="*/ 346211 h 427672"/>
              <a:gd name="connsiteX6" fmla="*/ 198564 w 264749"/>
              <a:gd name="connsiteY6" fmla="*/ 361485 h 427672"/>
              <a:gd name="connsiteX7" fmla="*/ 183290 w 264749"/>
              <a:gd name="connsiteY7" fmla="*/ 376759 h 427672"/>
              <a:gd name="connsiteX8" fmla="*/ 81462 w 264749"/>
              <a:gd name="connsiteY8" fmla="*/ 376759 h 427672"/>
              <a:gd name="connsiteX9" fmla="*/ 66188 w 264749"/>
              <a:gd name="connsiteY9" fmla="*/ 361485 h 427672"/>
              <a:gd name="connsiteX10" fmla="*/ 81462 w 264749"/>
              <a:gd name="connsiteY10" fmla="*/ 346211 h 427672"/>
              <a:gd name="connsiteX11" fmla="*/ 81462 w 264749"/>
              <a:gd name="connsiteY11" fmla="*/ 295297 h 427672"/>
              <a:gd name="connsiteX12" fmla="*/ 183290 w 264749"/>
              <a:gd name="connsiteY12" fmla="*/ 295297 h 427672"/>
              <a:gd name="connsiteX13" fmla="*/ 198564 w 264749"/>
              <a:gd name="connsiteY13" fmla="*/ 310571 h 427672"/>
              <a:gd name="connsiteX14" fmla="*/ 183290 w 264749"/>
              <a:gd name="connsiteY14" fmla="*/ 325845 h 427672"/>
              <a:gd name="connsiteX15" fmla="*/ 81462 w 264749"/>
              <a:gd name="connsiteY15" fmla="*/ 325845 h 427672"/>
              <a:gd name="connsiteX16" fmla="*/ 66188 w 264749"/>
              <a:gd name="connsiteY16" fmla="*/ 310571 h 427672"/>
              <a:gd name="connsiteX17" fmla="*/ 81462 w 264749"/>
              <a:gd name="connsiteY17" fmla="*/ 295297 h 427672"/>
              <a:gd name="connsiteX18" fmla="*/ 132884 w 264749"/>
              <a:gd name="connsiteY18" fmla="*/ 30039 h 427672"/>
              <a:gd name="connsiteX19" fmla="*/ 31057 w 264749"/>
              <a:gd name="connsiteY19" fmla="*/ 130847 h 427672"/>
              <a:gd name="connsiteX20" fmla="*/ 31057 w 264749"/>
              <a:gd name="connsiteY20" fmla="*/ 134920 h 427672"/>
              <a:gd name="connsiteX21" fmla="*/ 38185 w 264749"/>
              <a:gd name="connsiteY21" fmla="*/ 170560 h 427672"/>
              <a:gd name="connsiteX22" fmla="*/ 55496 w 264749"/>
              <a:gd name="connsiteY22" fmla="*/ 198562 h 427672"/>
              <a:gd name="connsiteX23" fmla="*/ 85025 w 264749"/>
              <a:gd name="connsiteY23" fmla="*/ 244384 h 427672"/>
              <a:gd name="connsiteX24" fmla="*/ 132375 w 264749"/>
              <a:gd name="connsiteY24" fmla="*/ 244384 h 427672"/>
              <a:gd name="connsiteX25" fmla="*/ 180233 w 264749"/>
              <a:gd name="connsiteY25" fmla="*/ 244384 h 427672"/>
              <a:gd name="connsiteX26" fmla="*/ 209763 w 264749"/>
              <a:gd name="connsiteY26" fmla="*/ 198562 h 427672"/>
              <a:gd name="connsiteX27" fmla="*/ 227073 w 264749"/>
              <a:gd name="connsiteY27" fmla="*/ 170560 h 427672"/>
              <a:gd name="connsiteX28" fmla="*/ 234201 w 264749"/>
              <a:gd name="connsiteY28" fmla="*/ 134920 h 427672"/>
              <a:gd name="connsiteX29" fmla="*/ 234710 w 264749"/>
              <a:gd name="connsiteY29" fmla="*/ 134920 h 427672"/>
              <a:gd name="connsiteX30" fmla="*/ 234710 w 264749"/>
              <a:gd name="connsiteY30" fmla="*/ 130847 h 427672"/>
              <a:gd name="connsiteX31" fmla="*/ 132884 w 264749"/>
              <a:gd name="connsiteY31" fmla="*/ 30039 h 427672"/>
              <a:gd name="connsiteX32" fmla="*/ 132375 w 264749"/>
              <a:gd name="connsiteY32" fmla="*/ 0 h 427672"/>
              <a:gd name="connsiteX33" fmla="*/ 264749 w 264749"/>
              <a:gd name="connsiteY33" fmla="*/ 130847 h 427672"/>
              <a:gd name="connsiteX34" fmla="*/ 264749 w 264749"/>
              <a:gd name="connsiteY34" fmla="*/ 135429 h 427672"/>
              <a:gd name="connsiteX35" fmla="*/ 255585 w 264749"/>
              <a:gd name="connsiteY35" fmla="*/ 181251 h 427672"/>
              <a:gd name="connsiteX36" fmla="*/ 232674 w 264749"/>
              <a:gd name="connsiteY36" fmla="*/ 218927 h 427672"/>
              <a:gd name="connsiteX37" fmla="*/ 201617 w 264749"/>
              <a:gd name="connsiteY37" fmla="*/ 269332 h 427672"/>
              <a:gd name="connsiteX38" fmla="*/ 192452 w 264749"/>
              <a:gd name="connsiteY38" fmla="*/ 274932 h 427672"/>
              <a:gd name="connsiteX39" fmla="*/ 72297 w 264749"/>
              <a:gd name="connsiteY39" fmla="*/ 274932 h 427672"/>
              <a:gd name="connsiteX40" fmla="*/ 63133 w 264749"/>
              <a:gd name="connsiteY40" fmla="*/ 269332 h 427672"/>
              <a:gd name="connsiteX41" fmla="*/ 32075 w 264749"/>
              <a:gd name="connsiteY41" fmla="*/ 218927 h 427672"/>
              <a:gd name="connsiteX42" fmla="*/ 9164 w 264749"/>
              <a:gd name="connsiteY42" fmla="*/ 181251 h 427672"/>
              <a:gd name="connsiteX43" fmla="*/ 0 w 264749"/>
              <a:gd name="connsiteY43" fmla="*/ 135429 h 427672"/>
              <a:gd name="connsiteX44" fmla="*/ 0 w 264749"/>
              <a:gd name="connsiteY44" fmla="*/ 130847 h 427672"/>
              <a:gd name="connsiteX45" fmla="*/ 132375 w 264749"/>
              <a:gd name="connsiteY45" fmla="*/ 0 h 4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4749" h="427672">
                <a:moveTo>
                  <a:pt x="99281" y="397124"/>
                </a:moveTo>
                <a:lnTo>
                  <a:pt x="165468" y="397124"/>
                </a:lnTo>
                <a:cubicBezTo>
                  <a:pt x="163941" y="414435"/>
                  <a:pt x="149685" y="427672"/>
                  <a:pt x="132375" y="427672"/>
                </a:cubicBezTo>
                <a:cubicBezTo>
                  <a:pt x="115064" y="427672"/>
                  <a:pt x="100808" y="414435"/>
                  <a:pt x="99281" y="397124"/>
                </a:cubicBezTo>
                <a:close/>
                <a:moveTo>
                  <a:pt x="81462" y="346211"/>
                </a:moveTo>
                <a:lnTo>
                  <a:pt x="183290" y="346211"/>
                </a:lnTo>
                <a:cubicBezTo>
                  <a:pt x="191945" y="346211"/>
                  <a:pt x="198564" y="352830"/>
                  <a:pt x="198564" y="361485"/>
                </a:cubicBezTo>
                <a:cubicBezTo>
                  <a:pt x="198564" y="370140"/>
                  <a:pt x="191945" y="376759"/>
                  <a:pt x="183290" y="376759"/>
                </a:cubicBezTo>
                <a:lnTo>
                  <a:pt x="81462" y="376759"/>
                </a:lnTo>
                <a:cubicBezTo>
                  <a:pt x="72807" y="376759"/>
                  <a:pt x="66188" y="370140"/>
                  <a:pt x="66188" y="361485"/>
                </a:cubicBezTo>
                <a:cubicBezTo>
                  <a:pt x="66188" y="352830"/>
                  <a:pt x="72807" y="346211"/>
                  <a:pt x="81462" y="346211"/>
                </a:cubicBezTo>
                <a:close/>
                <a:moveTo>
                  <a:pt x="81462" y="295297"/>
                </a:moveTo>
                <a:lnTo>
                  <a:pt x="183290" y="295297"/>
                </a:lnTo>
                <a:cubicBezTo>
                  <a:pt x="191945" y="295297"/>
                  <a:pt x="198564" y="301916"/>
                  <a:pt x="198564" y="310571"/>
                </a:cubicBezTo>
                <a:cubicBezTo>
                  <a:pt x="198564" y="319226"/>
                  <a:pt x="191945" y="325845"/>
                  <a:pt x="183290" y="325845"/>
                </a:cubicBezTo>
                <a:lnTo>
                  <a:pt x="81462" y="325845"/>
                </a:lnTo>
                <a:cubicBezTo>
                  <a:pt x="72807" y="325845"/>
                  <a:pt x="66188" y="319226"/>
                  <a:pt x="66188" y="310571"/>
                </a:cubicBezTo>
                <a:cubicBezTo>
                  <a:pt x="66188" y="301916"/>
                  <a:pt x="72807" y="295297"/>
                  <a:pt x="81462" y="295297"/>
                </a:cubicBezTo>
                <a:close/>
                <a:moveTo>
                  <a:pt x="132884" y="30039"/>
                </a:moveTo>
                <a:cubicBezTo>
                  <a:pt x="77388" y="30548"/>
                  <a:pt x="32075" y="75352"/>
                  <a:pt x="31057" y="130847"/>
                </a:cubicBezTo>
                <a:lnTo>
                  <a:pt x="31057" y="134920"/>
                </a:lnTo>
                <a:cubicBezTo>
                  <a:pt x="31566" y="147140"/>
                  <a:pt x="33603" y="159359"/>
                  <a:pt x="38185" y="170560"/>
                </a:cubicBezTo>
                <a:cubicBezTo>
                  <a:pt x="42258" y="180742"/>
                  <a:pt x="48368" y="190416"/>
                  <a:pt x="55496" y="198562"/>
                </a:cubicBezTo>
                <a:cubicBezTo>
                  <a:pt x="66696" y="212818"/>
                  <a:pt x="76879" y="228092"/>
                  <a:pt x="85025" y="244384"/>
                </a:cubicBezTo>
                <a:lnTo>
                  <a:pt x="132375" y="244384"/>
                </a:lnTo>
                <a:lnTo>
                  <a:pt x="180233" y="244384"/>
                </a:lnTo>
                <a:cubicBezTo>
                  <a:pt x="187870" y="228092"/>
                  <a:pt x="198053" y="212818"/>
                  <a:pt x="209763" y="198562"/>
                </a:cubicBezTo>
                <a:cubicBezTo>
                  <a:pt x="217400" y="190416"/>
                  <a:pt x="223000" y="180742"/>
                  <a:pt x="227073" y="170560"/>
                </a:cubicBezTo>
                <a:cubicBezTo>
                  <a:pt x="231147" y="159359"/>
                  <a:pt x="233692" y="147140"/>
                  <a:pt x="234201" y="134920"/>
                </a:cubicBezTo>
                <a:lnTo>
                  <a:pt x="234710" y="134920"/>
                </a:lnTo>
                <a:lnTo>
                  <a:pt x="234710" y="130847"/>
                </a:lnTo>
                <a:cubicBezTo>
                  <a:pt x="233692" y="74843"/>
                  <a:pt x="188379" y="30548"/>
                  <a:pt x="132884" y="30039"/>
                </a:cubicBezTo>
                <a:close/>
                <a:moveTo>
                  <a:pt x="132375" y="0"/>
                </a:moveTo>
                <a:cubicBezTo>
                  <a:pt x="204672" y="509"/>
                  <a:pt x="263222" y="58550"/>
                  <a:pt x="264749" y="130847"/>
                </a:cubicBezTo>
                <a:lnTo>
                  <a:pt x="264749" y="135429"/>
                </a:lnTo>
                <a:cubicBezTo>
                  <a:pt x="264240" y="151213"/>
                  <a:pt x="261185" y="166487"/>
                  <a:pt x="255585" y="181251"/>
                </a:cubicBezTo>
                <a:cubicBezTo>
                  <a:pt x="250494" y="194998"/>
                  <a:pt x="242347" y="207726"/>
                  <a:pt x="232674" y="218927"/>
                </a:cubicBezTo>
                <a:cubicBezTo>
                  <a:pt x="220455" y="232165"/>
                  <a:pt x="207217" y="258131"/>
                  <a:pt x="201617" y="269332"/>
                </a:cubicBezTo>
                <a:cubicBezTo>
                  <a:pt x="200089" y="272895"/>
                  <a:pt x="196525" y="274932"/>
                  <a:pt x="192452" y="274932"/>
                </a:cubicBezTo>
                <a:lnTo>
                  <a:pt x="72297" y="274932"/>
                </a:lnTo>
                <a:cubicBezTo>
                  <a:pt x="68224" y="274932"/>
                  <a:pt x="64660" y="272895"/>
                  <a:pt x="63133" y="269332"/>
                </a:cubicBezTo>
                <a:cubicBezTo>
                  <a:pt x="57532" y="258131"/>
                  <a:pt x="44295" y="232165"/>
                  <a:pt x="32075" y="218927"/>
                </a:cubicBezTo>
                <a:cubicBezTo>
                  <a:pt x="22402" y="207726"/>
                  <a:pt x="14765" y="194998"/>
                  <a:pt x="9164" y="181251"/>
                </a:cubicBezTo>
                <a:cubicBezTo>
                  <a:pt x="3564" y="166487"/>
                  <a:pt x="509" y="151213"/>
                  <a:pt x="0" y="135429"/>
                </a:cubicBezTo>
                <a:lnTo>
                  <a:pt x="0" y="130847"/>
                </a:lnTo>
                <a:cubicBezTo>
                  <a:pt x="1527" y="58550"/>
                  <a:pt x="60078" y="509"/>
                  <a:pt x="132375" y="0"/>
                </a:cubicBezTo>
                <a:close/>
              </a:path>
            </a:pathLst>
          </a:custGeom>
          <a:solidFill>
            <a:schemeClr val="accent5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87345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38BE-FBE5-4236-A3D9-8EF300FC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Timeline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3BC7121-12FF-4306-B1FE-B03DF4EC79A6}"/>
              </a:ext>
            </a:extLst>
          </p:cNvPr>
          <p:cNvSpPr/>
          <p:nvPr/>
        </p:nvSpPr>
        <p:spPr>
          <a:xfrm>
            <a:off x="664274" y="1251367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3"/>
                  <a:pt x="21597" y="3783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50B884E-3F38-4CC3-A912-9C8829A7BE6D}"/>
              </a:ext>
            </a:extLst>
          </p:cNvPr>
          <p:cNvSpPr/>
          <p:nvPr/>
        </p:nvSpPr>
        <p:spPr>
          <a:xfrm>
            <a:off x="664274" y="2152299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3"/>
                  <a:pt x="21597" y="3783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8342F0EB-41AA-4423-B0EA-D1E8ED058B75}"/>
              </a:ext>
            </a:extLst>
          </p:cNvPr>
          <p:cNvSpPr/>
          <p:nvPr/>
        </p:nvSpPr>
        <p:spPr>
          <a:xfrm>
            <a:off x="664274" y="3065086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3"/>
                  <a:pt x="21597" y="3783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C9DB6B-1929-44DD-8663-2CFD41F6AE22}"/>
              </a:ext>
            </a:extLst>
          </p:cNvPr>
          <p:cNvSpPr/>
          <p:nvPr/>
        </p:nvSpPr>
        <p:spPr>
          <a:xfrm>
            <a:off x="664274" y="3989726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3"/>
                  <a:pt x="21597" y="3783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F165206-C51A-4F36-BBCB-715F99D93B34}"/>
              </a:ext>
            </a:extLst>
          </p:cNvPr>
          <p:cNvSpPr/>
          <p:nvPr/>
        </p:nvSpPr>
        <p:spPr>
          <a:xfrm>
            <a:off x="664274" y="4926222"/>
            <a:ext cx="1263677" cy="11422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4" extrusionOk="0">
                <a:moveTo>
                  <a:pt x="21597" y="3783"/>
                </a:moveTo>
                <a:cubicBezTo>
                  <a:pt x="21597" y="3785"/>
                  <a:pt x="21597" y="3785"/>
                  <a:pt x="21597" y="3783"/>
                </a:cubicBezTo>
                <a:cubicBezTo>
                  <a:pt x="21548" y="3325"/>
                  <a:pt x="21194" y="2888"/>
                  <a:pt x="20549" y="2689"/>
                </a:cubicBezTo>
                <a:lnTo>
                  <a:pt x="12741" y="288"/>
                </a:lnTo>
                <a:cubicBezTo>
                  <a:pt x="11494" y="-96"/>
                  <a:pt x="10109" y="-96"/>
                  <a:pt x="8862" y="288"/>
                </a:cubicBezTo>
                <a:lnTo>
                  <a:pt x="1054" y="2689"/>
                </a:lnTo>
                <a:cubicBezTo>
                  <a:pt x="412" y="2888"/>
                  <a:pt x="58" y="3325"/>
                  <a:pt x="6" y="3783"/>
                </a:cubicBezTo>
                <a:cubicBezTo>
                  <a:pt x="6" y="3783"/>
                  <a:pt x="6" y="3783"/>
                  <a:pt x="6" y="3783"/>
                </a:cubicBezTo>
                <a:lnTo>
                  <a:pt x="0" y="3783"/>
                </a:lnTo>
                <a:lnTo>
                  <a:pt x="0" y="17197"/>
                </a:lnTo>
                <a:lnTo>
                  <a:pt x="86" y="17197"/>
                </a:lnTo>
                <a:cubicBezTo>
                  <a:pt x="213" y="17489"/>
                  <a:pt x="475" y="17753"/>
                  <a:pt x="881" y="17920"/>
                </a:cubicBezTo>
                <a:lnTo>
                  <a:pt x="8373" y="21031"/>
                </a:lnTo>
                <a:cubicBezTo>
                  <a:pt x="9130" y="21346"/>
                  <a:pt x="9965" y="21504"/>
                  <a:pt x="10800" y="21504"/>
                </a:cubicBezTo>
                <a:cubicBezTo>
                  <a:pt x="11635" y="21504"/>
                  <a:pt x="12470" y="21346"/>
                  <a:pt x="13227" y="21031"/>
                </a:cubicBezTo>
                <a:lnTo>
                  <a:pt x="20719" y="17920"/>
                </a:lnTo>
                <a:cubicBezTo>
                  <a:pt x="21125" y="17753"/>
                  <a:pt x="21387" y="17489"/>
                  <a:pt x="21514" y="17197"/>
                </a:cubicBezTo>
                <a:lnTo>
                  <a:pt x="21600" y="17197"/>
                </a:lnTo>
                <a:lnTo>
                  <a:pt x="21600" y="3783"/>
                </a:lnTo>
                <a:lnTo>
                  <a:pt x="21597" y="3783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29C4A630-8D17-41E8-BBD2-0DE4644CDCBA}"/>
              </a:ext>
            </a:extLst>
          </p:cNvPr>
          <p:cNvSpPr/>
          <p:nvPr/>
        </p:nvSpPr>
        <p:spPr>
          <a:xfrm>
            <a:off x="883253" y="1251366"/>
            <a:ext cx="409828" cy="5734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041"/>
                </a:lnTo>
                <a:lnTo>
                  <a:pt x="178" y="21041"/>
                </a:lnTo>
                <a:cubicBezTo>
                  <a:pt x="426" y="21079"/>
                  <a:pt x="950" y="21113"/>
                  <a:pt x="1767" y="21135"/>
                </a:cubicBezTo>
                <a:lnTo>
                  <a:pt x="16744" y="21539"/>
                </a:lnTo>
                <a:cubicBezTo>
                  <a:pt x="18262" y="21580"/>
                  <a:pt x="19931" y="21600"/>
                  <a:pt x="21600" y="21600"/>
                </a:cubicBez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FE6E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42CA9659-D0EC-4F63-8A4A-7EC3A705A36B}"/>
              </a:ext>
            </a:extLst>
          </p:cNvPr>
          <p:cNvSpPr/>
          <p:nvPr/>
        </p:nvSpPr>
        <p:spPr>
          <a:xfrm>
            <a:off x="1287521" y="1251366"/>
            <a:ext cx="409828" cy="57349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cubicBezTo>
                  <a:pt x="1669" y="21600"/>
                  <a:pt x="3338" y="21579"/>
                  <a:pt x="4856" y="21539"/>
                </a:cubicBezTo>
                <a:lnTo>
                  <a:pt x="19833" y="21135"/>
                </a:lnTo>
                <a:cubicBezTo>
                  <a:pt x="20641" y="21113"/>
                  <a:pt x="21165" y="21079"/>
                  <a:pt x="21422" y="21041"/>
                </a:cubicBezTo>
                <a:lnTo>
                  <a:pt x="21600" y="21041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D2D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84DD75D-9B11-4C40-899D-5E2198C7AFF5}"/>
              </a:ext>
            </a:extLst>
          </p:cNvPr>
          <p:cNvSpPr/>
          <p:nvPr/>
        </p:nvSpPr>
        <p:spPr>
          <a:xfrm>
            <a:off x="883253" y="1120968"/>
            <a:ext cx="814096" cy="2966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1" h="20984" extrusionOk="0">
                <a:moveTo>
                  <a:pt x="8095" y="19833"/>
                </a:moveTo>
                <a:lnTo>
                  <a:pt x="852" y="12252"/>
                </a:lnTo>
                <a:cubicBezTo>
                  <a:pt x="-359" y="10986"/>
                  <a:pt x="-256" y="7532"/>
                  <a:pt x="1019" y="6542"/>
                </a:cubicBezTo>
                <a:lnTo>
                  <a:pt x="8567" y="698"/>
                </a:lnTo>
                <a:cubicBezTo>
                  <a:pt x="9773" y="-233"/>
                  <a:pt x="11113" y="-233"/>
                  <a:pt x="12315" y="698"/>
                </a:cubicBezTo>
                <a:lnTo>
                  <a:pt x="19863" y="6542"/>
                </a:lnTo>
                <a:cubicBezTo>
                  <a:pt x="21138" y="7532"/>
                  <a:pt x="21241" y="10986"/>
                  <a:pt x="20030" y="12252"/>
                </a:cubicBezTo>
                <a:lnTo>
                  <a:pt x="12787" y="19833"/>
                </a:lnTo>
                <a:cubicBezTo>
                  <a:pt x="11323" y="21367"/>
                  <a:pt x="9563" y="21367"/>
                  <a:pt x="8095" y="19833"/>
                </a:cubicBezTo>
                <a:close/>
              </a:path>
            </a:pathLst>
          </a:custGeom>
          <a:solidFill>
            <a:srgbClr val="BDC8C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90F17359-B5D5-4903-920E-D899FCF6F85E}"/>
              </a:ext>
            </a:extLst>
          </p:cNvPr>
          <p:cNvSpPr/>
          <p:nvPr/>
        </p:nvSpPr>
        <p:spPr>
          <a:xfrm>
            <a:off x="883254" y="1706972"/>
            <a:ext cx="814096" cy="4485532"/>
          </a:xfrm>
          <a:custGeom>
            <a:avLst/>
            <a:gdLst>
              <a:gd name="connsiteX0" fmla="*/ 0 w 872169"/>
              <a:gd name="connsiteY0" fmla="*/ 3935740 h 4805507"/>
              <a:gd name="connsiteX1" fmla="*/ 290190 w 872169"/>
              <a:gd name="connsiteY1" fmla="*/ 4045158 h 4805507"/>
              <a:gd name="connsiteX2" fmla="*/ 442310 w 872169"/>
              <a:gd name="connsiteY2" fmla="*/ 4072095 h 4805507"/>
              <a:gd name="connsiteX3" fmla="*/ 594429 w 872169"/>
              <a:gd name="connsiteY3" fmla="*/ 4045158 h 4805507"/>
              <a:gd name="connsiteX4" fmla="*/ 872169 w 872169"/>
              <a:gd name="connsiteY4" fmla="*/ 3940435 h 4805507"/>
              <a:gd name="connsiteX5" fmla="*/ 872169 w 872169"/>
              <a:gd name="connsiteY5" fmla="*/ 4673871 h 4805507"/>
              <a:gd name="connsiteX6" fmla="*/ 594429 w 872169"/>
              <a:gd name="connsiteY6" fmla="*/ 4778567 h 4805507"/>
              <a:gd name="connsiteX7" fmla="*/ 442324 w 872169"/>
              <a:gd name="connsiteY7" fmla="*/ 4805502 h 4805507"/>
              <a:gd name="connsiteX8" fmla="*/ 442324 w 872169"/>
              <a:gd name="connsiteY8" fmla="*/ 4805507 h 4805507"/>
              <a:gd name="connsiteX9" fmla="*/ 442310 w 872169"/>
              <a:gd name="connsiteY9" fmla="*/ 4805505 h 4805507"/>
              <a:gd name="connsiteX10" fmla="*/ 442295 w 872169"/>
              <a:gd name="connsiteY10" fmla="*/ 4805507 h 4805507"/>
              <a:gd name="connsiteX11" fmla="*/ 442295 w 872169"/>
              <a:gd name="connsiteY11" fmla="*/ 4805502 h 4805507"/>
              <a:gd name="connsiteX12" fmla="*/ 290190 w 872169"/>
              <a:gd name="connsiteY12" fmla="*/ 4778567 h 4805507"/>
              <a:gd name="connsiteX13" fmla="*/ 0 w 872169"/>
              <a:gd name="connsiteY13" fmla="*/ 4669178 h 4805507"/>
              <a:gd name="connsiteX14" fmla="*/ 0 w 872169"/>
              <a:gd name="connsiteY14" fmla="*/ 2941149 h 4805507"/>
              <a:gd name="connsiteX15" fmla="*/ 290190 w 872169"/>
              <a:gd name="connsiteY15" fmla="*/ 3050567 h 4805507"/>
              <a:gd name="connsiteX16" fmla="*/ 442310 w 872169"/>
              <a:gd name="connsiteY16" fmla="*/ 3077504 h 4805507"/>
              <a:gd name="connsiteX17" fmla="*/ 594429 w 872169"/>
              <a:gd name="connsiteY17" fmla="*/ 3050567 h 4805507"/>
              <a:gd name="connsiteX18" fmla="*/ 872169 w 872169"/>
              <a:gd name="connsiteY18" fmla="*/ 2945844 h 4805507"/>
              <a:gd name="connsiteX19" fmla="*/ 872169 w 872169"/>
              <a:gd name="connsiteY19" fmla="*/ 3679280 h 4805507"/>
              <a:gd name="connsiteX20" fmla="*/ 594429 w 872169"/>
              <a:gd name="connsiteY20" fmla="*/ 3783976 h 4805507"/>
              <a:gd name="connsiteX21" fmla="*/ 442324 w 872169"/>
              <a:gd name="connsiteY21" fmla="*/ 3810911 h 4805507"/>
              <a:gd name="connsiteX22" fmla="*/ 442324 w 872169"/>
              <a:gd name="connsiteY22" fmla="*/ 3810916 h 4805507"/>
              <a:gd name="connsiteX23" fmla="*/ 442310 w 872169"/>
              <a:gd name="connsiteY23" fmla="*/ 3810914 h 4805507"/>
              <a:gd name="connsiteX24" fmla="*/ 442295 w 872169"/>
              <a:gd name="connsiteY24" fmla="*/ 3810916 h 4805507"/>
              <a:gd name="connsiteX25" fmla="*/ 442295 w 872169"/>
              <a:gd name="connsiteY25" fmla="*/ 3810911 h 4805507"/>
              <a:gd name="connsiteX26" fmla="*/ 290190 w 872169"/>
              <a:gd name="connsiteY26" fmla="*/ 3783976 h 4805507"/>
              <a:gd name="connsiteX27" fmla="*/ 0 w 872169"/>
              <a:gd name="connsiteY27" fmla="*/ 3674587 h 4805507"/>
              <a:gd name="connsiteX28" fmla="*/ 0 w 872169"/>
              <a:gd name="connsiteY28" fmla="*/ 1950549 h 4805507"/>
              <a:gd name="connsiteX29" fmla="*/ 290190 w 872169"/>
              <a:gd name="connsiteY29" fmla="*/ 2059966 h 4805507"/>
              <a:gd name="connsiteX30" fmla="*/ 442310 w 872169"/>
              <a:gd name="connsiteY30" fmla="*/ 2086904 h 4805507"/>
              <a:gd name="connsiteX31" fmla="*/ 594429 w 872169"/>
              <a:gd name="connsiteY31" fmla="*/ 2059966 h 4805507"/>
              <a:gd name="connsiteX32" fmla="*/ 872169 w 872169"/>
              <a:gd name="connsiteY32" fmla="*/ 1955243 h 4805507"/>
              <a:gd name="connsiteX33" fmla="*/ 872169 w 872169"/>
              <a:gd name="connsiteY33" fmla="*/ 2688680 h 4805507"/>
              <a:gd name="connsiteX34" fmla="*/ 594429 w 872169"/>
              <a:gd name="connsiteY34" fmla="*/ 2793376 h 4805507"/>
              <a:gd name="connsiteX35" fmla="*/ 442324 w 872169"/>
              <a:gd name="connsiteY35" fmla="*/ 2820311 h 4805507"/>
              <a:gd name="connsiteX36" fmla="*/ 442324 w 872169"/>
              <a:gd name="connsiteY36" fmla="*/ 2820316 h 4805507"/>
              <a:gd name="connsiteX37" fmla="*/ 442310 w 872169"/>
              <a:gd name="connsiteY37" fmla="*/ 2820314 h 4805507"/>
              <a:gd name="connsiteX38" fmla="*/ 442295 w 872169"/>
              <a:gd name="connsiteY38" fmla="*/ 2820316 h 4805507"/>
              <a:gd name="connsiteX39" fmla="*/ 442295 w 872169"/>
              <a:gd name="connsiteY39" fmla="*/ 2820311 h 4805507"/>
              <a:gd name="connsiteX40" fmla="*/ 290190 w 872169"/>
              <a:gd name="connsiteY40" fmla="*/ 2793376 h 4805507"/>
              <a:gd name="connsiteX41" fmla="*/ 0 w 872169"/>
              <a:gd name="connsiteY41" fmla="*/ 2683987 h 4805507"/>
              <a:gd name="connsiteX42" fmla="*/ 0 w 872169"/>
              <a:gd name="connsiteY42" fmla="*/ 972649 h 4805507"/>
              <a:gd name="connsiteX43" fmla="*/ 290190 w 872169"/>
              <a:gd name="connsiteY43" fmla="*/ 1082066 h 4805507"/>
              <a:gd name="connsiteX44" fmla="*/ 364428 w 872169"/>
              <a:gd name="connsiteY44" fmla="*/ 1102260 h 4805507"/>
              <a:gd name="connsiteX45" fmla="*/ 442310 w 872169"/>
              <a:gd name="connsiteY45" fmla="*/ 1109005 h 4805507"/>
              <a:gd name="connsiteX46" fmla="*/ 520192 w 872169"/>
              <a:gd name="connsiteY46" fmla="*/ 1102260 h 4805507"/>
              <a:gd name="connsiteX47" fmla="*/ 594429 w 872169"/>
              <a:gd name="connsiteY47" fmla="*/ 1082066 h 4805507"/>
              <a:gd name="connsiteX48" fmla="*/ 872169 w 872169"/>
              <a:gd name="connsiteY48" fmla="*/ 977343 h 4805507"/>
              <a:gd name="connsiteX49" fmla="*/ 872169 w 872169"/>
              <a:gd name="connsiteY49" fmla="*/ 1710780 h 4805507"/>
              <a:gd name="connsiteX50" fmla="*/ 594429 w 872169"/>
              <a:gd name="connsiteY50" fmla="*/ 1815476 h 4805507"/>
              <a:gd name="connsiteX51" fmla="*/ 520192 w 872169"/>
              <a:gd name="connsiteY51" fmla="*/ 1835669 h 4805507"/>
              <a:gd name="connsiteX52" fmla="*/ 442324 w 872169"/>
              <a:gd name="connsiteY52" fmla="*/ 1842414 h 4805507"/>
              <a:gd name="connsiteX53" fmla="*/ 442324 w 872169"/>
              <a:gd name="connsiteY53" fmla="*/ 1842416 h 4805507"/>
              <a:gd name="connsiteX54" fmla="*/ 442310 w 872169"/>
              <a:gd name="connsiteY54" fmla="*/ 1842415 h 4805507"/>
              <a:gd name="connsiteX55" fmla="*/ 442295 w 872169"/>
              <a:gd name="connsiteY55" fmla="*/ 1842416 h 4805507"/>
              <a:gd name="connsiteX56" fmla="*/ 442295 w 872169"/>
              <a:gd name="connsiteY56" fmla="*/ 1842414 h 4805507"/>
              <a:gd name="connsiteX57" fmla="*/ 364428 w 872169"/>
              <a:gd name="connsiteY57" fmla="*/ 1835669 h 4805507"/>
              <a:gd name="connsiteX58" fmla="*/ 290190 w 872169"/>
              <a:gd name="connsiteY58" fmla="*/ 1815476 h 4805507"/>
              <a:gd name="connsiteX59" fmla="*/ 0 w 872169"/>
              <a:gd name="connsiteY59" fmla="*/ 1706087 h 4805507"/>
              <a:gd name="connsiteX60" fmla="*/ 0 w 872169"/>
              <a:gd name="connsiteY60" fmla="*/ 0 h 4805507"/>
              <a:gd name="connsiteX61" fmla="*/ 290190 w 872169"/>
              <a:gd name="connsiteY61" fmla="*/ 109418 h 4805507"/>
              <a:gd name="connsiteX62" fmla="*/ 364428 w 872169"/>
              <a:gd name="connsiteY62" fmla="*/ 129646 h 4805507"/>
              <a:gd name="connsiteX63" fmla="*/ 442310 w 872169"/>
              <a:gd name="connsiteY63" fmla="*/ 136357 h 4805507"/>
              <a:gd name="connsiteX64" fmla="*/ 520192 w 872169"/>
              <a:gd name="connsiteY64" fmla="*/ 129611 h 4805507"/>
              <a:gd name="connsiteX65" fmla="*/ 594429 w 872169"/>
              <a:gd name="connsiteY65" fmla="*/ 109418 h 4805507"/>
              <a:gd name="connsiteX66" fmla="*/ 872169 w 872169"/>
              <a:gd name="connsiteY66" fmla="*/ 4694 h 4805507"/>
              <a:gd name="connsiteX67" fmla="*/ 872169 w 872169"/>
              <a:gd name="connsiteY67" fmla="*/ 738131 h 4805507"/>
              <a:gd name="connsiteX68" fmla="*/ 594429 w 872169"/>
              <a:gd name="connsiteY68" fmla="*/ 842827 h 4805507"/>
              <a:gd name="connsiteX69" fmla="*/ 520192 w 872169"/>
              <a:gd name="connsiteY69" fmla="*/ 863020 h 4805507"/>
              <a:gd name="connsiteX70" fmla="*/ 442324 w 872169"/>
              <a:gd name="connsiteY70" fmla="*/ 869765 h 4805507"/>
              <a:gd name="connsiteX71" fmla="*/ 442324 w 872169"/>
              <a:gd name="connsiteY71" fmla="*/ 869767 h 4805507"/>
              <a:gd name="connsiteX72" fmla="*/ 442310 w 872169"/>
              <a:gd name="connsiteY72" fmla="*/ 869766 h 4805507"/>
              <a:gd name="connsiteX73" fmla="*/ 442295 w 872169"/>
              <a:gd name="connsiteY73" fmla="*/ 869767 h 4805507"/>
              <a:gd name="connsiteX74" fmla="*/ 442295 w 872169"/>
              <a:gd name="connsiteY74" fmla="*/ 869765 h 4805507"/>
              <a:gd name="connsiteX75" fmla="*/ 364428 w 872169"/>
              <a:gd name="connsiteY75" fmla="*/ 863020 h 4805507"/>
              <a:gd name="connsiteX76" fmla="*/ 290190 w 872169"/>
              <a:gd name="connsiteY76" fmla="*/ 842827 h 4805507"/>
              <a:gd name="connsiteX77" fmla="*/ 0 w 872169"/>
              <a:gd name="connsiteY77" fmla="*/ 733438 h 4805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872169" h="4805507">
                <a:moveTo>
                  <a:pt x="0" y="3935740"/>
                </a:moveTo>
                <a:lnTo>
                  <a:pt x="290190" y="4045158"/>
                </a:lnTo>
                <a:lnTo>
                  <a:pt x="442310" y="4072095"/>
                </a:lnTo>
                <a:lnTo>
                  <a:pt x="594429" y="4045158"/>
                </a:lnTo>
                <a:lnTo>
                  <a:pt x="872169" y="3940435"/>
                </a:lnTo>
                <a:lnTo>
                  <a:pt x="872169" y="4673871"/>
                </a:lnTo>
                <a:lnTo>
                  <a:pt x="594429" y="4778567"/>
                </a:lnTo>
                <a:lnTo>
                  <a:pt x="442324" y="4805502"/>
                </a:lnTo>
                <a:lnTo>
                  <a:pt x="442324" y="4805507"/>
                </a:lnTo>
                <a:lnTo>
                  <a:pt x="442310" y="4805505"/>
                </a:lnTo>
                <a:lnTo>
                  <a:pt x="442295" y="4805507"/>
                </a:lnTo>
                <a:lnTo>
                  <a:pt x="442295" y="4805502"/>
                </a:lnTo>
                <a:lnTo>
                  <a:pt x="290190" y="4778567"/>
                </a:lnTo>
                <a:lnTo>
                  <a:pt x="0" y="4669178"/>
                </a:lnTo>
                <a:close/>
                <a:moveTo>
                  <a:pt x="0" y="2941149"/>
                </a:moveTo>
                <a:lnTo>
                  <a:pt x="290190" y="3050567"/>
                </a:lnTo>
                <a:lnTo>
                  <a:pt x="442310" y="3077504"/>
                </a:lnTo>
                <a:lnTo>
                  <a:pt x="594429" y="3050567"/>
                </a:lnTo>
                <a:lnTo>
                  <a:pt x="872169" y="2945844"/>
                </a:lnTo>
                <a:lnTo>
                  <a:pt x="872169" y="3679280"/>
                </a:lnTo>
                <a:lnTo>
                  <a:pt x="594429" y="3783976"/>
                </a:lnTo>
                <a:lnTo>
                  <a:pt x="442324" y="3810911"/>
                </a:lnTo>
                <a:lnTo>
                  <a:pt x="442324" y="3810916"/>
                </a:lnTo>
                <a:lnTo>
                  <a:pt x="442310" y="3810914"/>
                </a:lnTo>
                <a:lnTo>
                  <a:pt x="442295" y="3810916"/>
                </a:lnTo>
                <a:lnTo>
                  <a:pt x="442295" y="3810911"/>
                </a:lnTo>
                <a:lnTo>
                  <a:pt x="290190" y="3783976"/>
                </a:lnTo>
                <a:lnTo>
                  <a:pt x="0" y="3674587"/>
                </a:lnTo>
                <a:close/>
                <a:moveTo>
                  <a:pt x="0" y="1950549"/>
                </a:moveTo>
                <a:lnTo>
                  <a:pt x="290190" y="2059966"/>
                </a:lnTo>
                <a:lnTo>
                  <a:pt x="442310" y="2086904"/>
                </a:lnTo>
                <a:lnTo>
                  <a:pt x="594429" y="2059966"/>
                </a:lnTo>
                <a:lnTo>
                  <a:pt x="872169" y="1955243"/>
                </a:lnTo>
                <a:lnTo>
                  <a:pt x="872169" y="2688680"/>
                </a:lnTo>
                <a:lnTo>
                  <a:pt x="594429" y="2793376"/>
                </a:lnTo>
                <a:lnTo>
                  <a:pt x="442324" y="2820311"/>
                </a:lnTo>
                <a:lnTo>
                  <a:pt x="442324" y="2820316"/>
                </a:lnTo>
                <a:lnTo>
                  <a:pt x="442310" y="2820314"/>
                </a:lnTo>
                <a:lnTo>
                  <a:pt x="442295" y="2820316"/>
                </a:lnTo>
                <a:lnTo>
                  <a:pt x="442295" y="2820311"/>
                </a:lnTo>
                <a:lnTo>
                  <a:pt x="290190" y="2793376"/>
                </a:lnTo>
                <a:lnTo>
                  <a:pt x="0" y="2683987"/>
                </a:lnTo>
                <a:close/>
                <a:moveTo>
                  <a:pt x="0" y="972649"/>
                </a:moveTo>
                <a:lnTo>
                  <a:pt x="290190" y="1082066"/>
                </a:lnTo>
                <a:cubicBezTo>
                  <a:pt x="313920" y="1091031"/>
                  <a:pt x="338869" y="1097766"/>
                  <a:pt x="364428" y="1102260"/>
                </a:cubicBezTo>
                <a:lnTo>
                  <a:pt x="442310" y="1109005"/>
                </a:lnTo>
                <a:lnTo>
                  <a:pt x="520192" y="1102260"/>
                </a:lnTo>
                <a:cubicBezTo>
                  <a:pt x="545751" y="1097766"/>
                  <a:pt x="570700" y="1091031"/>
                  <a:pt x="594429" y="1082066"/>
                </a:cubicBezTo>
                <a:lnTo>
                  <a:pt x="872169" y="977343"/>
                </a:lnTo>
                <a:lnTo>
                  <a:pt x="872169" y="1710780"/>
                </a:lnTo>
                <a:lnTo>
                  <a:pt x="594429" y="1815476"/>
                </a:lnTo>
                <a:cubicBezTo>
                  <a:pt x="570700" y="1824440"/>
                  <a:pt x="545751" y="1831175"/>
                  <a:pt x="520192" y="1835669"/>
                </a:cubicBezTo>
                <a:lnTo>
                  <a:pt x="442324" y="1842414"/>
                </a:lnTo>
                <a:lnTo>
                  <a:pt x="442324" y="1842416"/>
                </a:lnTo>
                <a:lnTo>
                  <a:pt x="442310" y="1842415"/>
                </a:lnTo>
                <a:lnTo>
                  <a:pt x="442295" y="1842416"/>
                </a:lnTo>
                <a:lnTo>
                  <a:pt x="442295" y="1842414"/>
                </a:lnTo>
                <a:lnTo>
                  <a:pt x="364428" y="1835669"/>
                </a:lnTo>
                <a:cubicBezTo>
                  <a:pt x="338869" y="1831175"/>
                  <a:pt x="313920" y="1824440"/>
                  <a:pt x="290190" y="1815476"/>
                </a:cubicBezTo>
                <a:lnTo>
                  <a:pt x="0" y="1706087"/>
                </a:lnTo>
                <a:close/>
                <a:moveTo>
                  <a:pt x="0" y="0"/>
                </a:moveTo>
                <a:lnTo>
                  <a:pt x="290190" y="109418"/>
                </a:lnTo>
                <a:cubicBezTo>
                  <a:pt x="313920" y="118429"/>
                  <a:pt x="338869" y="125164"/>
                  <a:pt x="364428" y="129646"/>
                </a:cubicBezTo>
                <a:lnTo>
                  <a:pt x="442310" y="136357"/>
                </a:lnTo>
                <a:lnTo>
                  <a:pt x="520192" y="129611"/>
                </a:lnTo>
                <a:cubicBezTo>
                  <a:pt x="545751" y="125117"/>
                  <a:pt x="570700" y="118382"/>
                  <a:pt x="594429" y="109418"/>
                </a:cubicBezTo>
                <a:lnTo>
                  <a:pt x="872169" y="4694"/>
                </a:lnTo>
                <a:lnTo>
                  <a:pt x="872169" y="738131"/>
                </a:lnTo>
                <a:lnTo>
                  <a:pt x="594429" y="842827"/>
                </a:lnTo>
                <a:cubicBezTo>
                  <a:pt x="570700" y="851791"/>
                  <a:pt x="545751" y="858526"/>
                  <a:pt x="520192" y="863020"/>
                </a:cubicBezTo>
                <a:lnTo>
                  <a:pt x="442324" y="869765"/>
                </a:lnTo>
                <a:lnTo>
                  <a:pt x="442324" y="869767"/>
                </a:lnTo>
                <a:lnTo>
                  <a:pt x="442310" y="869766"/>
                </a:lnTo>
                <a:lnTo>
                  <a:pt x="442295" y="869767"/>
                </a:lnTo>
                <a:lnTo>
                  <a:pt x="442295" y="869765"/>
                </a:lnTo>
                <a:lnTo>
                  <a:pt x="364428" y="863020"/>
                </a:lnTo>
                <a:cubicBezTo>
                  <a:pt x="338869" y="858526"/>
                  <a:pt x="313920" y="851791"/>
                  <a:pt x="290190" y="842827"/>
                </a:cubicBezTo>
                <a:lnTo>
                  <a:pt x="0" y="73343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sz="13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05F9C8C-9D54-449E-858C-9324D4E6C82A}"/>
              </a:ext>
            </a:extLst>
          </p:cNvPr>
          <p:cNvSpPr/>
          <p:nvPr/>
        </p:nvSpPr>
        <p:spPr>
          <a:xfrm>
            <a:off x="664275" y="4199379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200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699"/>
                  <a:pt x="16675" y="531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E4AB6B6-9F82-495B-84FD-D43906BB781B}"/>
              </a:ext>
            </a:extLst>
          </p:cNvPr>
          <p:cNvSpPr/>
          <p:nvPr/>
        </p:nvSpPr>
        <p:spPr>
          <a:xfrm>
            <a:off x="1296099" y="4199379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5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D8528B8-BF55-4862-B01F-9FD04FA80E3F}"/>
              </a:ext>
            </a:extLst>
          </p:cNvPr>
          <p:cNvSpPr/>
          <p:nvPr/>
        </p:nvSpPr>
        <p:spPr>
          <a:xfrm>
            <a:off x="664275" y="5127745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200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699"/>
                  <a:pt x="16675" y="531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ACF02B2-AF09-45E2-AA64-6DC6FD8A842D}"/>
              </a:ext>
            </a:extLst>
          </p:cNvPr>
          <p:cNvSpPr/>
          <p:nvPr/>
        </p:nvSpPr>
        <p:spPr>
          <a:xfrm>
            <a:off x="1296099" y="5127745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5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09D0481-FE70-4B23-A03D-CD19ADAC4B9F}"/>
              </a:ext>
            </a:extLst>
          </p:cNvPr>
          <p:cNvSpPr/>
          <p:nvPr/>
        </p:nvSpPr>
        <p:spPr>
          <a:xfrm>
            <a:off x="664275" y="3274738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197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699"/>
                  <a:pt x="16675" y="531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F8ED6BB-B98E-4E10-9501-8E9CBBC9924A}"/>
              </a:ext>
            </a:extLst>
          </p:cNvPr>
          <p:cNvSpPr/>
          <p:nvPr/>
        </p:nvSpPr>
        <p:spPr>
          <a:xfrm>
            <a:off x="1296099" y="3274738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8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DAD6D794-E9CB-42D5-A442-1D76462386CF}"/>
              </a:ext>
            </a:extLst>
          </p:cNvPr>
          <p:cNvSpPr/>
          <p:nvPr/>
        </p:nvSpPr>
        <p:spPr>
          <a:xfrm>
            <a:off x="664275" y="2361952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197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699"/>
                  <a:pt x="16675" y="531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F8CD7D8A-0C60-4E8A-85CD-32725605EC88}"/>
              </a:ext>
            </a:extLst>
          </p:cNvPr>
          <p:cNvSpPr/>
          <p:nvPr/>
        </p:nvSpPr>
        <p:spPr>
          <a:xfrm>
            <a:off x="1296099" y="2361952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5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FB0BFE93-303B-4F82-83EF-ED995B558481}"/>
              </a:ext>
            </a:extLst>
          </p:cNvPr>
          <p:cNvSpPr/>
          <p:nvPr/>
        </p:nvSpPr>
        <p:spPr>
          <a:xfrm>
            <a:off x="664275" y="1454066"/>
            <a:ext cx="631851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16675" y="5315"/>
                </a:moveTo>
                <a:lnTo>
                  <a:pt x="1755" y="1523"/>
                </a:lnTo>
                <a:cubicBezTo>
                  <a:pt x="477" y="1197"/>
                  <a:pt x="-91" y="585"/>
                  <a:pt x="12" y="0"/>
                </a:cubicBezTo>
                <a:lnTo>
                  <a:pt x="1" y="0"/>
                </a:lnTo>
                <a:lnTo>
                  <a:pt x="1" y="16350"/>
                </a:lnTo>
                <a:lnTo>
                  <a:pt x="173" y="16350"/>
                </a:lnTo>
                <a:cubicBezTo>
                  <a:pt x="425" y="16707"/>
                  <a:pt x="947" y="17028"/>
                  <a:pt x="1755" y="17232"/>
                </a:cubicBezTo>
                <a:lnTo>
                  <a:pt x="16675" y="21023"/>
                </a:lnTo>
                <a:cubicBezTo>
                  <a:pt x="18183" y="21407"/>
                  <a:pt x="19846" y="21600"/>
                  <a:pt x="21509" y="21600"/>
                </a:cubicBezTo>
                <a:lnTo>
                  <a:pt x="21509" y="5892"/>
                </a:lnTo>
                <a:cubicBezTo>
                  <a:pt x="19846" y="5892"/>
                  <a:pt x="18183" y="5701"/>
                  <a:pt x="16675" y="531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 dirty="0"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C70069FD-27D7-410B-8BDB-950A7425FCAA}"/>
              </a:ext>
            </a:extLst>
          </p:cNvPr>
          <p:cNvSpPr/>
          <p:nvPr/>
        </p:nvSpPr>
        <p:spPr>
          <a:xfrm>
            <a:off x="1296099" y="1454066"/>
            <a:ext cx="631852" cy="9413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9" h="21600" extrusionOk="0">
                <a:moveTo>
                  <a:pt x="21497" y="0"/>
                </a:moveTo>
                <a:cubicBezTo>
                  <a:pt x="21600" y="588"/>
                  <a:pt x="21032" y="1200"/>
                  <a:pt x="19754" y="1523"/>
                </a:cubicBezTo>
                <a:lnTo>
                  <a:pt x="4834" y="5315"/>
                </a:lnTo>
                <a:cubicBezTo>
                  <a:pt x="3326" y="5699"/>
                  <a:pt x="1663" y="5892"/>
                  <a:pt x="0" y="5892"/>
                </a:cubicBezTo>
                <a:lnTo>
                  <a:pt x="0" y="21600"/>
                </a:lnTo>
                <a:cubicBezTo>
                  <a:pt x="1663" y="21600"/>
                  <a:pt x="3326" y="21407"/>
                  <a:pt x="4834" y="21023"/>
                </a:cubicBezTo>
                <a:lnTo>
                  <a:pt x="19754" y="17232"/>
                </a:lnTo>
                <a:cubicBezTo>
                  <a:pt x="20562" y="17028"/>
                  <a:pt x="21084" y="16707"/>
                  <a:pt x="21336" y="16350"/>
                </a:cubicBezTo>
                <a:lnTo>
                  <a:pt x="21508" y="16350"/>
                </a:lnTo>
                <a:lnTo>
                  <a:pt x="21508" y="0"/>
                </a:lnTo>
                <a:lnTo>
                  <a:pt x="21497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sz="135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DD792D5-BD78-4BAE-A9CF-72509EDC7F15}"/>
              </a:ext>
            </a:extLst>
          </p:cNvPr>
          <p:cNvSpPr txBox="1"/>
          <p:nvPr/>
        </p:nvSpPr>
        <p:spPr>
          <a:xfrm>
            <a:off x="697963" y="1711534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2700" b="1">
                <a:solidFill>
                  <a:schemeClr val="bg2">
                    <a:lumMod val="25000"/>
                  </a:schemeClr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05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1DBFFCD-B891-47E1-971E-41E44B76210E}"/>
              </a:ext>
            </a:extLst>
          </p:cNvPr>
          <p:cNvSpPr txBox="1"/>
          <p:nvPr/>
        </p:nvSpPr>
        <p:spPr>
          <a:xfrm>
            <a:off x="697963" y="2624043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2700" b="1">
                <a:solidFill>
                  <a:schemeClr val="bg2">
                    <a:lumMod val="25000"/>
                  </a:schemeClr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976BF60-F424-4B1F-8050-C8357EC1E931}"/>
              </a:ext>
            </a:extLst>
          </p:cNvPr>
          <p:cNvSpPr txBox="1"/>
          <p:nvPr/>
        </p:nvSpPr>
        <p:spPr>
          <a:xfrm>
            <a:off x="697963" y="3536552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2700" b="1">
                <a:solidFill>
                  <a:schemeClr val="bg2">
                    <a:lumMod val="25000"/>
                  </a:schemeClr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A6F8E4D-191E-401E-8872-D3926655E29D}"/>
              </a:ext>
            </a:extLst>
          </p:cNvPr>
          <p:cNvSpPr txBox="1"/>
          <p:nvPr/>
        </p:nvSpPr>
        <p:spPr>
          <a:xfrm>
            <a:off x="697963" y="4449062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2700" b="1">
                <a:solidFill>
                  <a:schemeClr val="bg2">
                    <a:lumMod val="25000"/>
                  </a:schemeClr>
                </a:solidFill>
                <a:effectLst/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02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60EEA9-7586-48F2-B3F8-76582981AF08}"/>
              </a:ext>
            </a:extLst>
          </p:cNvPr>
          <p:cNvSpPr txBox="1"/>
          <p:nvPr/>
        </p:nvSpPr>
        <p:spPr>
          <a:xfrm>
            <a:off x="697963" y="5361572"/>
            <a:ext cx="557784" cy="507831"/>
          </a:xfrm>
          <a:prstGeom prst="rect">
            <a:avLst/>
          </a:prstGeom>
        </p:spPr>
        <p:txBody>
          <a:bodyPr wrap="square" lIns="0" rIns="0" anchor="ctr">
            <a:noAutofit/>
            <a:scene3d>
              <a:camera prst="perspectiveHeroicExtremeLeftFacing">
                <a:rot lat="1200000" lon="2358725" rev="0"/>
              </a:camera>
              <a:lightRig rig="threePt" dir="t"/>
            </a:scene3d>
          </a:bodyPr>
          <a:lstStyle>
            <a:defPPr>
              <a:defRPr lang="en-US"/>
            </a:defPPr>
            <a:lvl1pPr algn="ctr">
              <a:defRPr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01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985C9C02-4A8A-4EA0-8998-DAD72F7DE252}"/>
              </a:ext>
            </a:extLst>
          </p:cNvPr>
          <p:cNvGrpSpPr/>
          <p:nvPr/>
        </p:nvGrpSpPr>
        <p:grpSpPr>
          <a:xfrm>
            <a:off x="6095214" y="2159024"/>
            <a:ext cx="2202816" cy="1260003"/>
            <a:chOff x="8921977" y="1394910"/>
            <a:chExt cx="2937088" cy="168000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02C90DC-7F35-4150-A2CA-9EFF30FAED6E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134AC51C-4783-4619-8996-1E30A933E97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0D4D39-2DB8-448C-8CED-77FF267E7CD7}"/>
              </a:ext>
            </a:extLst>
          </p:cNvPr>
          <p:cNvCxnSpPr/>
          <p:nvPr/>
        </p:nvCxnSpPr>
        <p:spPr>
          <a:xfrm>
            <a:off x="5933642" y="2194665"/>
            <a:ext cx="0" cy="118872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7635CDEE-4D48-4BAA-BCD3-2A9B15CC3411}"/>
              </a:ext>
            </a:extLst>
          </p:cNvPr>
          <p:cNvCxnSpPr>
            <a:cxnSpLocks/>
          </p:cNvCxnSpPr>
          <p:nvPr/>
        </p:nvCxnSpPr>
        <p:spPr>
          <a:xfrm>
            <a:off x="1842876" y="2789025"/>
            <a:ext cx="392919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717F8B61-9F91-43A1-8171-8ECA038DBA66}"/>
              </a:ext>
            </a:extLst>
          </p:cNvPr>
          <p:cNvGrpSpPr/>
          <p:nvPr/>
        </p:nvGrpSpPr>
        <p:grpSpPr>
          <a:xfrm>
            <a:off x="6095214" y="3986674"/>
            <a:ext cx="2202816" cy="1260003"/>
            <a:chOff x="8921977" y="1394910"/>
            <a:chExt cx="2937088" cy="1680003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240DD320-8681-47A8-BDB9-B064BF02C2E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B0D783D-E01B-46B9-B258-5FB6E2473ECE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66220F60-13F0-407B-B03D-887B2124457C}"/>
              </a:ext>
            </a:extLst>
          </p:cNvPr>
          <p:cNvCxnSpPr/>
          <p:nvPr/>
        </p:nvCxnSpPr>
        <p:spPr>
          <a:xfrm>
            <a:off x="5933642" y="4022315"/>
            <a:ext cx="0" cy="118872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67B8CC54-0A0D-48DC-A5FB-C9A5D69AAD76}"/>
              </a:ext>
            </a:extLst>
          </p:cNvPr>
          <p:cNvCxnSpPr>
            <a:cxnSpLocks/>
          </p:cNvCxnSpPr>
          <p:nvPr/>
        </p:nvCxnSpPr>
        <p:spPr>
          <a:xfrm>
            <a:off x="1842876" y="4616675"/>
            <a:ext cx="392919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9" name="Group 78">
            <a:extLst>
              <a:ext uri="{FF2B5EF4-FFF2-40B4-BE49-F238E27FC236}">
                <a16:creationId xmlns:a16="http://schemas.microsoft.com/office/drawing/2014/main" id="{5109D084-9A58-4A08-A8B2-A004F5AA4FE5}"/>
              </a:ext>
            </a:extLst>
          </p:cNvPr>
          <p:cNvGrpSpPr/>
          <p:nvPr/>
        </p:nvGrpSpPr>
        <p:grpSpPr>
          <a:xfrm>
            <a:off x="3036974" y="1245199"/>
            <a:ext cx="2202816" cy="1260003"/>
            <a:chOff x="8921977" y="1394910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87CCEED-74DF-4A0A-8E2B-E3D9BC3BA2B2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BF9AC9F-302D-45CA-90CB-16C6528E4048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BB506A7-1AA5-46AB-A06E-E9D936CACF18}"/>
              </a:ext>
            </a:extLst>
          </p:cNvPr>
          <p:cNvCxnSpPr/>
          <p:nvPr/>
        </p:nvCxnSpPr>
        <p:spPr>
          <a:xfrm>
            <a:off x="2875402" y="1280840"/>
            <a:ext cx="0" cy="1188720"/>
          </a:xfrm>
          <a:prstGeom prst="line">
            <a:avLst/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D1116EB-A59B-4E15-B129-66C698D450C1}"/>
              </a:ext>
            </a:extLst>
          </p:cNvPr>
          <p:cNvCxnSpPr/>
          <p:nvPr/>
        </p:nvCxnSpPr>
        <p:spPr>
          <a:xfrm>
            <a:off x="1842877" y="1874675"/>
            <a:ext cx="847235" cy="105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44D2610-BF5D-4D8A-89CE-CA84747F00D7}"/>
              </a:ext>
            </a:extLst>
          </p:cNvPr>
          <p:cNvGrpSpPr/>
          <p:nvPr/>
        </p:nvGrpSpPr>
        <p:grpSpPr>
          <a:xfrm>
            <a:off x="3036974" y="3072849"/>
            <a:ext cx="2202816" cy="1260003"/>
            <a:chOff x="8921977" y="1394910"/>
            <a:chExt cx="2937088" cy="168000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F8B166C-268A-4D73-947D-F5B263307B8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2933627-2985-4818-8830-7B150492A1B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21F68E0-A58F-4055-B7AE-56CF1B14FDCF}"/>
              </a:ext>
            </a:extLst>
          </p:cNvPr>
          <p:cNvCxnSpPr>
            <a:cxnSpLocks/>
          </p:cNvCxnSpPr>
          <p:nvPr/>
        </p:nvCxnSpPr>
        <p:spPr>
          <a:xfrm>
            <a:off x="2875402" y="3108490"/>
            <a:ext cx="0" cy="1188720"/>
          </a:xfrm>
          <a:prstGeom prst="line">
            <a:avLst/>
          </a:prstGeom>
          <a:ln w="762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8D4CEFC0-30BC-4CB3-BDD3-36D744163352}"/>
              </a:ext>
            </a:extLst>
          </p:cNvPr>
          <p:cNvCxnSpPr/>
          <p:nvPr/>
        </p:nvCxnSpPr>
        <p:spPr>
          <a:xfrm>
            <a:off x="1842877" y="3702325"/>
            <a:ext cx="847235" cy="105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1482820-0CDF-42FC-9E55-91E412668F35}"/>
              </a:ext>
            </a:extLst>
          </p:cNvPr>
          <p:cNvGrpSpPr/>
          <p:nvPr/>
        </p:nvGrpSpPr>
        <p:grpSpPr>
          <a:xfrm>
            <a:off x="3036974" y="4900498"/>
            <a:ext cx="2202816" cy="1260003"/>
            <a:chOff x="8921977" y="1394910"/>
            <a:chExt cx="2937088" cy="168000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9C04E4D8-C64D-4F0D-B0F4-42B052900541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098F48FD-10B4-44B9-8849-7C8F8890E50F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0E275D77-C3D5-4B5A-84A6-92BBF6E3ADDC}"/>
              </a:ext>
            </a:extLst>
          </p:cNvPr>
          <p:cNvCxnSpPr/>
          <p:nvPr/>
        </p:nvCxnSpPr>
        <p:spPr>
          <a:xfrm>
            <a:off x="2875402" y="4936139"/>
            <a:ext cx="0" cy="1188720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1A95D8C-3C1F-4E99-8CDC-12952B91CB9F}"/>
              </a:ext>
            </a:extLst>
          </p:cNvPr>
          <p:cNvCxnSpPr/>
          <p:nvPr/>
        </p:nvCxnSpPr>
        <p:spPr>
          <a:xfrm>
            <a:off x="1842877" y="5529974"/>
            <a:ext cx="847235" cy="105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reeform: Shape 161">
            <a:extLst>
              <a:ext uri="{FF2B5EF4-FFF2-40B4-BE49-F238E27FC236}">
                <a16:creationId xmlns:a16="http://schemas.microsoft.com/office/drawing/2014/main" id="{7D9523CD-21E0-48A9-906E-D56F7DE85765}"/>
              </a:ext>
            </a:extLst>
          </p:cNvPr>
          <p:cNvSpPr/>
          <p:nvPr/>
        </p:nvSpPr>
        <p:spPr>
          <a:xfrm>
            <a:off x="4661721" y="4895021"/>
            <a:ext cx="339686" cy="411063"/>
          </a:xfrm>
          <a:custGeom>
            <a:avLst/>
            <a:gdLst>
              <a:gd name="connsiteX0" fmla="*/ 108445 w 331955"/>
              <a:gd name="connsiteY0" fmla="*/ 255585 h 401707"/>
              <a:gd name="connsiteX1" fmla="*/ 70260 w 331955"/>
              <a:gd name="connsiteY1" fmla="*/ 293770 h 401707"/>
              <a:gd name="connsiteX2" fmla="*/ 108445 w 331955"/>
              <a:gd name="connsiteY2" fmla="*/ 331955 h 401707"/>
              <a:gd name="connsiteX3" fmla="*/ 146630 w 331955"/>
              <a:gd name="connsiteY3" fmla="*/ 293770 h 401707"/>
              <a:gd name="connsiteX4" fmla="*/ 108445 w 331955"/>
              <a:gd name="connsiteY4" fmla="*/ 255585 h 401707"/>
              <a:gd name="connsiteX5" fmla="*/ 95717 w 331955"/>
              <a:gd name="connsiteY5" fmla="*/ 185325 h 401707"/>
              <a:gd name="connsiteX6" fmla="*/ 121174 w 331955"/>
              <a:gd name="connsiteY6" fmla="*/ 185325 h 401707"/>
              <a:gd name="connsiteX7" fmla="*/ 132375 w 331955"/>
              <a:gd name="connsiteY7" fmla="*/ 207727 h 401707"/>
              <a:gd name="connsiteX8" fmla="*/ 152231 w 331955"/>
              <a:gd name="connsiteY8" fmla="*/ 215873 h 401707"/>
              <a:gd name="connsiteX9" fmla="*/ 176160 w 331955"/>
              <a:gd name="connsiteY9" fmla="*/ 207727 h 401707"/>
              <a:gd name="connsiteX10" fmla="*/ 194489 w 331955"/>
              <a:gd name="connsiteY10" fmla="*/ 226056 h 401707"/>
              <a:gd name="connsiteX11" fmla="*/ 186343 w 331955"/>
              <a:gd name="connsiteY11" fmla="*/ 249985 h 401707"/>
              <a:gd name="connsiteX12" fmla="*/ 194489 w 331955"/>
              <a:gd name="connsiteY12" fmla="*/ 269841 h 401707"/>
              <a:gd name="connsiteX13" fmla="*/ 216891 w 331955"/>
              <a:gd name="connsiteY13" fmla="*/ 281042 h 401707"/>
              <a:gd name="connsiteX14" fmla="*/ 216891 w 331955"/>
              <a:gd name="connsiteY14" fmla="*/ 306499 h 401707"/>
              <a:gd name="connsiteX15" fmla="*/ 194489 w 331955"/>
              <a:gd name="connsiteY15" fmla="*/ 317700 h 401707"/>
              <a:gd name="connsiteX16" fmla="*/ 186343 w 331955"/>
              <a:gd name="connsiteY16" fmla="*/ 337556 h 401707"/>
              <a:gd name="connsiteX17" fmla="*/ 193980 w 331955"/>
              <a:gd name="connsiteY17" fmla="*/ 360976 h 401707"/>
              <a:gd name="connsiteX18" fmla="*/ 176160 w 331955"/>
              <a:gd name="connsiteY18" fmla="*/ 379305 h 401707"/>
              <a:gd name="connsiteX19" fmla="*/ 152231 w 331955"/>
              <a:gd name="connsiteY19" fmla="*/ 371159 h 401707"/>
              <a:gd name="connsiteX20" fmla="*/ 132375 w 331955"/>
              <a:gd name="connsiteY20" fmla="*/ 379305 h 401707"/>
              <a:gd name="connsiteX21" fmla="*/ 121174 w 331955"/>
              <a:gd name="connsiteY21" fmla="*/ 401707 h 401707"/>
              <a:gd name="connsiteX22" fmla="*/ 95717 w 331955"/>
              <a:gd name="connsiteY22" fmla="*/ 401707 h 401707"/>
              <a:gd name="connsiteX23" fmla="*/ 84516 w 331955"/>
              <a:gd name="connsiteY23" fmla="*/ 379305 h 401707"/>
              <a:gd name="connsiteX24" fmla="*/ 64660 w 331955"/>
              <a:gd name="connsiteY24" fmla="*/ 371159 h 401707"/>
              <a:gd name="connsiteX25" fmla="*/ 40731 w 331955"/>
              <a:gd name="connsiteY25" fmla="*/ 378796 h 401707"/>
              <a:gd name="connsiteX26" fmla="*/ 22911 w 331955"/>
              <a:gd name="connsiteY26" fmla="*/ 360976 h 401707"/>
              <a:gd name="connsiteX27" fmla="*/ 30548 w 331955"/>
              <a:gd name="connsiteY27" fmla="*/ 337047 h 401707"/>
              <a:gd name="connsiteX28" fmla="*/ 22402 w 331955"/>
              <a:gd name="connsiteY28" fmla="*/ 317191 h 401707"/>
              <a:gd name="connsiteX29" fmla="*/ 0 w 331955"/>
              <a:gd name="connsiteY29" fmla="*/ 305990 h 401707"/>
              <a:gd name="connsiteX30" fmla="*/ 0 w 331955"/>
              <a:gd name="connsiteY30" fmla="*/ 280533 h 401707"/>
              <a:gd name="connsiteX31" fmla="*/ 22402 w 331955"/>
              <a:gd name="connsiteY31" fmla="*/ 269332 h 401707"/>
              <a:gd name="connsiteX32" fmla="*/ 30548 w 331955"/>
              <a:gd name="connsiteY32" fmla="*/ 249476 h 401707"/>
              <a:gd name="connsiteX33" fmla="*/ 22911 w 331955"/>
              <a:gd name="connsiteY33" fmla="*/ 225547 h 401707"/>
              <a:gd name="connsiteX34" fmla="*/ 40731 w 331955"/>
              <a:gd name="connsiteY34" fmla="*/ 207727 h 401707"/>
              <a:gd name="connsiteX35" fmla="*/ 64660 w 331955"/>
              <a:gd name="connsiteY35" fmla="*/ 215873 h 401707"/>
              <a:gd name="connsiteX36" fmla="*/ 84516 w 331955"/>
              <a:gd name="connsiteY36" fmla="*/ 207727 h 401707"/>
              <a:gd name="connsiteX37" fmla="*/ 223509 w 331955"/>
              <a:gd name="connsiteY37" fmla="*/ 70260 h 401707"/>
              <a:gd name="connsiteX38" fmla="*/ 185324 w 331955"/>
              <a:gd name="connsiteY38" fmla="*/ 108445 h 401707"/>
              <a:gd name="connsiteX39" fmla="*/ 223509 w 331955"/>
              <a:gd name="connsiteY39" fmla="*/ 146630 h 401707"/>
              <a:gd name="connsiteX40" fmla="*/ 261694 w 331955"/>
              <a:gd name="connsiteY40" fmla="*/ 108445 h 401707"/>
              <a:gd name="connsiteX41" fmla="*/ 223509 w 331955"/>
              <a:gd name="connsiteY41" fmla="*/ 70260 h 401707"/>
              <a:gd name="connsiteX42" fmla="*/ 210781 w 331955"/>
              <a:gd name="connsiteY42" fmla="*/ 0 h 401707"/>
              <a:gd name="connsiteX43" fmla="*/ 236238 w 331955"/>
              <a:gd name="connsiteY43" fmla="*/ 0 h 401707"/>
              <a:gd name="connsiteX44" fmla="*/ 247439 w 331955"/>
              <a:gd name="connsiteY44" fmla="*/ 22402 h 401707"/>
              <a:gd name="connsiteX45" fmla="*/ 267295 w 331955"/>
              <a:gd name="connsiteY45" fmla="*/ 30548 h 401707"/>
              <a:gd name="connsiteX46" fmla="*/ 291224 w 331955"/>
              <a:gd name="connsiteY46" fmla="*/ 22402 h 401707"/>
              <a:gd name="connsiteX47" fmla="*/ 309553 w 331955"/>
              <a:gd name="connsiteY47" fmla="*/ 40731 h 401707"/>
              <a:gd name="connsiteX48" fmla="*/ 301407 w 331955"/>
              <a:gd name="connsiteY48" fmla="*/ 64660 h 401707"/>
              <a:gd name="connsiteX49" fmla="*/ 309553 w 331955"/>
              <a:gd name="connsiteY49" fmla="*/ 84516 h 401707"/>
              <a:gd name="connsiteX50" fmla="*/ 331955 w 331955"/>
              <a:gd name="connsiteY50" fmla="*/ 95717 h 401707"/>
              <a:gd name="connsiteX51" fmla="*/ 331955 w 331955"/>
              <a:gd name="connsiteY51" fmla="*/ 121174 h 401707"/>
              <a:gd name="connsiteX52" fmla="*/ 309553 w 331955"/>
              <a:gd name="connsiteY52" fmla="*/ 132375 h 401707"/>
              <a:gd name="connsiteX53" fmla="*/ 300898 w 331955"/>
              <a:gd name="connsiteY53" fmla="*/ 152231 h 401707"/>
              <a:gd name="connsiteX54" fmla="*/ 309044 w 331955"/>
              <a:gd name="connsiteY54" fmla="*/ 176160 h 401707"/>
              <a:gd name="connsiteX55" fmla="*/ 290715 w 331955"/>
              <a:gd name="connsiteY55" fmla="*/ 193980 h 401707"/>
              <a:gd name="connsiteX56" fmla="*/ 266786 w 331955"/>
              <a:gd name="connsiteY56" fmla="*/ 185834 h 401707"/>
              <a:gd name="connsiteX57" fmla="*/ 246930 w 331955"/>
              <a:gd name="connsiteY57" fmla="*/ 193980 h 401707"/>
              <a:gd name="connsiteX58" fmla="*/ 235729 w 331955"/>
              <a:gd name="connsiteY58" fmla="*/ 216382 h 401707"/>
              <a:gd name="connsiteX59" fmla="*/ 210272 w 331955"/>
              <a:gd name="connsiteY59" fmla="*/ 216382 h 401707"/>
              <a:gd name="connsiteX60" fmla="*/ 199071 w 331955"/>
              <a:gd name="connsiteY60" fmla="*/ 193980 h 401707"/>
              <a:gd name="connsiteX61" fmla="*/ 179215 w 331955"/>
              <a:gd name="connsiteY61" fmla="*/ 185834 h 401707"/>
              <a:gd name="connsiteX62" fmla="*/ 155286 w 331955"/>
              <a:gd name="connsiteY62" fmla="*/ 193980 h 401707"/>
              <a:gd name="connsiteX63" fmla="*/ 137466 w 331955"/>
              <a:gd name="connsiteY63" fmla="*/ 176160 h 401707"/>
              <a:gd name="connsiteX64" fmla="*/ 145612 w 331955"/>
              <a:gd name="connsiteY64" fmla="*/ 152231 h 401707"/>
              <a:gd name="connsiteX65" fmla="*/ 137466 w 331955"/>
              <a:gd name="connsiteY65" fmla="*/ 132375 h 401707"/>
              <a:gd name="connsiteX66" fmla="*/ 115064 w 331955"/>
              <a:gd name="connsiteY66" fmla="*/ 121174 h 401707"/>
              <a:gd name="connsiteX67" fmla="*/ 115064 w 331955"/>
              <a:gd name="connsiteY67" fmla="*/ 95717 h 401707"/>
              <a:gd name="connsiteX68" fmla="*/ 137466 w 331955"/>
              <a:gd name="connsiteY68" fmla="*/ 84516 h 401707"/>
              <a:gd name="connsiteX69" fmla="*/ 145612 w 331955"/>
              <a:gd name="connsiteY69" fmla="*/ 64660 h 401707"/>
              <a:gd name="connsiteX70" fmla="*/ 137466 w 331955"/>
              <a:gd name="connsiteY70" fmla="*/ 40731 h 401707"/>
              <a:gd name="connsiteX71" fmla="*/ 155795 w 331955"/>
              <a:gd name="connsiteY71" fmla="*/ 22402 h 401707"/>
              <a:gd name="connsiteX72" fmla="*/ 179724 w 331955"/>
              <a:gd name="connsiteY72" fmla="*/ 30548 h 401707"/>
              <a:gd name="connsiteX73" fmla="*/ 199580 w 331955"/>
              <a:gd name="connsiteY73" fmla="*/ 22402 h 401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31955" h="401707">
                <a:moveTo>
                  <a:pt x="108445" y="255585"/>
                </a:moveTo>
                <a:cubicBezTo>
                  <a:pt x="87571" y="255585"/>
                  <a:pt x="70260" y="272387"/>
                  <a:pt x="70260" y="293770"/>
                </a:cubicBezTo>
                <a:cubicBezTo>
                  <a:pt x="70260" y="314645"/>
                  <a:pt x="87062" y="331955"/>
                  <a:pt x="108445" y="331955"/>
                </a:cubicBezTo>
                <a:cubicBezTo>
                  <a:pt x="129829" y="331955"/>
                  <a:pt x="146630" y="314645"/>
                  <a:pt x="146630" y="293770"/>
                </a:cubicBezTo>
                <a:cubicBezTo>
                  <a:pt x="146630" y="272896"/>
                  <a:pt x="129829" y="255585"/>
                  <a:pt x="108445" y="255585"/>
                </a:cubicBezTo>
                <a:close/>
                <a:moveTo>
                  <a:pt x="95717" y="185325"/>
                </a:moveTo>
                <a:lnTo>
                  <a:pt x="121174" y="185325"/>
                </a:lnTo>
                <a:lnTo>
                  <a:pt x="132375" y="207727"/>
                </a:lnTo>
                <a:cubicBezTo>
                  <a:pt x="138993" y="209763"/>
                  <a:pt x="146121" y="212309"/>
                  <a:pt x="152231" y="215873"/>
                </a:cubicBezTo>
                <a:lnTo>
                  <a:pt x="176160" y="207727"/>
                </a:lnTo>
                <a:lnTo>
                  <a:pt x="194489" y="226056"/>
                </a:lnTo>
                <a:lnTo>
                  <a:pt x="186343" y="249985"/>
                </a:lnTo>
                <a:cubicBezTo>
                  <a:pt x="189907" y="256095"/>
                  <a:pt x="192452" y="262713"/>
                  <a:pt x="194489" y="269841"/>
                </a:cubicBezTo>
                <a:lnTo>
                  <a:pt x="216891" y="281042"/>
                </a:lnTo>
                <a:lnTo>
                  <a:pt x="216891" y="306499"/>
                </a:lnTo>
                <a:lnTo>
                  <a:pt x="194489" y="317700"/>
                </a:lnTo>
                <a:cubicBezTo>
                  <a:pt x="192452" y="324828"/>
                  <a:pt x="189907" y="331446"/>
                  <a:pt x="186343" y="337556"/>
                </a:cubicBezTo>
                <a:lnTo>
                  <a:pt x="193980" y="360976"/>
                </a:lnTo>
                <a:lnTo>
                  <a:pt x="176160" y="379305"/>
                </a:lnTo>
                <a:lnTo>
                  <a:pt x="152231" y="371159"/>
                </a:lnTo>
                <a:cubicBezTo>
                  <a:pt x="146121" y="374723"/>
                  <a:pt x="139503" y="377268"/>
                  <a:pt x="132375" y="379305"/>
                </a:cubicBezTo>
                <a:lnTo>
                  <a:pt x="121174" y="401707"/>
                </a:lnTo>
                <a:lnTo>
                  <a:pt x="95717" y="401707"/>
                </a:lnTo>
                <a:lnTo>
                  <a:pt x="84516" y="379305"/>
                </a:lnTo>
                <a:cubicBezTo>
                  <a:pt x="77388" y="377268"/>
                  <a:pt x="70770" y="374723"/>
                  <a:pt x="64660" y="371159"/>
                </a:cubicBezTo>
                <a:lnTo>
                  <a:pt x="40731" y="378796"/>
                </a:lnTo>
                <a:lnTo>
                  <a:pt x="22911" y="360976"/>
                </a:lnTo>
                <a:lnTo>
                  <a:pt x="30548" y="337047"/>
                </a:lnTo>
                <a:cubicBezTo>
                  <a:pt x="26984" y="330937"/>
                  <a:pt x="24438" y="324318"/>
                  <a:pt x="22402" y="317191"/>
                </a:cubicBezTo>
                <a:lnTo>
                  <a:pt x="0" y="305990"/>
                </a:lnTo>
                <a:lnTo>
                  <a:pt x="0" y="280533"/>
                </a:lnTo>
                <a:lnTo>
                  <a:pt x="22402" y="269332"/>
                </a:lnTo>
                <a:cubicBezTo>
                  <a:pt x="24438" y="262713"/>
                  <a:pt x="26984" y="255585"/>
                  <a:pt x="30548" y="249476"/>
                </a:cubicBezTo>
                <a:lnTo>
                  <a:pt x="22911" y="225547"/>
                </a:lnTo>
                <a:lnTo>
                  <a:pt x="40731" y="207727"/>
                </a:lnTo>
                <a:lnTo>
                  <a:pt x="64660" y="215873"/>
                </a:lnTo>
                <a:cubicBezTo>
                  <a:pt x="70770" y="212309"/>
                  <a:pt x="77388" y="209763"/>
                  <a:pt x="84516" y="207727"/>
                </a:cubicBezTo>
                <a:close/>
                <a:moveTo>
                  <a:pt x="223509" y="70260"/>
                </a:moveTo>
                <a:cubicBezTo>
                  <a:pt x="202635" y="70260"/>
                  <a:pt x="185324" y="87571"/>
                  <a:pt x="185324" y="108445"/>
                </a:cubicBezTo>
                <a:cubicBezTo>
                  <a:pt x="185324" y="129320"/>
                  <a:pt x="202126" y="146630"/>
                  <a:pt x="223509" y="146630"/>
                </a:cubicBezTo>
                <a:cubicBezTo>
                  <a:pt x="244384" y="146630"/>
                  <a:pt x="261694" y="129320"/>
                  <a:pt x="261694" y="108445"/>
                </a:cubicBezTo>
                <a:cubicBezTo>
                  <a:pt x="261694" y="87571"/>
                  <a:pt x="244893" y="70260"/>
                  <a:pt x="223509" y="70260"/>
                </a:cubicBezTo>
                <a:close/>
                <a:moveTo>
                  <a:pt x="210781" y="0"/>
                </a:moveTo>
                <a:lnTo>
                  <a:pt x="236238" y="0"/>
                </a:lnTo>
                <a:lnTo>
                  <a:pt x="247439" y="22402"/>
                </a:lnTo>
                <a:cubicBezTo>
                  <a:pt x="254567" y="24438"/>
                  <a:pt x="261185" y="26984"/>
                  <a:pt x="267295" y="30548"/>
                </a:cubicBezTo>
                <a:lnTo>
                  <a:pt x="291224" y="22402"/>
                </a:lnTo>
                <a:lnTo>
                  <a:pt x="309553" y="40731"/>
                </a:lnTo>
                <a:lnTo>
                  <a:pt x="301407" y="64660"/>
                </a:lnTo>
                <a:cubicBezTo>
                  <a:pt x="304971" y="70770"/>
                  <a:pt x="307516" y="77388"/>
                  <a:pt x="309553" y="84516"/>
                </a:cubicBezTo>
                <a:lnTo>
                  <a:pt x="331955" y="95717"/>
                </a:lnTo>
                <a:lnTo>
                  <a:pt x="331955" y="121174"/>
                </a:lnTo>
                <a:lnTo>
                  <a:pt x="309553" y="132375"/>
                </a:lnTo>
                <a:cubicBezTo>
                  <a:pt x="307516" y="138993"/>
                  <a:pt x="304462" y="146121"/>
                  <a:pt x="300898" y="152231"/>
                </a:cubicBezTo>
                <a:lnTo>
                  <a:pt x="309044" y="176160"/>
                </a:lnTo>
                <a:lnTo>
                  <a:pt x="290715" y="193980"/>
                </a:lnTo>
                <a:lnTo>
                  <a:pt x="266786" y="185834"/>
                </a:lnTo>
                <a:cubicBezTo>
                  <a:pt x="260676" y="189398"/>
                  <a:pt x="254057" y="191943"/>
                  <a:pt x="246930" y="193980"/>
                </a:cubicBezTo>
                <a:lnTo>
                  <a:pt x="235729" y="216382"/>
                </a:lnTo>
                <a:lnTo>
                  <a:pt x="210272" y="216382"/>
                </a:lnTo>
                <a:lnTo>
                  <a:pt x="199071" y="193980"/>
                </a:lnTo>
                <a:cubicBezTo>
                  <a:pt x="191943" y="191943"/>
                  <a:pt x="185324" y="189398"/>
                  <a:pt x="179215" y="185834"/>
                </a:cubicBezTo>
                <a:lnTo>
                  <a:pt x="155286" y="193980"/>
                </a:lnTo>
                <a:lnTo>
                  <a:pt x="137466" y="176160"/>
                </a:lnTo>
                <a:lnTo>
                  <a:pt x="145612" y="152231"/>
                </a:lnTo>
                <a:cubicBezTo>
                  <a:pt x="142048" y="146121"/>
                  <a:pt x="139502" y="139503"/>
                  <a:pt x="137466" y="132375"/>
                </a:cubicBezTo>
                <a:lnTo>
                  <a:pt x="115064" y="121174"/>
                </a:lnTo>
                <a:lnTo>
                  <a:pt x="115064" y="95717"/>
                </a:lnTo>
                <a:lnTo>
                  <a:pt x="137466" y="84516"/>
                </a:lnTo>
                <a:cubicBezTo>
                  <a:pt x="139502" y="77388"/>
                  <a:pt x="142048" y="70770"/>
                  <a:pt x="145612" y="64660"/>
                </a:cubicBezTo>
                <a:lnTo>
                  <a:pt x="137466" y="40731"/>
                </a:lnTo>
                <a:lnTo>
                  <a:pt x="155795" y="22402"/>
                </a:lnTo>
                <a:lnTo>
                  <a:pt x="179724" y="30548"/>
                </a:lnTo>
                <a:cubicBezTo>
                  <a:pt x="185834" y="26984"/>
                  <a:pt x="192452" y="24438"/>
                  <a:pt x="199580" y="22402"/>
                </a:cubicBezTo>
                <a:close/>
              </a:path>
            </a:pathLst>
          </a:custGeom>
          <a:solidFill>
            <a:schemeClr val="accent4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1" name="Freeform: Shape 160">
            <a:extLst>
              <a:ext uri="{FF2B5EF4-FFF2-40B4-BE49-F238E27FC236}">
                <a16:creationId xmlns:a16="http://schemas.microsoft.com/office/drawing/2014/main" id="{AFACA5E4-B3DC-4661-9944-453BB78FC774}"/>
              </a:ext>
            </a:extLst>
          </p:cNvPr>
          <p:cNvSpPr/>
          <p:nvPr/>
        </p:nvSpPr>
        <p:spPr>
          <a:xfrm>
            <a:off x="7743297" y="3979994"/>
            <a:ext cx="412237" cy="412758"/>
          </a:xfrm>
          <a:custGeom>
            <a:avLst/>
            <a:gdLst>
              <a:gd name="connsiteX0" fmla="*/ 113029 w 402853"/>
              <a:gd name="connsiteY0" fmla="*/ 75863 h 403362"/>
              <a:gd name="connsiteX1" fmla="*/ 123212 w 402853"/>
              <a:gd name="connsiteY1" fmla="*/ 82991 h 403362"/>
              <a:gd name="connsiteX2" fmla="*/ 144086 w 402853"/>
              <a:gd name="connsiteY2" fmla="*/ 195000 h 403362"/>
              <a:gd name="connsiteX3" fmla="*/ 174634 w 402853"/>
              <a:gd name="connsiteY3" fmla="*/ 114048 h 403362"/>
              <a:gd name="connsiteX4" fmla="*/ 180744 w 402853"/>
              <a:gd name="connsiteY4" fmla="*/ 108448 h 403362"/>
              <a:gd name="connsiteX5" fmla="*/ 191945 w 402853"/>
              <a:gd name="connsiteY5" fmla="*/ 114557 h 403362"/>
              <a:gd name="connsiteX6" fmla="*/ 208237 w 402853"/>
              <a:gd name="connsiteY6" fmla="*/ 171071 h 403362"/>
              <a:gd name="connsiteX7" fmla="*/ 227584 w 402853"/>
              <a:gd name="connsiteY7" fmla="*/ 150197 h 403362"/>
              <a:gd name="connsiteX8" fmla="*/ 234203 w 402853"/>
              <a:gd name="connsiteY8" fmla="*/ 146124 h 403362"/>
              <a:gd name="connsiteX9" fmla="*/ 263223 w 402853"/>
              <a:gd name="connsiteY9" fmla="*/ 146124 h 403362"/>
              <a:gd name="connsiteX10" fmla="*/ 263732 w 402853"/>
              <a:gd name="connsiteY10" fmla="*/ 146124 h 403362"/>
              <a:gd name="connsiteX11" fmla="*/ 263732 w 402853"/>
              <a:gd name="connsiteY11" fmla="*/ 166489 h 403362"/>
              <a:gd name="connsiteX12" fmla="*/ 238785 w 402853"/>
              <a:gd name="connsiteY12" fmla="*/ 166489 h 403362"/>
              <a:gd name="connsiteX13" fmla="*/ 211292 w 402853"/>
              <a:gd name="connsiteY13" fmla="*/ 195000 h 403362"/>
              <a:gd name="connsiteX14" fmla="*/ 207219 w 402853"/>
              <a:gd name="connsiteY14" fmla="*/ 197546 h 403362"/>
              <a:gd name="connsiteX15" fmla="*/ 196018 w 402853"/>
              <a:gd name="connsiteY15" fmla="*/ 191436 h 403362"/>
              <a:gd name="connsiteX16" fmla="*/ 182780 w 402853"/>
              <a:gd name="connsiteY16" fmla="*/ 145614 h 403362"/>
              <a:gd name="connsiteX17" fmla="*/ 150196 w 402853"/>
              <a:gd name="connsiteY17" fmla="*/ 231149 h 403362"/>
              <a:gd name="connsiteX18" fmla="*/ 141540 w 402853"/>
              <a:gd name="connsiteY18" fmla="*/ 236749 h 403362"/>
              <a:gd name="connsiteX19" fmla="*/ 140522 w 402853"/>
              <a:gd name="connsiteY19" fmla="*/ 236749 h 403362"/>
              <a:gd name="connsiteX20" fmla="*/ 132376 w 402853"/>
              <a:gd name="connsiteY20" fmla="*/ 229621 h 403362"/>
              <a:gd name="connsiteX21" fmla="*/ 112011 w 402853"/>
              <a:gd name="connsiteY21" fmla="*/ 120158 h 403362"/>
              <a:gd name="connsiteX22" fmla="*/ 99282 w 402853"/>
              <a:gd name="connsiteY22" fmla="*/ 158852 h 403362"/>
              <a:gd name="connsiteX23" fmla="*/ 90627 w 402853"/>
              <a:gd name="connsiteY23" fmla="*/ 166489 h 403362"/>
              <a:gd name="connsiteX24" fmla="*/ 44296 w 402853"/>
              <a:gd name="connsiteY24" fmla="*/ 166489 h 403362"/>
              <a:gd name="connsiteX25" fmla="*/ 44296 w 402853"/>
              <a:gd name="connsiteY25" fmla="*/ 146124 h 403362"/>
              <a:gd name="connsiteX26" fmla="*/ 84008 w 402853"/>
              <a:gd name="connsiteY26" fmla="*/ 146124 h 403362"/>
              <a:gd name="connsiteX27" fmla="*/ 105901 w 402853"/>
              <a:gd name="connsiteY27" fmla="*/ 81973 h 403362"/>
              <a:gd name="connsiteX28" fmla="*/ 113029 w 402853"/>
              <a:gd name="connsiteY28" fmla="*/ 75863 h 403362"/>
              <a:gd name="connsiteX29" fmla="*/ 153760 w 402853"/>
              <a:gd name="connsiteY29" fmla="*/ 31568 h 403362"/>
              <a:gd name="connsiteX30" fmla="*/ 31568 w 402853"/>
              <a:gd name="connsiteY30" fmla="*/ 153760 h 403362"/>
              <a:gd name="connsiteX31" fmla="*/ 153760 w 402853"/>
              <a:gd name="connsiteY31" fmla="*/ 275952 h 403362"/>
              <a:gd name="connsiteX32" fmla="*/ 275952 w 402853"/>
              <a:gd name="connsiteY32" fmla="*/ 153760 h 403362"/>
              <a:gd name="connsiteX33" fmla="*/ 153760 w 402853"/>
              <a:gd name="connsiteY33" fmla="*/ 31568 h 403362"/>
              <a:gd name="connsiteX34" fmla="*/ 153760 w 402853"/>
              <a:gd name="connsiteY34" fmla="*/ 2 h 403362"/>
              <a:gd name="connsiteX35" fmla="*/ 306500 w 402853"/>
              <a:gd name="connsiteY35" fmla="*/ 154269 h 403362"/>
              <a:gd name="connsiteX36" fmla="*/ 274934 w 402853"/>
              <a:gd name="connsiteY36" fmla="*/ 246931 h 403362"/>
              <a:gd name="connsiteX37" fmla="*/ 297845 w 402853"/>
              <a:gd name="connsiteY37" fmla="*/ 269333 h 403362"/>
              <a:gd name="connsiteX38" fmla="*/ 329411 w 402853"/>
              <a:gd name="connsiteY38" fmla="*/ 279007 h 403362"/>
              <a:gd name="connsiteX39" fmla="*/ 392544 w 402853"/>
              <a:gd name="connsiteY39" fmla="*/ 342649 h 403362"/>
              <a:gd name="connsiteX40" fmla="*/ 392544 w 402853"/>
              <a:gd name="connsiteY40" fmla="*/ 393053 h 403362"/>
              <a:gd name="connsiteX41" fmla="*/ 342139 w 402853"/>
              <a:gd name="connsiteY41" fmla="*/ 393053 h 403362"/>
              <a:gd name="connsiteX42" fmla="*/ 278498 w 402853"/>
              <a:gd name="connsiteY42" fmla="*/ 329411 h 403362"/>
              <a:gd name="connsiteX43" fmla="*/ 268824 w 402853"/>
              <a:gd name="connsiteY43" fmla="*/ 297336 h 403362"/>
              <a:gd name="connsiteX44" fmla="*/ 246422 w 402853"/>
              <a:gd name="connsiteY44" fmla="*/ 274934 h 403362"/>
              <a:gd name="connsiteX45" fmla="*/ 152742 w 402853"/>
              <a:gd name="connsiteY45" fmla="*/ 306500 h 403362"/>
              <a:gd name="connsiteX46" fmla="*/ 2 w 402853"/>
              <a:gd name="connsiteY46" fmla="*/ 152742 h 403362"/>
              <a:gd name="connsiteX47" fmla="*/ 153760 w 402853"/>
              <a:gd name="connsiteY47" fmla="*/ 2 h 40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402853" h="403362">
                <a:moveTo>
                  <a:pt x="113029" y="75863"/>
                </a:moveTo>
                <a:cubicBezTo>
                  <a:pt x="117611" y="74845"/>
                  <a:pt x="122193" y="77900"/>
                  <a:pt x="123212" y="82991"/>
                </a:cubicBezTo>
                <a:lnTo>
                  <a:pt x="144086" y="195000"/>
                </a:lnTo>
                <a:lnTo>
                  <a:pt x="174634" y="114048"/>
                </a:lnTo>
                <a:cubicBezTo>
                  <a:pt x="175652" y="110993"/>
                  <a:pt x="178198" y="109466"/>
                  <a:pt x="180744" y="108448"/>
                </a:cubicBezTo>
                <a:cubicBezTo>
                  <a:pt x="185326" y="106920"/>
                  <a:pt x="190417" y="109975"/>
                  <a:pt x="191945" y="114557"/>
                </a:cubicBezTo>
                <a:lnTo>
                  <a:pt x="208237" y="171071"/>
                </a:lnTo>
                <a:lnTo>
                  <a:pt x="227584" y="150197"/>
                </a:lnTo>
                <a:cubicBezTo>
                  <a:pt x="229111" y="148160"/>
                  <a:pt x="231657" y="146633"/>
                  <a:pt x="234203" y="146124"/>
                </a:cubicBezTo>
                <a:lnTo>
                  <a:pt x="263223" y="146124"/>
                </a:lnTo>
                <a:lnTo>
                  <a:pt x="263732" y="146124"/>
                </a:lnTo>
                <a:lnTo>
                  <a:pt x="263732" y="166489"/>
                </a:lnTo>
                <a:lnTo>
                  <a:pt x="238785" y="166489"/>
                </a:lnTo>
                <a:lnTo>
                  <a:pt x="211292" y="195000"/>
                </a:lnTo>
                <a:cubicBezTo>
                  <a:pt x="210273" y="196019"/>
                  <a:pt x="208746" y="197037"/>
                  <a:pt x="207219" y="197546"/>
                </a:cubicBezTo>
                <a:cubicBezTo>
                  <a:pt x="202127" y="199073"/>
                  <a:pt x="197545" y="196019"/>
                  <a:pt x="196018" y="191436"/>
                </a:cubicBezTo>
                <a:lnTo>
                  <a:pt x="182780" y="145614"/>
                </a:lnTo>
                <a:lnTo>
                  <a:pt x="150196" y="231149"/>
                </a:lnTo>
                <a:cubicBezTo>
                  <a:pt x="148668" y="234713"/>
                  <a:pt x="145104" y="236749"/>
                  <a:pt x="141540" y="236749"/>
                </a:cubicBezTo>
                <a:lnTo>
                  <a:pt x="140522" y="236749"/>
                </a:lnTo>
                <a:cubicBezTo>
                  <a:pt x="136449" y="236749"/>
                  <a:pt x="132885" y="233694"/>
                  <a:pt x="132376" y="229621"/>
                </a:cubicBezTo>
                <a:lnTo>
                  <a:pt x="112011" y="120158"/>
                </a:lnTo>
                <a:lnTo>
                  <a:pt x="99282" y="158852"/>
                </a:lnTo>
                <a:cubicBezTo>
                  <a:pt x="98264" y="162925"/>
                  <a:pt x="94700" y="165980"/>
                  <a:pt x="90627" y="166489"/>
                </a:cubicBezTo>
                <a:lnTo>
                  <a:pt x="44296" y="166489"/>
                </a:lnTo>
                <a:lnTo>
                  <a:pt x="44296" y="146124"/>
                </a:lnTo>
                <a:lnTo>
                  <a:pt x="84008" y="146124"/>
                </a:lnTo>
                <a:lnTo>
                  <a:pt x="105901" y="81973"/>
                </a:lnTo>
                <a:cubicBezTo>
                  <a:pt x="107429" y="78918"/>
                  <a:pt x="109974" y="76372"/>
                  <a:pt x="113029" y="75863"/>
                </a:cubicBezTo>
                <a:close/>
                <a:moveTo>
                  <a:pt x="153760" y="31568"/>
                </a:moveTo>
                <a:cubicBezTo>
                  <a:pt x="86045" y="31568"/>
                  <a:pt x="31568" y="86045"/>
                  <a:pt x="31568" y="153760"/>
                </a:cubicBezTo>
                <a:cubicBezTo>
                  <a:pt x="31568" y="221475"/>
                  <a:pt x="86045" y="275952"/>
                  <a:pt x="153760" y="275952"/>
                </a:cubicBezTo>
                <a:cubicBezTo>
                  <a:pt x="220966" y="275952"/>
                  <a:pt x="275952" y="220966"/>
                  <a:pt x="275952" y="153760"/>
                </a:cubicBezTo>
                <a:cubicBezTo>
                  <a:pt x="275952" y="86045"/>
                  <a:pt x="221475" y="31568"/>
                  <a:pt x="153760" y="31568"/>
                </a:cubicBezTo>
                <a:close/>
                <a:moveTo>
                  <a:pt x="153760" y="2"/>
                </a:moveTo>
                <a:cubicBezTo>
                  <a:pt x="238276" y="511"/>
                  <a:pt x="307009" y="69244"/>
                  <a:pt x="306500" y="154269"/>
                </a:cubicBezTo>
                <a:cubicBezTo>
                  <a:pt x="306500" y="187872"/>
                  <a:pt x="295299" y="220457"/>
                  <a:pt x="274934" y="246931"/>
                </a:cubicBezTo>
                <a:lnTo>
                  <a:pt x="297845" y="269333"/>
                </a:lnTo>
                <a:cubicBezTo>
                  <a:pt x="309046" y="266788"/>
                  <a:pt x="321265" y="270861"/>
                  <a:pt x="329411" y="279007"/>
                </a:cubicBezTo>
                <a:lnTo>
                  <a:pt x="392544" y="342649"/>
                </a:lnTo>
                <a:cubicBezTo>
                  <a:pt x="406290" y="356395"/>
                  <a:pt x="406290" y="379306"/>
                  <a:pt x="392544" y="393053"/>
                </a:cubicBezTo>
                <a:cubicBezTo>
                  <a:pt x="378797" y="406799"/>
                  <a:pt x="355886" y="406799"/>
                  <a:pt x="342139" y="393053"/>
                </a:cubicBezTo>
                <a:lnTo>
                  <a:pt x="278498" y="329411"/>
                </a:lnTo>
                <a:cubicBezTo>
                  <a:pt x="270352" y="320756"/>
                  <a:pt x="266788" y="309046"/>
                  <a:pt x="268824" y="297336"/>
                </a:cubicBezTo>
                <a:lnTo>
                  <a:pt x="246422" y="274934"/>
                </a:lnTo>
                <a:cubicBezTo>
                  <a:pt x="219438" y="295299"/>
                  <a:pt x="186345" y="306500"/>
                  <a:pt x="152742" y="306500"/>
                </a:cubicBezTo>
                <a:cubicBezTo>
                  <a:pt x="68226" y="305991"/>
                  <a:pt x="-507" y="237258"/>
                  <a:pt x="2" y="152742"/>
                </a:cubicBezTo>
                <a:cubicBezTo>
                  <a:pt x="511" y="68226"/>
                  <a:pt x="69244" y="-507"/>
                  <a:pt x="153760" y="2"/>
                </a:cubicBezTo>
                <a:close/>
              </a:path>
            </a:pathLst>
          </a:custGeom>
          <a:solidFill>
            <a:schemeClr val="accent3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60" name="Freeform: Shape 159">
            <a:extLst>
              <a:ext uri="{FF2B5EF4-FFF2-40B4-BE49-F238E27FC236}">
                <a16:creationId xmlns:a16="http://schemas.microsoft.com/office/drawing/2014/main" id="{AF4076DD-5324-4910-9744-ED4DB5DBD4A4}"/>
              </a:ext>
            </a:extLst>
          </p:cNvPr>
          <p:cNvSpPr/>
          <p:nvPr/>
        </p:nvSpPr>
        <p:spPr>
          <a:xfrm>
            <a:off x="7767089" y="2131731"/>
            <a:ext cx="354586" cy="406090"/>
          </a:xfrm>
          <a:custGeom>
            <a:avLst/>
            <a:gdLst>
              <a:gd name="connsiteX0" fmla="*/ 172950 w 346514"/>
              <a:gd name="connsiteY0" fmla="*/ 315663 h 396847"/>
              <a:gd name="connsiteX1" fmla="*/ 183132 w 346514"/>
              <a:gd name="connsiteY1" fmla="*/ 325846 h 396847"/>
              <a:gd name="connsiteX2" fmla="*/ 172950 w 346514"/>
              <a:gd name="connsiteY2" fmla="*/ 336028 h 396847"/>
              <a:gd name="connsiteX3" fmla="*/ 162767 w 346514"/>
              <a:gd name="connsiteY3" fmla="*/ 325846 h 396847"/>
              <a:gd name="connsiteX4" fmla="*/ 172950 w 346514"/>
              <a:gd name="connsiteY4" fmla="*/ 315663 h 396847"/>
              <a:gd name="connsiteX5" fmla="*/ 274777 w 346514"/>
              <a:gd name="connsiteY5" fmla="*/ 208745 h 396847"/>
              <a:gd name="connsiteX6" fmla="*/ 284959 w 346514"/>
              <a:gd name="connsiteY6" fmla="*/ 218928 h 396847"/>
              <a:gd name="connsiteX7" fmla="*/ 274777 w 346514"/>
              <a:gd name="connsiteY7" fmla="*/ 229110 h 396847"/>
              <a:gd name="connsiteX8" fmla="*/ 264594 w 346514"/>
              <a:gd name="connsiteY8" fmla="*/ 218928 h 396847"/>
              <a:gd name="connsiteX9" fmla="*/ 274777 w 346514"/>
              <a:gd name="connsiteY9" fmla="*/ 208745 h 396847"/>
              <a:gd name="connsiteX10" fmla="*/ 71124 w 346514"/>
              <a:gd name="connsiteY10" fmla="*/ 208745 h 396847"/>
              <a:gd name="connsiteX11" fmla="*/ 81306 w 346514"/>
              <a:gd name="connsiteY11" fmla="*/ 218928 h 396847"/>
              <a:gd name="connsiteX12" fmla="*/ 71124 w 346514"/>
              <a:gd name="connsiteY12" fmla="*/ 229110 h 396847"/>
              <a:gd name="connsiteX13" fmla="*/ 60941 w 346514"/>
              <a:gd name="connsiteY13" fmla="*/ 218928 h 396847"/>
              <a:gd name="connsiteX14" fmla="*/ 71124 w 346514"/>
              <a:gd name="connsiteY14" fmla="*/ 208745 h 396847"/>
              <a:gd name="connsiteX15" fmla="*/ 162767 w 346514"/>
              <a:gd name="connsiteY15" fmla="*/ 147649 h 396847"/>
              <a:gd name="connsiteX16" fmla="*/ 183132 w 346514"/>
              <a:gd name="connsiteY16" fmla="*/ 147649 h 396847"/>
              <a:gd name="connsiteX17" fmla="*/ 183132 w 346514"/>
              <a:gd name="connsiteY17" fmla="*/ 214855 h 396847"/>
              <a:gd name="connsiteX18" fmla="*/ 230482 w 346514"/>
              <a:gd name="connsiteY18" fmla="*/ 262204 h 396847"/>
              <a:gd name="connsiteX19" fmla="*/ 216226 w 346514"/>
              <a:gd name="connsiteY19" fmla="*/ 276460 h 396847"/>
              <a:gd name="connsiteX20" fmla="*/ 165822 w 346514"/>
              <a:gd name="connsiteY20" fmla="*/ 226056 h 396847"/>
              <a:gd name="connsiteX21" fmla="*/ 162767 w 346514"/>
              <a:gd name="connsiteY21" fmla="*/ 218928 h 396847"/>
              <a:gd name="connsiteX22" fmla="*/ 172950 w 346514"/>
              <a:gd name="connsiteY22" fmla="*/ 112009 h 396847"/>
              <a:gd name="connsiteX23" fmla="*/ 183132 w 346514"/>
              <a:gd name="connsiteY23" fmla="*/ 122192 h 396847"/>
              <a:gd name="connsiteX24" fmla="*/ 172950 w 346514"/>
              <a:gd name="connsiteY24" fmla="*/ 132374 h 396847"/>
              <a:gd name="connsiteX25" fmla="*/ 162767 w 346514"/>
              <a:gd name="connsiteY25" fmla="*/ 122192 h 396847"/>
              <a:gd name="connsiteX26" fmla="*/ 172950 w 346514"/>
              <a:gd name="connsiteY26" fmla="*/ 112009 h 396847"/>
              <a:gd name="connsiteX27" fmla="*/ 172950 w 346514"/>
              <a:gd name="connsiteY27" fmla="*/ 81461 h 396847"/>
              <a:gd name="connsiteX28" fmla="*/ 30392 w 346514"/>
              <a:gd name="connsiteY28" fmla="*/ 224020 h 396847"/>
              <a:gd name="connsiteX29" fmla="*/ 172950 w 346514"/>
              <a:gd name="connsiteY29" fmla="*/ 366577 h 396847"/>
              <a:gd name="connsiteX30" fmla="*/ 315508 w 346514"/>
              <a:gd name="connsiteY30" fmla="*/ 224020 h 396847"/>
              <a:gd name="connsiteX31" fmla="*/ 172950 w 346514"/>
              <a:gd name="connsiteY31" fmla="*/ 81461 h 396847"/>
              <a:gd name="connsiteX32" fmla="*/ 111854 w 346514"/>
              <a:gd name="connsiteY32" fmla="*/ 0 h 396847"/>
              <a:gd name="connsiteX33" fmla="*/ 234047 w 346514"/>
              <a:gd name="connsiteY33" fmla="*/ 0 h 396847"/>
              <a:gd name="connsiteX34" fmla="*/ 234047 w 346514"/>
              <a:gd name="connsiteY34" fmla="*/ 30548 h 396847"/>
              <a:gd name="connsiteX35" fmla="*/ 188225 w 346514"/>
              <a:gd name="connsiteY35" fmla="*/ 30548 h 396847"/>
              <a:gd name="connsiteX36" fmla="*/ 188225 w 346514"/>
              <a:gd name="connsiteY36" fmla="*/ 51932 h 396847"/>
              <a:gd name="connsiteX37" fmla="*/ 269686 w 346514"/>
              <a:gd name="connsiteY37" fmla="*/ 80443 h 396847"/>
              <a:gd name="connsiteX38" fmla="*/ 286997 w 346514"/>
              <a:gd name="connsiteY38" fmla="*/ 62623 h 396847"/>
              <a:gd name="connsiteX39" fmla="*/ 308380 w 346514"/>
              <a:gd name="connsiteY39" fmla="*/ 63133 h 396847"/>
              <a:gd name="connsiteX40" fmla="*/ 308889 w 346514"/>
              <a:gd name="connsiteY40" fmla="*/ 84516 h 396847"/>
              <a:gd name="connsiteX41" fmla="*/ 293615 w 346514"/>
              <a:gd name="connsiteY41" fmla="*/ 99790 h 396847"/>
              <a:gd name="connsiteX42" fmla="*/ 320599 w 346514"/>
              <a:gd name="connsiteY42" fmla="*/ 315155 h 396847"/>
              <a:gd name="connsiteX43" fmla="*/ 115418 w 346514"/>
              <a:gd name="connsiteY43" fmla="*/ 386942 h 396847"/>
              <a:gd name="connsiteX44" fmla="*/ 1372 w 346514"/>
              <a:gd name="connsiteY44" fmla="*/ 202127 h 396847"/>
              <a:gd name="connsiteX45" fmla="*/ 157676 w 346514"/>
              <a:gd name="connsiteY45" fmla="*/ 51422 h 396847"/>
              <a:gd name="connsiteX46" fmla="*/ 157676 w 346514"/>
              <a:gd name="connsiteY46" fmla="*/ 30548 h 396847"/>
              <a:gd name="connsiteX47" fmla="*/ 111854 w 346514"/>
              <a:gd name="connsiteY47" fmla="*/ 30548 h 39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6514" h="396847">
                <a:moveTo>
                  <a:pt x="172950" y="315663"/>
                </a:moveTo>
                <a:cubicBezTo>
                  <a:pt x="178573" y="315663"/>
                  <a:pt x="183132" y="320222"/>
                  <a:pt x="183132" y="325846"/>
                </a:cubicBezTo>
                <a:cubicBezTo>
                  <a:pt x="183132" y="331469"/>
                  <a:pt x="178573" y="336028"/>
                  <a:pt x="172950" y="336028"/>
                </a:cubicBezTo>
                <a:cubicBezTo>
                  <a:pt x="167326" y="336028"/>
                  <a:pt x="162767" y="331469"/>
                  <a:pt x="162767" y="325846"/>
                </a:cubicBezTo>
                <a:cubicBezTo>
                  <a:pt x="162767" y="320222"/>
                  <a:pt x="167326" y="315663"/>
                  <a:pt x="172950" y="315663"/>
                </a:cubicBezTo>
                <a:close/>
                <a:moveTo>
                  <a:pt x="274777" y="208745"/>
                </a:moveTo>
                <a:cubicBezTo>
                  <a:pt x="280400" y="208745"/>
                  <a:pt x="284959" y="213304"/>
                  <a:pt x="284959" y="218928"/>
                </a:cubicBezTo>
                <a:cubicBezTo>
                  <a:pt x="284959" y="224551"/>
                  <a:pt x="280400" y="229110"/>
                  <a:pt x="274777" y="229110"/>
                </a:cubicBezTo>
                <a:cubicBezTo>
                  <a:pt x="269153" y="229110"/>
                  <a:pt x="264594" y="224551"/>
                  <a:pt x="264594" y="218928"/>
                </a:cubicBezTo>
                <a:cubicBezTo>
                  <a:pt x="264594" y="213304"/>
                  <a:pt x="269153" y="208745"/>
                  <a:pt x="274777" y="208745"/>
                </a:cubicBezTo>
                <a:close/>
                <a:moveTo>
                  <a:pt x="71124" y="208745"/>
                </a:moveTo>
                <a:cubicBezTo>
                  <a:pt x="76747" y="208745"/>
                  <a:pt x="81306" y="213304"/>
                  <a:pt x="81306" y="218928"/>
                </a:cubicBezTo>
                <a:cubicBezTo>
                  <a:pt x="81306" y="224551"/>
                  <a:pt x="76747" y="229110"/>
                  <a:pt x="71124" y="229110"/>
                </a:cubicBezTo>
                <a:cubicBezTo>
                  <a:pt x="65500" y="229110"/>
                  <a:pt x="60941" y="224551"/>
                  <a:pt x="60941" y="218928"/>
                </a:cubicBezTo>
                <a:cubicBezTo>
                  <a:pt x="60941" y="213304"/>
                  <a:pt x="65500" y="208745"/>
                  <a:pt x="71124" y="208745"/>
                </a:cubicBezTo>
                <a:close/>
                <a:moveTo>
                  <a:pt x="162767" y="147649"/>
                </a:moveTo>
                <a:lnTo>
                  <a:pt x="183132" y="147649"/>
                </a:lnTo>
                <a:lnTo>
                  <a:pt x="183132" y="214855"/>
                </a:lnTo>
                <a:lnTo>
                  <a:pt x="230482" y="262204"/>
                </a:lnTo>
                <a:lnTo>
                  <a:pt x="216226" y="276460"/>
                </a:lnTo>
                <a:lnTo>
                  <a:pt x="165822" y="226056"/>
                </a:lnTo>
                <a:cubicBezTo>
                  <a:pt x="163785" y="224019"/>
                  <a:pt x="162767" y="221473"/>
                  <a:pt x="162767" y="218928"/>
                </a:cubicBezTo>
                <a:close/>
                <a:moveTo>
                  <a:pt x="172950" y="112009"/>
                </a:moveTo>
                <a:cubicBezTo>
                  <a:pt x="178573" y="112009"/>
                  <a:pt x="183132" y="116568"/>
                  <a:pt x="183132" y="122192"/>
                </a:cubicBezTo>
                <a:cubicBezTo>
                  <a:pt x="183132" y="127815"/>
                  <a:pt x="178573" y="132374"/>
                  <a:pt x="172950" y="132374"/>
                </a:cubicBezTo>
                <a:cubicBezTo>
                  <a:pt x="167326" y="132374"/>
                  <a:pt x="162767" y="127815"/>
                  <a:pt x="162767" y="122192"/>
                </a:cubicBezTo>
                <a:cubicBezTo>
                  <a:pt x="162767" y="116568"/>
                  <a:pt x="167326" y="112009"/>
                  <a:pt x="172950" y="112009"/>
                </a:cubicBezTo>
                <a:close/>
                <a:moveTo>
                  <a:pt x="172950" y="81461"/>
                </a:moveTo>
                <a:cubicBezTo>
                  <a:pt x="94034" y="81461"/>
                  <a:pt x="30392" y="145104"/>
                  <a:pt x="30392" y="224020"/>
                </a:cubicBezTo>
                <a:cubicBezTo>
                  <a:pt x="30392" y="302935"/>
                  <a:pt x="94034" y="366577"/>
                  <a:pt x="172950" y="366577"/>
                </a:cubicBezTo>
                <a:cubicBezTo>
                  <a:pt x="251866" y="366577"/>
                  <a:pt x="315508" y="302935"/>
                  <a:pt x="315508" y="224020"/>
                </a:cubicBezTo>
                <a:cubicBezTo>
                  <a:pt x="315508" y="145104"/>
                  <a:pt x="251866" y="81461"/>
                  <a:pt x="172950" y="81461"/>
                </a:cubicBezTo>
                <a:close/>
                <a:moveTo>
                  <a:pt x="111854" y="0"/>
                </a:moveTo>
                <a:lnTo>
                  <a:pt x="234047" y="0"/>
                </a:lnTo>
                <a:lnTo>
                  <a:pt x="234047" y="30548"/>
                </a:lnTo>
                <a:lnTo>
                  <a:pt x="188225" y="30548"/>
                </a:lnTo>
                <a:lnTo>
                  <a:pt x="188225" y="51932"/>
                </a:lnTo>
                <a:cubicBezTo>
                  <a:pt x="217245" y="53968"/>
                  <a:pt x="245248" y="64151"/>
                  <a:pt x="269686" y="80443"/>
                </a:cubicBezTo>
                <a:lnTo>
                  <a:pt x="286997" y="62623"/>
                </a:lnTo>
                <a:cubicBezTo>
                  <a:pt x="293106" y="57023"/>
                  <a:pt x="302780" y="57532"/>
                  <a:pt x="308380" y="63133"/>
                </a:cubicBezTo>
                <a:cubicBezTo>
                  <a:pt x="314490" y="69242"/>
                  <a:pt x="314490" y="78407"/>
                  <a:pt x="308889" y="84516"/>
                </a:cubicBezTo>
                <a:lnTo>
                  <a:pt x="293615" y="99790"/>
                </a:lnTo>
                <a:cubicBezTo>
                  <a:pt x="351656" y="156305"/>
                  <a:pt x="363876" y="245912"/>
                  <a:pt x="320599" y="315155"/>
                </a:cubicBezTo>
                <a:cubicBezTo>
                  <a:pt x="277323" y="384397"/>
                  <a:pt x="192298" y="413926"/>
                  <a:pt x="115418" y="386942"/>
                </a:cubicBezTo>
                <a:cubicBezTo>
                  <a:pt x="38538" y="359958"/>
                  <a:pt x="-8811" y="283079"/>
                  <a:pt x="1372" y="202127"/>
                </a:cubicBezTo>
                <a:cubicBezTo>
                  <a:pt x="11554" y="121174"/>
                  <a:pt x="76723" y="58550"/>
                  <a:pt x="157676" y="51422"/>
                </a:cubicBezTo>
                <a:lnTo>
                  <a:pt x="157676" y="30548"/>
                </a:lnTo>
                <a:lnTo>
                  <a:pt x="111854" y="30548"/>
                </a:lnTo>
                <a:close/>
              </a:path>
            </a:pathLst>
          </a:custGeom>
          <a:solidFill>
            <a:schemeClr val="accent2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9" name="Freeform: Shape 158">
            <a:extLst>
              <a:ext uri="{FF2B5EF4-FFF2-40B4-BE49-F238E27FC236}">
                <a16:creationId xmlns:a16="http://schemas.microsoft.com/office/drawing/2014/main" id="{6EB7C3FE-98F0-48F2-8437-0631875D94E3}"/>
              </a:ext>
            </a:extLst>
          </p:cNvPr>
          <p:cNvSpPr/>
          <p:nvPr/>
        </p:nvSpPr>
        <p:spPr>
          <a:xfrm>
            <a:off x="4651822" y="1264768"/>
            <a:ext cx="359485" cy="364694"/>
          </a:xfrm>
          <a:custGeom>
            <a:avLst/>
            <a:gdLst>
              <a:gd name="connsiteX0" fmla="*/ 61096 w 351302"/>
              <a:gd name="connsiteY0" fmla="*/ 193471 h 356393"/>
              <a:gd name="connsiteX1" fmla="*/ 137466 w 351302"/>
              <a:gd name="connsiteY1" fmla="*/ 193471 h 356393"/>
              <a:gd name="connsiteX2" fmla="*/ 137466 w 351302"/>
              <a:gd name="connsiteY2" fmla="*/ 295299 h 356393"/>
              <a:gd name="connsiteX3" fmla="*/ 61096 w 351302"/>
              <a:gd name="connsiteY3" fmla="*/ 295299 h 356393"/>
              <a:gd name="connsiteX4" fmla="*/ 168014 w 351302"/>
              <a:gd name="connsiteY4" fmla="*/ 101827 h 356393"/>
              <a:gd name="connsiteX5" fmla="*/ 244384 w 351302"/>
              <a:gd name="connsiteY5" fmla="*/ 101827 h 356393"/>
              <a:gd name="connsiteX6" fmla="*/ 244384 w 351302"/>
              <a:gd name="connsiteY6" fmla="*/ 295299 h 356393"/>
              <a:gd name="connsiteX7" fmla="*/ 168014 w 351302"/>
              <a:gd name="connsiteY7" fmla="*/ 295299 h 356393"/>
              <a:gd name="connsiteX8" fmla="*/ 274932 w 351302"/>
              <a:gd name="connsiteY8" fmla="*/ 0 h 356393"/>
              <a:gd name="connsiteX9" fmla="*/ 351302 w 351302"/>
              <a:gd name="connsiteY9" fmla="*/ 0 h 356393"/>
              <a:gd name="connsiteX10" fmla="*/ 351302 w 351302"/>
              <a:gd name="connsiteY10" fmla="*/ 295297 h 356393"/>
              <a:gd name="connsiteX11" fmla="*/ 274932 w 351302"/>
              <a:gd name="connsiteY11" fmla="*/ 295297 h 356393"/>
              <a:gd name="connsiteX12" fmla="*/ 154064 w 351302"/>
              <a:gd name="connsiteY12" fmla="*/ 0 h 356393"/>
              <a:gd name="connsiteX13" fmla="*/ 224019 w 351302"/>
              <a:gd name="connsiteY13" fmla="*/ 0 h 356393"/>
              <a:gd name="connsiteX14" fmla="*/ 224019 w 351302"/>
              <a:gd name="connsiteY14" fmla="*/ 69955 h 356393"/>
              <a:gd name="connsiteX15" fmla="*/ 196220 w 351302"/>
              <a:gd name="connsiteY15" fmla="*/ 42207 h 356393"/>
              <a:gd name="connsiteX16" fmla="*/ 73366 w 351302"/>
              <a:gd name="connsiteY16" fmla="*/ 165011 h 356393"/>
              <a:gd name="connsiteX17" fmla="*/ 59008 w 351302"/>
              <a:gd name="connsiteY17" fmla="*/ 150654 h 356393"/>
              <a:gd name="connsiteX18" fmla="*/ 181863 w 351302"/>
              <a:gd name="connsiteY18" fmla="*/ 27799 h 356393"/>
              <a:gd name="connsiteX19" fmla="*/ 0 w 351302"/>
              <a:gd name="connsiteY19" fmla="*/ 0 h 356393"/>
              <a:gd name="connsiteX20" fmla="*/ 30548 w 351302"/>
              <a:gd name="connsiteY20" fmla="*/ 0 h 356393"/>
              <a:gd name="connsiteX21" fmla="*/ 30548 w 351302"/>
              <a:gd name="connsiteY21" fmla="*/ 325845 h 356393"/>
              <a:gd name="connsiteX22" fmla="*/ 351302 w 351302"/>
              <a:gd name="connsiteY22" fmla="*/ 325845 h 356393"/>
              <a:gd name="connsiteX23" fmla="*/ 351302 w 351302"/>
              <a:gd name="connsiteY23" fmla="*/ 356393 h 356393"/>
              <a:gd name="connsiteX24" fmla="*/ 0 w 351302"/>
              <a:gd name="connsiteY24" fmla="*/ 356393 h 35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302" h="356393">
                <a:moveTo>
                  <a:pt x="61096" y="193471"/>
                </a:moveTo>
                <a:lnTo>
                  <a:pt x="137466" y="193471"/>
                </a:lnTo>
                <a:lnTo>
                  <a:pt x="137466" y="295299"/>
                </a:lnTo>
                <a:lnTo>
                  <a:pt x="61096" y="295299"/>
                </a:lnTo>
                <a:close/>
                <a:moveTo>
                  <a:pt x="168014" y="101827"/>
                </a:moveTo>
                <a:lnTo>
                  <a:pt x="244384" y="101827"/>
                </a:lnTo>
                <a:lnTo>
                  <a:pt x="244384" y="295299"/>
                </a:lnTo>
                <a:lnTo>
                  <a:pt x="168014" y="295299"/>
                </a:lnTo>
                <a:close/>
                <a:moveTo>
                  <a:pt x="274932" y="0"/>
                </a:moveTo>
                <a:lnTo>
                  <a:pt x="351302" y="0"/>
                </a:lnTo>
                <a:lnTo>
                  <a:pt x="351302" y="295297"/>
                </a:lnTo>
                <a:lnTo>
                  <a:pt x="274932" y="295297"/>
                </a:lnTo>
                <a:close/>
                <a:moveTo>
                  <a:pt x="154064" y="0"/>
                </a:moveTo>
                <a:lnTo>
                  <a:pt x="224019" y="0"/>
                </a:lnTo>
                <a:lnTo>
                  <a:pt x="224019" y="69955"/>
                </a:lnTo>
                <a:lnTo>
                  <a:pt x="196220" y="42207"/>
                </a:lnTo>
                <a:lnTo>
                  <a:pt x="73366" y="165011"/>
                </a:lnTo>
                <a:lnTo>
                  <a:pt x="59008" y="150654"/>
                </a:lnTo>
                <a:lnTo>
                  <a:pt x="181863" y="27799"/>
                </a:lnTo>
                <a:close/>
                <a:moveTo>
                  <a:pt x="0" y="0"/>
                </a:moveTo>
                <a:lnTo>
                  <a:pt x="30548" y="0"/>
                </a:lnTo>
                <a:lnTo>
                  <a:pt x="30548" y="325845"/>
                </a:lnTo>
                <a:lnTo>
                  <a:pt x="351302" y="325845"/>
                </a:lnTo>
                <a:lnTo>
                  <a:pt x="351302" y="356393"/>
                </a:lnTo>
                <a:lnTo>
                  <a:pt x="0" y="356393"/>
                </a:lnTo>
                <a:close/>
              </a:path>
            </a:pathLst>
          </a:custGeom>
          <a:solidFill>
            <a:schemeClr val="accent6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58" name="Freeform: Shape 157">
            <a:extLst>
              <a:ext uri="{FF2B5EF4-FFF2-40B4-BE49-F238E27FC236}">
                <a16:creationId xmlns:a16="http://schemas.microsoft.com/office/drawing/2014/main" id="{F2059C16-11EB-4F78-A120-51867DE19204}"/>
              </a:ext>
            </a:extLst>
          </p:cNvPr>
          <p:cNvSpPr/>
          <p:nvPr/>
        </p:nvSpPr>
        <p:spPr>
          <a:xfrm>
            <a:off x="4696106" y="3040091"/>
            <a:ext cx="270916" cy="437633"/>
          </a:xfrm>
          <a:custGeom>
            <a:avLst/>
            <a:gdLst>
              <a:gd name="connsiteX0" fmla="*/ 99281 w 264749"/>
              <a:gd name="connsiteY0" fmla="*/ 397124 h 427672"/>
              <a:gd name="connsiteX1" fmla="*/ 165468 w 264749"/>
              <a:gd name="connsiteY1" fmla="*/ 397124 h 427672"/>
              <a:gd name="connsiteX2" fmla="*/ 132375 w 264749"/>
              <a:gd name="connsiteY2" fmla="*/ 427672 h 427672"/>
              <a:gd name="connsiteX3" fmla="*/ 99281 w 264749"/>
              <a:gd name="connsiteY3" fmla="*/ 397124 h 427672"/>
              <a:gd name="connsiteX4" fmla="*/ 81462 w 264749"/>
              <a:gd name="connsiteY4" fmla="*/ 346211 h 427672"/>
              <a:gd name="connsiteX5" fmla="*/ 183290 w 264749"/>
              <a:gd name="connsiteY5" fmla="*/ 346211 h 427672"/>
              <a:gd name="connsiteX6" fmla="*/ 198564 w 264749"/>
              <a:gd name="connsiteY6" fmla="*/ 361485 h 427672"/>
              <a:gd name="connsiteX7" fmla="*/ 183290 w 264749"/>
              <a:gd name="connsiteY7" fmla="*/ 376759 h 427672"/>
              <a:gd name="connsiteX8" fmla="*/ 81462 w 264749"/>
              <a:gd name="connsiteY8" fmla="*/ 376759 h 427672"/>
              <a:gd name="connsiteX9" fmla="*/ 66188 w 264749"/>
              <a:gd name="connsiteY9" fmla="*/ 361485 h 427672"/>
              <a:gd name="connsiteX10" fmla="*/ 81462 w 264749"/>
              <a:gd name="connsiteY10" fmla="*/ 346211 h 427672"/>
              <a:gd name="connsiteX11" fmla="*/ 81462 w 264749"/>
              <a:gd name="connsiteY11" fmla="*/ 295297 h 427672"/>
              <a:gd name="connsiteX12" fmla="*/ 183290 w 264749"/>
              <a:gd name="connsiteY12" fmla="*/ 295297 h 427672"/>
              <a:gd name="connsiteX13" fmla="*/ 198564 w 264749"/>
              <a:gd name="connsiteY13" fmla="*/ 310571 h 427672"/>
              <a:gd name="connsiteX14" fmla="*/ 183290 w 264749"/>
              <a:gd name="connsiteY14" fmla="*/ 325845 h 427672"/>
              <a:gd name="connsiteX15" fmla="*/ 81462 w 264749"/>
              <a:gd name="connsiteY15" fmla="*/ 325845 h 427672"/>
              <a:gd name="connsiteX16" fmla="*/ 66188 w 264749"/>
              <a:gd name="connsiteY16" fmla="*/ 310571 h 427672"/>
              <a:gd name="connsiteX17" fmla="*/ 81462 w 264749"/>
              <a:gd name="connsiteY17" fmla="*/ 295297 h 427672"/>
              <a:gd name="connsiteX18" fmla="*/ 132884 w 264749"/>
              <a:gd name="connsiteY18" fmla="*/ 30039 h 427672"/>
              <a:gd name="connsiteX19" fmla="*/ 31057 w 264749"/>
              <a:gd name="connsiteY19" fmla="*/ 130847 h 427672"/>
              <a:gd name="connsiteX20" fmla="*/ 31057 w 264749"/>
              <a:gd name="connsiteY20" fmla="*/ 134920 h 427672"/>
              <a:gd name="connsiteX21" fmla="*/ 38185 w 264749"/>
              <a:gd name="connsiteY21" fmla="*/ 170560 h 427672"/>
              <a:gd name="connsiteX22" fmla="*/ 55496 w 264749"/>
              <a:gd name="connsiteY22" fmla="*/ 198562 h 427672"/>
              <a:gd name="connsiteX23" fmla="*/ 85025 w 264749"/>
              <a:gd name="connsiteY23" fmla="*/ 244384 h 427672"/>
              <a:gd name="connsiteX24" fmla="*/ 132375 w 264749"/>
              <a:gd name="connsiteY24" fmla="*/ 244384 h 427672"/>
              <a:gd name="connsiteX25" fmla="*/ 180233 w 264749"/>
              <a:gd name="connsiteY25" fmla="*/ 244384 h 427672"/>
              <a:gd name="connsiteX26" fmla="*/ 209763 w 264749"/>
              <a:gd name="connsiteY26" fmla="*/ 198562 h 427672"/>
              <a:gd name="connsiteX27" fmla="*/ 227073 w 264749"/>
              <a:gd name="connsiteY27" fmla="*/ 170560 h 427672"/>
              <a:gd name="connsiteX28" fmla="*/ 234201 w 264749"/>
              <a:gd name="connsiteY28" fmla="*/ 134920 h 427672"/>
              <a:gd name="connsiteX29" fmla="*/ 234710 w 264749"/>
              <a:gd name="connsiteY29" fmla="*/ 134920 h 427672"/>
              <a:gd name="connsiteX30" fmla="*/ 234710 w 264749"/>
              <a:gd name="connsiteY30" fmla="*/ 130847 h 427672"/>
              <a:gd name="connsiteX31" fmla="*/ 132884 w 264749"/>
              <a:gd name="connsiteY31" fmla="*/ 30039 h 427672"/>
              <a:gd name="connsiteX32" fmla="*/ 132375 w 264749"/>
              <a:gd name="connsiteY32" fmla="*/ 0 h 427672"/>
              <a:gd name="connsiteX33" fmla="*/ 264749 w 264749"/>
              <a:gd name="connsiteY33" fmla="*/ 130847 h 427672"/>
              <a:gd name="connsiteX34" fmla="*/ 264749 w 264749"/>
              <a:gd name="connsiteY34" fmla="*/ 135429 h 427672"/>
              <a:gd name="connsiteX35" fmla="*/ 255585 w 264749"/>
              <a:gd name="connsiteY35" fmla="*/ 181251 h 427672"/>
              <a:gd name="connsiteX36" fmla="*/ 232674 w 264749"/>
              <a:gd name="connsiteY36" fmla="*/ 218927 h 427672"/>
              <a:gd name="connsiteX37" fmla="*/ 201617 w 264749"/>
              <a:gd name="connsiteY37" fmla="*/ 269332 h 427672"/>
              <a:gd name="connsiteX38" fmla="*/ 192452 w 264749"/>
              <a:gd name="connsiteY38" fmla="*/ 274932 h 427672"/>
              <a:gd name="connsiteX39" fmla="*/ 72297 w 264749"/>
              <a:gd name="connsiteY39" fmla="*/ 274932 h 427672"/>
              <a:gd name="connsiteX40" fmla="*/ 63133 w 264749"/>
              <a:gd name="connsiteY40" fmla="*/ 269332 h 427672"/>
              <a:gd name="connsiteX41" fmla="*/ 32075 w 264749"/>
              <a:gd name="connsiteY41" fmla="*/ 218927 h 427672"/>
              <a:gd name="connsiteX42" fmla="*/ 9164 w 264749"/>
              <a:gd name="connsiteY42" fmla="*/ 181251 h 427672"/>
              <a:gd name="connsiteX43" fmla="*/ 0 w 264749"/>
              <a:gd name="connsiteY43" fmla="*/ 135429 h 427672"/>
              <a:gd name="connsiteX44" fmla="*/ 0 w 264749"/>
              <a:gd name="connsiteY44" fmla="*/ 130847 h 427672"/>
              <a:gd name="connsiteX45" fmla="*/ 132375 w 264749"/>
              <a:gd name="connsiteY45" fmla="*/ 0 h 42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264749" h="427672">
                <a:moveTo>
                  <a:pt x="99281" y="397124"/>
                </a:moveTo>
                <a:lnTo>
                  <a:pt x="165468" y="397124"/>
                </a:lnTo>
                <a:cubicBezTo>
                  <a:pt x="163941" y="414435"/>
                  <a:pt x="149685" y="427672"/>
                  <a:pt x="132375" y="427672"/>
                </a:cubicBezTo>
                <a:cubicBezTo>
                  <a:pt x="115064" y="427672"/>
                  <a:pt x="100808" y="414435"/>
                  <a:pt x="99281" y="397124"/>
                </a:cubicBezTo>
                <a:close/>
                <a:moveTo>
                  <a:pt x="81462" y="346211"/>
                </a:moveTo>
                <a:lnTo>
                  <a:pt x="183290" y="346211"/>
                </a:lnTo>
                <a:cubicBezTo>
                  <a:pt x="191945" y="346211"/>
                  <a:pt x="198564" y="352830"/>
                  <a:pt x="198564" y="361485"/>
                </a:cubicBezTo>
                <a:cubicBezTo>
                  <a:pt x="198564" y="370140"/>
                  <a:pt x="191945" y="376759"/>
                  <a:pt x="183290" y="376759"/>
                </a:cubicBezTo>
                <a:lnTo>
                  <a:pt x="81462" y="376759"/>
                </a:lnTo>
                <a:cubicBezTo>
                  <a:pt x="72807" y="376759"/>
                  <a:pt x="66188" y="370140"/>
                  <a:pt x="66188" y="361485"/>
                </a:cubicBezTo>
                <a:cubicBezTo>
                  <a:pt x="66188" y="352830"/>
                  <a:pt x="72807" y="346211"/>
                  <a:pt x="81462" y="346211"/>
                </a:cubicBezTo>
                <a:close/>
                <a:moveTo>
                  <a:pt x="81462" y="295297"/>
                </a:moveTo>
                <a:lnTo>
                  <a:pt x="183290" y="295297"/>
                </a:lnTo>
                <a:cubicBezTo>
                  <a:pt x="191945" y="295297"/>
                  <a:pt x="198564" y="301916"/>
                  <a:pt x="198564" y="310571"/>
                </a:cubicBezTo>
                <a:cubicBezTo>
                  <a:pt x="198564" y="319226"/>
                  <a:pt x="191945" y="325845"/>
                  <a:pt x="183290" y="325845"/>
                </a:cubicBezTo>
                <a:lnTo>
                  <a:pt x="81462" y="325845"/>
                </a:lnTo>
                <a:cubicBezTo>
                  <a:pt x="72807" y="325845"/>
                  <a:pt x="66188" y="319226"/>
                  <a:pt x="66188" y="310571"/>
                </a:cubicBezTo>
                <a:cubicBezTo>
                  <a:pt x="66188" y="301916"/>
                  <a:pt x="72807" y="295297"/>
                  <a:pt x="81462" y="295297"/>
                </a:cubicBezTo>
                <a:close/>
                <a:moveTo>
                  <a:pt x="132884" y="30039"/>
                </a:moveTo>
                <a:cubicBezTo>
                  <a:pt x="77388" y="30548"/>
                  <a:pt x="32075" y="75352"/>
                  <a:pt x="31057" y="130847"/>
                </a:cubicBezTo>
                <a:lnTo>
                  <a:pt x="31057" y="134920"/>
                </a:lnTo>
                <a:cubicBezTo>
                  <a:pt x="31566" y="147140"/>
                  <a:pt x="33603" y="159359"/>
                  <a:pt x="38185" y="170560"/>
                </a:cubicBezTo>
                <a:cubicBezTo>
                  <a:pt x="42258" y="180742"/>
                  <a:pt x="48368" y="190416"/>
                  <a:pt x="55496" y="198562"/>
                </a:cubicBezTo>
                <a:cubicBezTo>
                  <a:pt x="66696" y="212818"/>
                  <a:pt x="76879" y="228092"/>
                  <a:pt x="85025" y="244384"/>
                </a:cubicBezTo>
                <a:lnTo>
                  <a:pt x="132375" y="244384"/>
                </a:lnTo>
                <a:lnTo>
                  <a:pt x="180233" y="244384"/>
                </a:lnTo>
                <a:cubicBezTo>
                  <a:pt x="187870" y="228092"/>
                  <a:pt x="198053" y="212818"/>
                  <a:pt x="209763" y="198562"/>
                </a:cubicBezTo>
                <a:cubicBezTo>
                  <a:pt x="217400" y="190416"/>
                  <a:pt x="223000" y="180742"/>
                  <a:pt x="227073" y="170560"/>
                </a:cubicBezTo>
                <a:cubicBezTo>
                  <a:pt x="231147" y="159359"/>
                  <a:pt x="233692" y="147140"/>
                  <a:pt x="234201" y="134920"/>
                </a:cubicBezTo>
                <a:lnTo>
                  <a:pt x="234710" y="134920"/>
                </a:lnTo>
                <a:lnTo>
                  <a:pt x="234710" y="130847"/>
                </a:lnTo>
                <a:cubicBezTo>
                  <a:pt x="233692" y="74843"/>
                  <a:pt x="188379" y="30548"/>
                  <a:pt x="132884" y="30039"/>
                </a:cubicBezTo>
                <a:close/>
                <a:moveTo>
                  <a:pt x="132375" y="0"/>
                </a:moveTo>
                <a:cubicBezTo>
                  <a:pt x="204672" y="509"/>
                  <a:pt x="263222" y="58550"/>
                  <a:pt x="264749" y="130847"/>
                </a:cubicBezTo>
                <a:lnTo>
                  <a:pt x="264749" y="135429"/>
                </a:lnTo>
                <a:cubicBezTo>
                  <a:pt x="264240" y="151213"/>
                  <a:pt x="261185" y="166487"/>
                  <a:pt x="255585" y="181251"/>
                </a:cubicBezTo>
                <a:cubicBezTo>
                  <a:pt x="250494" y="194998"/>
                  <a:pt x="242347" y="207726"/>
                  <a:pt x="232674" y="218927"/>
                </a:cubicBezTo>
                <a:cubicBezTo>
                  <a:pt x="220455" y="232165"/>
                  <a:pt x="207217" y="258131"/>
                  <a:pt x="201617" y="269332"/>
                </a:cubicBezTo>
                <a:cubicBezTo>
                  <a:pt x="200089" y="272895"/>
                  <a:pt x="196525" y="274932"/>
                  <a:pt x="192452" y="274932"/>
                </a:cubicBezTo>
                <a:lnTo>
                  <a:pt x="72297" y="274932"/>
                </a:lnTo>
                <a:cubicBezTo>
                  <a:pt x="68224" y="274932"/>
                  <a:pt x="64660" y="272895"/>
                  <a:pt x="63133" y="269332"/>
                </a:cubicBezTo>
                <a:cubicBezTo>
                  <a:pt x="57532" y="258131"/>
                  <a:pt x="44295" y="232165"/>
                  <a:pt x="32075" y="218927"/>
                </a:cubicBezTo>
                <a:cubicBezTo>
                  <a:pt x="22402" y="207726"/>
                  <a:pt x="14765" y="194998"/>
                  <a:pt x="9164" y="181251"/>
                </a:cubicBezTo>
                <a:cubicBezTo>
                  <a:pt x="3564" y="166487"/>
                  <a:pt x="509" y="151213"/>
                  <a:pt x="0" y="135429"/>
                </a:cubicBezTo>
                <a:lnTo>
                  <a:pt x="0" y="130847"/>
                </a:lnTo>
                <a:cubicBezTo>
                  <a:pt x="1527" y="58550"/>
                  <a:pt x="60078" y="509"/>
                  <a:pt x="132375" y="0"/>
                </a:cubicBezTo>
                <a:close/>
              </a:path>
            </a:pathLst>
          </a:custGeom>
          <a:solidFill>
            <a:schemeClr val="accent5"/>
          </a:solidFill>
          <a:ln w="5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13257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10584</TotalTime>
  <Words>455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Timeline – Slide Template</vt:lpstr>
      <vt:lpstr>Vertical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Timeline</dc:title>
  <dc:creator>PresentationGO.com</dc:creator>
  <dc:description>© Copyright PresentationGO.com</dc:description>
  <dcterms:created xsi:type="dcterms:W3CDTF">2014-11-26T05:14:11Z</dcterms:created>
  <dcterms:modified xsi:type="dcterms:W3CDTF">2019-08-07T03:35:44Z</dcterms:modified>
  <cp:category>Charts &amp; Diagrams</cp:category>
</cp:coreProperties>
</file>