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B55"/>
    <a:srgbClr val="993366"/>
    <a:srgbClr val="F36F13"/>
    <a:srgbClr val="0D95BC"/>
    <a:srgbClr val="063951"/>
    <a:srgbClr val="05ACC7"/>
    <a:srgbClr val="2B323B"/>
    <a:srgbClr val="EB1E42"/>
    <a:srgbClr val="C13018"/>
    <a:srgbClr val="A2B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87" d="100"/>
          <a:sy n="87" d="100"/>
        </p:scale>
        <p:origin x="120" y="14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7248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7792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Freeform: Shape 156">
            <a:extLst>
              <a:ext uri="{FF2B5EF4-FFF2-40B4-BE49-F238E27FC236}">
                <a16:creationId xmlns:a16="http://schemas.microsoft.com/office/drawing/2014/main" id="{0180F417-BEAB-4CE8-9366-6EB0A53E1B73}"/>
              </a:ext>
            </a:extLst>
          </p:cNvPr>
          <p:cNvSpPr/>
          <p:nvPr/>
        </p:nvSpPr>
        <p:spPr>
          <a:xfrm>
            <a:off x="5592848" y="1305465"/>
            <a:ext cx="566649" cy="524365"/>
          </a:xfrm>
          <a:custGeom>
            <a:avLst/>
            <a:gdLst>
              <a:gd name="connsiteX0" fmla="*/ 175030 w 486659"/>
              <a:gd name="connsiteY0" fmla="*/ 0 h 450344"/>
              <a:gd name="connsiteX1" fmla="*/ 311632 w 486659"/>
              <a:gd name="connsiteY1" fmla="*/ 0 h 450344"/>
              <a:gd name="connsiteX2" fmla="*/ 404271 w 486659"/>
              <a:gd name="connsiteY2" fmla="*/ 53289 h 450344"/>
              <a:gd name="connsiteX3" fmla="*/ 472352 w 486659"/>
              <a:gd name="connsiteY3" fmla="*/ 171683 h 450344"/>
              <a:gd name="connsiteX4" fmla="*/ 472352 w 486659"/>
              <a:gd name="connsiteY4" fmla="*/ 278661 h 450344"/>
              <a:gd name="connsiteX5" fmla="*/ 403832 w 486659"/>
              <a:gd name="connsiteY5" fmla="*/ 397055 h 450344"/>
              <a:gd name="connsiteX6" fmla="*/ 311193 w 486659"/>
              <a:gd name="connsiteY6" fmla="*/ 450344 h 450344"/>
              <a:gd name="connsiteX7" fmla="*/ 174701 w 486659"/>
              <a:gd name="connsiteY7" fmla="*/ 450344 h 450344"/>
              <a:gd name="connsiteX8" fmla="*/ 82062 w 486659"/>
              <a:gd name="connsiteY8" fmla="*/ 397055 h 450344"/>
              <a:gd name="connsiteX9" fmla="*/ 13542 w 486659"/>
              <a:gd name="connsiteY9" fmla="*/ 278661 h 450344"/>
              <a:gd name="connsiteX10" fmla="*/ 14419 w 486659"/>
              <a:gd name="connsiteY10" fmla="*/ 171683 h 450344"/>
              <a:gd name="connsiteX11" fmla="*/ 82501 w 486659"/>
              <a:gd name="connsiteY11" fmla="*/ 53289 h 450344"/>
              <a:gd name="connsiteX12" fmla="*/ 175030 w 486659"/>
              <a:gd name="connsiteY12" fmla="*/ 0 h 450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86659" h="450344">
                <a:moveTo>
                  <a:pt x="175030" y="0"/>
                </a:moveTo>
                <a:lnTo>
                  <a:pt x="311632" y="0"/>
                </a:lnTo>
                <a:cubicBezTo>
                  <a:pt x="349674" y="0"/>
                  <a:pt x="385195" y="20306"/>
                  <a:pt x="404271" y="53289"/>
                </a:cubicBezTo>
                <a:lnTo>
                  <a:pt x="472352" y="171683"/>
                </a:lnTo>
                <a:cubicBezTo>
                  <a:pt x="491428" y="204665"/>
                  <a:pt x="491428" y="245679"/>
                  <a:pt x="472352" y="278661"/>
                </a:cubicBezTo>
                <a:lnTo>
                  <a:pt x="403832" y="397055"/>
                </a:lnTo>
                <a:cubicBezTo>
                  <a:pt x="384866" y="430038"/>
                  <a:pt x="349345" y="450344"/>
                  <a:pt x="311193" y="450344"/>
                </a:cubicBezTo>
                <a:lnTo>
                  <a:pt x="174701" y="450344"/>
                </a:lnTo>
                <a:cubicBezTo>
                  <a:pt x="136549" y="450344"/>
                  <a:pt x="101029" y="430038"/>
                  <a:pt x="82062" y="397055"/>
                </a:cubicBezTo>
                <a:lnTo>
                  <a:pt x="13542" y="278661"/>
                </a:lnTo>
                <a:cubicBezTo>
                  <a:pt x="-4657" y="245679"/>
                  <a:pt x="-4657" y="204665"/>
                  <a:pt x="14419" y="171683"/>
                </a:cubicBezTo>
                <a:lnTo>
                  <a:pt x="82501" y="53289"/>
                </a:lnTo>
                <a:cubicBezTo>
                  <a:pt x="101467" y="20306"/>
                  <a:pt x="136988" y="0"/>
                  <a:pt x="175030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/>
            </a:pPr>
            <a:endParaRPr/>
          </a:p>
        </p:txBody>
      </p:sp>
      <p:sp>
        <p:nvSpPr>
          <p:cNvPr id="158" name="Freeform: Shape 157">
            <a:extLst>
              <a:ext uri="{FF2B5EF4-FFF2-40B4-BE49-F238E27FC236}">
                <a16:creationId xmlns:a16="http://schemas.microsoft.com/office/drawing/2014/main" id="{6E876ED2-CAB1-4E38-AA9A-36E167D3B0B8}"/>
              </a:ext>
            </a:extLst>
          </p:cNvPr>
          <p:cNvSpPr/>
          <p:nvPr/>
        </p:nvSpPr>
        <p:spPr>
          <a:xfrm>
            <a:off x="6027792" y="2149812"/>
            <a:ext cx="566649" cy="524365"/>
          </a:xfrm>
          <a:custGeom>
            <a:avLst/>
            <a:gdLst>
              <a:gd name="connsiteX0" fmla="*/ 175030 w 486659"/>
              <a:gd name="connsiteY0" fmla="*/ 0 h 450344"/>
              <a:gd name="connsiteX1" fmla="*/ 311632 w 486659"/>
              <a:gd name="connsiteY1" fmla="*/ 0 h 450344"/>
              <a:gd name="connsiteX2" fmla="*/ 404271 w 486659"/>
              <a:gd name="connsiteY2" fmla="*/ 53289 h 450344"/>
              <a:gd name="connsiteX3" fmla="*/ 472352 w 486659"/>
              <a:gd name="connsiteY3" fmla="*/ 171683 h 450344"/>
              <a:gd name="connsiteX4" fmla="*/ 472352 w 486659"/>
              <a:gd name="connsiteY4" fmla="*/ 278661 h 450344"/>
              <a:gd name="connsiteX5" fmla="*/ 403832 w 486659"/>
              <a:gd name="connsiteY5" fmla="*/ 397055 h 450344"/>
              <a:gd name="connsiteX6" fmla="*/ 311193 w 486659"/>
              <a:gd name="connsiteY6" fmla="*/ 450344 h 450344"/>
              <a:gd name="connsiteX7" fmla="*/ 174701 w 486659"/>
              <a:gd name="connsiteY7" fmla="*/ 450344 h 450344"/>
              <a:gd name="connsiteX8" fmla="*/ 82062 w 486659"/>
              <a:gd name="connsiteY8" fmla="*/ 397055 h 450344"/>
              <a:gd name="connsiteX9" fmla="*/ 13542 w 486659"/>
              <a:gd name="connsiteY9" fmla="*/ 278661 h 450344"/>
              <a:gd name="connsiteX10" fmla="*/ 14419 w 486659"/>
              <a:gd name="connsiteY10" fmla="*/ 171683 h 450344"/>
              <a:gd name="connsiteX11" fmla="*/ 82501 w 486659"/>
              <a:gd name="connsiteY11" fmla="*/ 53289 h 450344"/>
              <a:gd name="connsiteX12" fmla="*/ 175030 w 486659"/>
              <a:gd name="connsiteY12" fmla="*/ 0 h 450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86659" h="450344">
                <a:moveTo>
                  <a:pt x="175030" y="0"/>
                </a:moveTo>
                <a:lnTo>
                  <a:pt x="311632" y="0"/>
                </a:lnTo>
                <a:cubicBezTo>
                  <a:pt x="349674" y="0"/>
                  <a:pt x="385195" y="20306"/>
                  <a:pt x="404271" y="53289"/>
                </a:cubicBezTo>
                <a:lnTo>
                  <a:pt x="472352" y="171683"/>
                </a:lnTo>
                <a:cubicBezTo>
                  <a:pt x="491428" y="204665"/>
                  <a:pt x="491428" y="245679"/>
                  <a:pt x="472352" y="278661"/>
                </a:cubicBezTo>
                <a:lnTo>
                  <a:pt x="403832" y="397055"/>
                </a:lnTo>
                <a:cubicBezTo>
                  <a:pt x="384866" y="430038"/>
                  <a:pt x="349345" y="450344"/>
                  <a:pt x="311193" y="450344"/>
                </a:cubicBezTo>
                <a:lnTo>
                  <a:pt x="174701" y="450344"/>
                </a:lnTo>
                <a:cubicBezTo>
                  <a:pt x="136549" y="450344"/>
                  <a:pt x="101029" y="430038"/>
                  <a:pt x="82062" y="397055"/>
                </a:cubicBezTo>
                <a:lnTo>
                  <a:pt x="13542" y="278661"/>
                </a:lnTo>
                <a:cubicBezTo>
                  <a:pt x="-4657" y="245679"/>
                  <a:pt x="-4657" y="204665"/>
                  <a:pt x="14419" y="171683"/>
                </a:cubicBezTo>
                <a:lnTo>
                  <a:pt x="82501" y="53289"/>
                </a:lnTo>
                <a:cubicBezTo>
                  <a:pt x="101467" y="20306"/>
                  <a:pt x="136988" y="0"/>
                  <a:pt x="175030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/>
            </a:pPr>
            <a:endParaRPr/>
          </a:p>
        </p:txBody>
      </p:sp>
      <p:sp>
        <p:nvSpPr>
          <p:cNvPr id="159" name="Freeform: Shape 158">
            <a:extLst>
              <a:ext uri="{FF2B5EF4-FFF2-40B4-BE49-F238E27FC236}">
                <a16:creationId xmlns:a16="http://schemas.microsoft.com/office/drawing/2014/main" id="{87567D7C-1E00-4E88-9AD7-4B4765262B86}"/>
              </a:ext>
            </a:extLst>
          </p:cNvPr>
          <p:cNvSpPr/>
          <p:nvPr/>
        </p:nvSpPr>
        <p:spPr>
          <a:xfrm>
            <a:off x="5595800" y="2999885"/>
            <a:ext cx="566649" cy="524365"/>
          </a:xfrm>
          <a:custGeom>
            <a:avLst/>
            <a:gdLst>
              <a:gd name="connsiteX0" fmla="*/ 175030 w 486659"/>
              <a:gd name="connsiteY0" fmla="*/ 0 h 450344"/>
              <a:gd name="connsiteX1" fmla="*/ 311632 w 486659"/>
              <a:gd name="connsiteY1" fmla="*/ 0 h 450344"/>
              <a:gd name="connsiteX2" fmla="*/ 404271 w 486659"/>
              <a:gd name="connsiteY2" fmla="*/ 53289 h 450344"/>
              <a:gd name="connsiteX3" fmla="*/ 472352 w 486659"/>
              <a:gd name="connsiteY3" fmla="*/ 171683 h 450344"/>
              <a:gd name="connsiteX4" fmla="*/ 472352 w 486659"/>
              <a:gd name="connsiteY4" fmla="*/ 278661 h 450344"/>
              <a:gd name="connsiteX5" fmla="*/ 403832 w 486659"/>
              <a:gd name="connsiteY5" fmla="*/ 397055 h 450344"/>
              <a:gd name="connsiteX6" fmla="*/ 311193 w 486659"/>
              <a:gd name="connsiteY6" fmla="*/ 450344 h 450344"/>
              <a:gd name="connsiteX7" fmla="*/ 174701 w 486659"/>
              <a:gd name="connsiteY7" fmla="*/ 450344 h 450344"/>
              <a:gd name="connsiteX8" fmla="*/ 82062 w 486659"/>
              <a:gd name="connsiteY8" fmla="*/ 397055 h 450344"/>
              <a:gd name="connsiteX9" fmla="*/ 13542 w 486659"/>
              <a:gd name="connsiteY9" fmla="*/ 278661 h 450344"/>
              <a:gd name="connsiteX10" fmla="*/ 14419 w 486659"/>
              <a:gd name="connsiteY10" fmla="*/ 171683 h 450344"/>
              <a:gd name="connsiteX11" fmla="*/ 82501 w 486659"/>
              <a:gd name="connsiteY11" fmla="*/ 53289 h 450344"/>
              <a:gd name="connsiteX12" fmla="*/ 175030 w 486659"/>
              <a:gd name="connsiteY12" fmla="*/ 0 h 450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86659" h="450344">
                <a:moveTo>
                  <a:pt x="175030" y="0"/>
                </a:moveTo>
                <a:lnTo>
                  <a:pt x="311632" y="0"/>
                </a:lnTo>
                <a:cubicBezTo>
                  <a:pt x="349674" y="0"/>
                  <a:pt x="385195" y="20306"/>
                  <a:pt x="404271" y="53289"/>
                </a:cubicBezTo>
                <a:lnTo>
                  <a:pt x="472352" y="171683"/>
                </a:lnTo>
                <a:cubicBezTo>
                  <a:pt x="491428" y="204665"/>
                  <a:pt x="491428" y="245679"/>
                  <a:pt x="472352" y="278661"/>
                </a:cubicBezTo>
                <a:lnTo>
                  <a:pt x="403832" y="397055"/>
                </a:lnTo>
                <a:cubicBezTo>
                  <a:pt x="384866" y="430038"/>
                  <a:pt x="349345" y="450344"/>
                  <a:pt x="311193" y="450344"/>
                </a:cubicBezTo>
                <a:lnTo>
                  <a:pt x="174701" y="450344"/>
                </a:lnTo>
                <a:cubicBezTo>
                  <a:pt x="136549" y="450344"/>
                  <a:pt x="101029" y="430038"/>
                  <a:pt x="82062" y="397055"/>
                </a:cubicBezTo>
                <a:lnTo>
                  <a:pt x="13542" y="278661"/>
                </a:lnTo>
                <a:cubicBezTo>
                  <a:pt x="-4657" y="245679"/>
                  <a:pt x="-4657" y="204665"/>
                  <a:pt x="14419" y="171683"/>
                </a:cubicBezTo>
                <a:lnTo>
                  <a:pt x="82501" y="53289"/>
                </a:lnTo>
                <a:cubicBezTo>
                  <a:pt x="101467" y="20306"/>
                  <a:pt x="136988" y="0"/>
                  <a:pt x="175030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/>
            </a:pPr>
            <a:endParaRPr/>
          </a:p>
        </p:txBody>
      </p:sp>
      <p:sp>
        <p:nvSpPr>
          <p:cNvPr id="160" name="Freeform: Shape 159">
            <a:extLst>
              <a:ext uri="{FF2B5EF4-FFF2-40B4-BE49-F238E27FC236}">
                <a16:creationId xmlns:a16="http://schemas.microsoft.com/office/drawing/2014/main" id="{9BD4DB1F-BFC0-4C2E-8086-D1F471A4332F}"/>
              </a:ext>
            </a:extLst>
          </p:cNvPr>
          <p:cNvSpPr/>
          <p:nvPr/>
        </p:nvSpPr>
        <p:spPr>
          <a:xfrm>
            <a:off x="6027792" y="3800418"/>
            <a:ext cx="566649" cy="524365"/>
          </a:xfrm>
          <a:custGeom>
            <a:avLst/>
            <a:gdLst>
              <a:gd name="connsiteX0" fmla="*/ 175030 w 486659"/>
              <a:gd name="connsiteY0" fmla="*/ 0 h 450344"/>
              <a:gd name="connsiteX1" fmla="*/ 311632 w 486659"/>
              <a:gd name="connsiteY1" fmla="*/ 0 h 450344"/>
              <a:gd name="connsiteX2" fmla="*/ 404271 w 486659"/>
              <a:gd name="connsiteY2" fmla="*/ 53289 h 450344"/>
              <a:gd name="connsiteX3" fmla="*/ 472352 w 486659"/>
              <a:gd name="connsiteY3" fmla="*/ 171683 h 450344"/>
              <a:gd name="connsiteX4" fmla="*/ 472352 w 486659"/>
              <a:gd name="connsiteY4" fmla="*/ 278661 h 450344"/>
              <a:gd name="connsiteX5" fmla="*/ 403832 w 486659"/>
              <a:gd name="connsiteY5" fmla="*/ 397055 h 450344"/>
              <a:gd name="connsiteX6" fmla="*/ 311193 w 486659"/>
              <a:gd name="connsiteY6" fmla="*/ 450344 h 450344"/>
              <a:gd name="connsiteX7" fmla="*/ 174701 w 486659"/>
              <a:gd name="connsiteY7" fmla="*/ 450344 h 450344"/>
              <a:gd name="connsiteX8" fmla="*/ 82062 w 486659"/>
              <a:gd name="connsiteY8" fmla="*/ 397055 h 450344"/>
              <a:gd name="connsiteX9" fmla="*/ 13542 w 486659"/>
              <a:gd name="connsiteY9" fmla="*/ 278661 h 450344"/>
              <a:gd name="connsiteX10" fmla="*/ 14419 w 486659"/>
              <a:gd name="connsiteY10" fmla="*/ 171683 h 450344"/>
              <a:gd name="connsiteX11" fmla="*/ 82501 w 486659"/>
              <a:gd name="connsiteY11" fmla="*/ 53289 h 450344"/>
              <a:gd name="connsiteX12" fmla="*/ 175030 w 486659"/>
              <a:gd name="connsiteY12" fmla="*/ 0 h 450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86659" h="450344">
                <a:moveTo>
                  <a:pt x="175030" y="0"/>
                </a:moveTo>
                <a:lnTo>
                  <a:pt x="311632" y="0"/>
                </a:lnTo>
                <a:cubicBezTo>
                  <a:pt x="349674" y="0"/>
                  <a:pt x="385195" y="20306"/>
                  <a:pt x="404271" y="53289"/>
                </a:cubicBezTo>
                <a:lnTo>
                  <a:pt x="472352" y="171683"/>
                </a:lnTo>
                <a:cubicBezTo>
                  <a:pt x="491428" y="204665"/>
                  <a:pt x="491428" y="245679"/>
                  <a:pt x="472352" y="278661"/>
                </a:cubicBezTo>
                <a:lnTo>
                  <a:pt x="403832" y="397055"/>
                </a:lnTo>
                <a:cubicBezTo>
                  <a:pt x="384866" y="430038"/>
                  <a:pt x="349345" y="450344"/>
                  <a:pt x="311193" y="450344"/>
                </a:cubicBezTo>
                <a:lnTo>
                  <a:pt x="174701" y="450344"/>
                </a:lnTo>
                <a:cubicBezTo>
                  <a:pt x="136549" y="450344"/>
                  <a:pt x="101029" y="430038"/>
                  <a:pt x="82062" y="397055"/>
                </a:cubicBezTo>
                <a:lnTo>
                  <a:pt x="13542" y="278661"/>
                </a:lnTo>
                <a:cubicBezTo>
                  <a:pt x="-4657" y="245679"/>
                  <a:pt x="-4657" y="204665"/>
                  <a:pt x="14419" y="171683"/>
                </a:cubicBezTo>
                <a:lnTo>
                  <a:pt x="82501" y="53289"/>
                </a:lnTo>
                <a:cubicBezTo>
                  <a:pt x="101467" y="20306"/>
                  <a:pt x="136988" y="0"/>
                  <a:pt x="175030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/>
            </a:pPr>
            <a:endParaRPr/>
          </a:p>
        </p:txBody>
      </p:sp>
      <p:sp>
        <p:nvSpPr>
          <p:cNvPr id="161" name="Freeform: Shape 160">
            <a:extLst>
              <a:ext uri="{FF2B5EF4-FFF2-40B4-BE49-F238E27FC236}">
                <a16:creationId xmlns:a16="http://schemas.microsoft.com/office/drawing/2014/main" id="{4ECF94FE-34EC-4E7A-AFA4-B1D8F20240C3}"/>
              </a:ext>
            </a:extLst>
          </p:cNvPr>
          <p:cNvSpPr/>
          <p:nvPr/>
        </p:nvSpPr>
        <p:spPr>
          <a:xfrm>
            <a:off x="5598791" y="4653479"/>
            <a:ext cx="566649" cy="524365"/>
          </a:xfrm>
          <a:custGeom>
            <a:avLst/>
            <a:gdLst>
              <a:gd name="connsiteX0" fmla="*/ 175030 w 486659"/>
              <a:gd name="connsiteY0" fmla="*/ 0 h 450344"/>
              <a:gd name="connsiteX1" fmla="*/ 311632 w 486659"/>
              <a:gd name="connsiteY1" fmla="*/ 0 h 450344"/>
              <a:gd name="connsiteX2" fmla="*/ 404271 w 486659"/>
              <a:gd name="connsiteY2" fmla="*/ 53289 h 450344"/>
              <a:gd name="connsiteX3" fmla="*/ 472352 w 486659"/>
              <a:gd name="connsiteY3" fmla="*/ 171683 h 450344"/>
              <a:gd name="connsiteX4" fmla="*/ 472352 w 486659"/>
              <a:gd name="connsiteY4" fmla="*/ 278661 h 450344"/>
              <a:gd name="connsiteX5" fmla="*/ 403832 w 486659"/>
              <a:gd name="connsiteY5" fmla="*/ 397055 h 450344"/>
              <a:gd name="connsiteX6" fmla="*/ 311193 w 486659"/>
              <a:gd name="connsiteY6" fmla="*/ 450344 h 450344"/>
              <a:gd name="connsiteX7" fmla="*/ 174701 w 486659"/>
              <a:gd name="connsiteY7" fmla="*/ 450344 h 450344"/>
              <a:gd name="connsiteX8" fmla="*/ 82062 w 486659"/>
              <a:gd name="connsiteY8" fmla="*/ 397055 h 450344"/>
              <a:gd name="connsiteX9" fmla="*/ 13542 w 486659"/>
              <a:gd name="connsiteY9" fmla="*/ 278661 h 450344"/>
              <a:gd name="connsiteX10" fmla="*/ 14419 w 486659"/>
              <a:gd name="connsiteY10" fmla="*/ 171683 h 450344"/>
              <a:gd name="connsiteX11" fmla="*/ 82501 w 486659"/>
              <a:gd name="connsiteY11" fmla="*/ 53289 h 450344"/>
              <a:gd name="connsiteX12" fmla="*/ 175030 w 486659"/>
              <a:gd name="connsiteY12" fmla="*/ 0 h 450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86659" h="450344">
                <a:moveTo>
                  <a:pt x="175030" y="0"/>
                </a:moveTo>
                <a:lnTo>
                  <a:pt x="311632" y="0"/>
                </a:lnTo>
                <a:cubicBezTo>
                  <a:pt x="349674" y="0"/>
                  <a:pt x="385195" y="20306"/>
                  <a:pt x="404271" y="53289"/>
                </a:cubicBezTo>
                <a:lnTo>
                  <a:pt x="472352" y="171683"/>
                </a:lnTo>
                <a:cubicBezTo>
                  <a:pt x="491428" y="204665"/>
                  <a:pt x="491428" y="245679"/>
                  <a:pt x="472352" y="278661"/>
                </a:cubicBezTo>
                <a:lnTo>
                  <a:pt x="403832" y="397055"/>
                </a:lnTo>
                <a:cubicBezTo>
                  <a:pt x="384866" y="430038"/>
                  <a:pt x="349345" y="450344"/>
                  <a:pt x="311193" y="450344"/>
                </a:cubicBezTo>
                <a:lnTo>
                  <a:pt x="174701" y="450344"/>
                </a:lnTo>
                <a:cubicBezTo>
                  <a:pt x="136549" y="450344"/>
                  <a:pt x="101029" y="430038"/>
                  <a:pt x="82062" y="397055"/>
                </a:cubicBezTo>
                <a:lnTo>
                  <a:pt x="13542" y="278661"/>
                </a:lnTo>
                <a:cubicBezTo>
                  <a:pt x="-4657" y="245679"/>
                  <a:pt x="-4657" y="204665"/>
                  <a:pt x="14419" y="171683"/>
                </a:cubicBezTo>
                <a:lnTo>
                  <a:pt x="82501" y="53289"/>
                </a:lnTo>
                <a:cubicBezTo>
                  <a:pt x="101467" y="20306"/>
                  <a:pt x="136988" y="0"/>
                  <a:pt x="175030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/>
            </a:pPr>
            <a:endParaRPr/>
          </a:p>
        </p:txBody>
      </p:sp>
      <p:sp>
        <p:nvSpPr>
          <p:cNvPr id="162" name="Freeform: Shape 161">
            <a:extLst>
              <a:ext uri="{FF2B5EF4-FFF2-40B4-BE49-F238E27FC236}">
                <a16:creationId xmlns:a16="http://schemas.microsoft.com/office/drawing/2014/main" id="{B61B17EA-F890-44E2-90BD-3E7C3248FF60}"/>
              </a:ext>
            </a:extLst>
          </p:cNvPr>
          <p:cNvSpPr/>
          <p:nvPr/>
        </p:nvSpPr>
        <p:spPr>
          <a:xfrm>
            <a:off x="6027792" y="5502623"/>
            <a:ext cx="566649" cy="524365"/>
          </a:xfrm>
          <a:custGeom>
            <a:avLst/>
            <a:gdLst>
              <a:gd name="connsiteX0" fmla="*/ 175030 w 486659"/>
              <a:gd name="connsiteY0" fmla="*/ 0 h 450344"/>
              <a:gd name="connsiteX1" fmla="*/ 311632 w 486659"/>
              <a:gd name="connsiteY1" fmla="*/ 0 h 450344"/>
              <a:gd name="connsiteX2" fmla="*/ 404271 w 486659"/>
              <a:gd name="connsiteY2" fmla="*/ 53289 h 450344"/>
              <a:gd name="connsiteX3" fmla="*/ 472352 w 486659"/>
              <a:gd name="connsiteY3" fmla="*/ 171683 h 450344"/>
              <a:gd name="connsiteX4" fmla="*/ 472352 w 486659"/>
              <a:gd name="connsiteY4" fmla="*/ 278661 h 450344"/>
              <a:gd name="connsiteX5" fmla="*/ 403832 w 486659"/>
              <a:gd name="connsiteY5" fmla="*/ 397055 h 450344"/>
              <a:gd name="connsiteX6" fmla="*/ 311193 w 486659"/>
              <a:gd name="connsiteY6" fmla="*/ 450344 h 450344"/>
              <a:gd name="connsiteX7" fmla="*/ 174701 w 486659"/>
              <a:gd name="connsiteY7" fmla="*/ 450344 h 450344"/>
              <a:gd name="connsiteX8" fmla="*/ 82062 w 486659"/>
              <a:gd name="connsiteY8" fmla="*/ 397055 h 450344"/>
              <a:gd name="connsiteX9" fmla="*/ 13542 w 486659"/>
              <a:gd name="connsiteY9" fmla="*/ 278661 h 450344"/>
              <a:gd name="connsiteX10" fmla="*/ 14419 w 486659"/>
              <a:gd name="connsiteY10" fmla="*/ 171683 h 450344"/>
              <a:gd name="connsiteX11" fmla="*/ 82501 w 486659"/>
              <a:gd name="connsiteY11" fmla="*/ 53289 h 450344"/>
              <a:gd name="connsiteX12" fmla="*/ 175030 w 486659"/>
              <a:gd name="connsiteY12" fmla="*/ 0 h 450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86659" h="450344">
                <a:moveTo>
                  <a:pt x="175030" y="0"/>
                </a:moveTo>
                <a:lnTo>
                  <a:pt x="311632" y="0"/>
                </a:lnTo>
                <a:cubicBezTo>
                  <a:pt x="349674" y="0"/>
                  <a:pt x="385195" y="20306"/>
                  <a:pt x="404271" y="53289"/>
                </a:cubicBezTo>
                <a:lnTo>
                  <a:pt x="472352" y="171683"/>
                </a:lnTo>
                <a:cubicBezTo>
                  <a:pt x="491428" y="204665"/>
                  <a:pt x="491428" y="245679"/>
                  <a:pt x="472352" y="278661"/>
                </a:cubicBezTo>
                <a:lnTo>
                  <a:pt x="403832" y="397055"/>
                </a:lnTo>
                <a:cubicBezTo>
                  <a:pt x="384866" y="430038"/>
                  <a:pt x="349345" y="450344"/>
                  <a:pt x="311193" y="450344"/>
                </a:cubicBezTo>
                <a:lnTo>
                  <a:pt x="174701" y="450344"/>
                </a:lnTo>
                <a:cubicBezTo>
                  <a:pt x="136549" y="450344"/>
                  <a:pt x="101029" y="430038"/>
                  <a:pt x="82062" y="397055"/>
                </a:cubicBezTo>
                <a:lnTo>
                  <a:pt x="13542" y="278661"/>
                </a:lnTo>
                <a:cubicBezTo>
                  <a:pt x="-4657" y="245679"/>
                  <a:pt x="-4657" y="204665"/>
                  <a:pt x="14419" y="171683"/>
                </a:cubicBezTo>
                <a:lnTo>
                  <a:pt x="82501" y="53289"/>
                </a:lnTo>
                <a:cubicBezTo>
                  <a:pt x="101467" y="20306"/>
                  <a:pt x="136988" y="0"/>
                  <a:pt x="175030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/>
            </a:pPr>
            <a:endParaRPr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Vertical Timeline Infographics – Slide Template</a:t>
            </a:r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717E8C6C-9503-4AC9-A4A7-0C5452B751E7}"/>
              </a:ext>
            </a:extLst>
          </p:cNvPr>
          <p:cNvSpPr/>
          <p:nvPr/>
        </p:nvSpPr>
        <p:spPr>
          <a:xfrm>
            <a:off x="5383210" y="792809"/>
            <a:ext cx="1414798" cy="54063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87" h="21577" extrusionOk="0">
                <a:moveTo>
                  <a:pt x="15801" y="21577"/>
                </a:moveTo>
                <a:lnTo>
                  <a:pt x="8910" y="21577"/>
                </a:lnTo>
                <a:cubicBezTo>
                  <a:pt x="8560" y="21577"/>
                  <a:pt x="8274" y="21501"/>
                  <a:pt x="8274" y="21408"/>
                </a:cubicBezTo>
                <a:cubicBezTo>
                  <a:pt x="8274" y="21315"/>
                  <a:pt x="8560" y="21239"/>
                  <a:pt x="8910" y="21239"/>
                </a:cubicBezTo>
                <a:lnTo>
                  <a:pt x="15801" y="21239"/>
                </a:lnTo>
                <a:cubicBezTo>
                  <a:pt x="16602" y="21239"/>
                  <a:pt x="17347" y="21125"/>
                  <a:pt x="17748" y="20942"/>
                </a:cubicBezTo>
                <a:lnTo>
                  <a:pt x="19707" y="20043"/>
                </a:lnTo>
                <a:cubicBezTo>
                  <a:pt x="20108" y="19859"/>
                  <a:pt x="20108" y="19631"/>
                  <a:pt x="19707" y="19447"/>
                </a:cubicBezTo>
                <a:lnTo>
                  <a:pt x="17748" y="18548"/>
                </a:lnTo>
                <a:cubicBezTo>
                  <a:pt x="17347" y="18364"/>
                  <a:pt x="16602" y="18251"/>
                  <a:pt x="15801" y="18251"/>
                </a:cubicBezTo>
                <a:lnTo>
                  <a:pt x="5475" y="18251"/>
                </a:lnTo>
                <a:cubicBezTo>
                  <a:pt x="4221" y="18251"/>
                  <a:pt x="3057" y="18072"/>
                  <a:pt x="2427" y="17785"/>
                </a:cubicBezTo>
                <a:lnTo>
                  <a:pt x="468" y="16885"/>
                </a:lnTo>
                <a:cubicBezTo>
                  <a:pt x="-156" y="16597"/>
                  <a:pt x="-156" y="16241"/>
                  <a:pt x="468" y="15952"/>
                </a:cubicBezTo>
                <a:lnTo>
                  <a:pt x="2427" y="15053"/>
                </a:lnTo>
                <a:cubicBezTo>
                  <a:pt x="3057" y="14764"/>
                  <a:pt x="4221" y="14587"/>
                  <a:pt x="5475" y="14587"/>
                </a:cubicBezTo>
                <a:lnTo>
                  <a:pt x="15801" y="14587"/>
                </a:lnTo>
                <a:cubicBezTo>
                  <a:pt x="16602" y="14587"/>
                  <a:pt x="17347" y="14472"/>
                  <a:pt x="17748" y="14290"/>
                </a:cubicBezTo>
                <a:lnTo>
                  <a:pt x="19707" y="13390"/>
                </a:lnTo>
                <a:cubicBezTo>
                  <a:pt x="20108" y="13206"/>
                  <a:pt x="20108" y="12979"/>
                  <a:pt x="19707" y="12795"/>
                </a:cubicBezTo>
                <a:lnTo>
                  <a:pt x="17748" y="11895"/>
                </a:lnTo>
                <a:cubicBezTo>
                  <a:pt x="17347" y="11711"/>
                  <a:pt x="16602" y="11598"/>
                  <a:pt x="15801" y="11598"/>
                </a:cubicBezTo>
                <a:lnTo>
                  <a:pt x="5475" y="11598"/>
                </a:lnTo>
                <a:cubicBezTo>
                  <a:pt x="4221" y="11598"/>
                  <a:pt x="3057" y="11419"/>
                  <a:pt x="2427" y="11132"/>
                </a:cubicBezTo>
                <a:lnTo>
                  <a:pt x="468" y="10233"/>
                </a:lnTo>
                <a:cubicBezTo>
                  <a:pt x="-156" y="9944"/>
                  <a:pt x="-156" y="9588"/>
                  <a:pt x="468" y="9299"/>
                </a:cubicBezTo>
                <a:lnTo>
                  <a:pt x="2427" y="8400"/>
                </a:lnTo>
                <a:cubicBezTo>
                  <a:pt x="3057" y="8111"/>
                  <a:pt x="4221" y="7934"/>
                  <a:pt x="5475" y="7934"/>
                </a:cubicBezTo>
                <a:lnTo>
                  <a:pt x="15801" y="7934"/>
                </a:lnTo>
                <a:cubicBezTo>
                  <a:pt x="16602" y="7934"/>
                  <a:pt x="17347" y="7819"/>
                  <a:pt x="17748" y="7637"/>
                </a:cubicBezTo>
                <a:lnTo>
                  <a:pt x="19707" y="6738"/>
                </a:lnTo>
                <a:cubicBezTo>
                  <a:pt x="20108" y="6554"/>
                  <a:pt x="20108" y="6326"/>
                  <a:pt x="19707" y="6142"/>
                </a:cubicBezTo>
                <a:lnTo>
                  <a:pt x="17748" y="5242"/>
                </a:lnTo>
                <a:cubicBezTo>
                  <a:pt x="17347" y="5058"/>
                  <a:pt x="16602" y="4945"/>
                  <a:pt x="15801" y="4945"/>
                </a:cubicBezTo>
                <a:lnTo>
                  <a:pt x="5475" y="4945"/>
                </a:lnTo>
                <a:cubicBezTo>
                  <a:pt x="4221" y="4945"/>
                  <a:pt x="3057" y="4767"/>
                  <a:pt x="2427" y="4480"/>
                </a:cubicBezTo>
                <a:lnTo>
                  <a:pt x="468" y="3580"/>
                </a:lnTo>
                <a:cubicBezTo>
                  <a:pt x="-156" y="3292"/>
                  <a:pt x="-156" y="2935"/>
                  <a:pt x="468" y="2647"/>
                </a:cubicBezTo>
                <a:lnTo>
                  <a:pt x="2427" y="1747"/>
                </a:lnTo>
                <a:cubicBezTo>
                  <a:pt x="3057" y="1459"/>
                  <a:pt x="4221" y="1282"/>
                  <a:pt x="5475" y="1282"/>
                </a:cubicBezTo>
                <a:lnTo>
                  <a:pt x="12149" y="1282"/>
                </a:lnTo>
                <a:cubicBezTo>
                  <a:pt x="12950" y="1282"/>
                  <a:pt x="13695" y="1167"/>
                  <a:pt x="14096" y="985"/>
                </a:cubicBezTo>
                <a:lnTo>
                  <a:pt x="16055" y="85"/>
                </a:lnTo>
                <a:cubicBezTo>
                  <a:pt x="16233" y="4"/>
                  <a:pt x="16621" y="-23"/>
                  <a:pt x="16927" y="23"/>
                </a:cubicBezTo>
                <a:cubicBezTo>
                  <a:pt x="17232" y="70"/>
                  <a:pt x="17334" y="173"/>
                  <a:pt x="17162" y="254"/>
                </a:cubicBezTo>
                <a:lnTo>
                  <a:pt x="15203" y="1153"/>
                </a:lnTo>
                <a:cubicBezTo>
                  <a:pt x="14579" y="1442"/>
                  <a:pt x="13408" y="1619"/>
                  <a:pt x="12155" y="1619"/>
                </a:cubicBezTo>
                <a:lnTo>
                  <a:pt x="5481" y="1619"/>
                </a:lnTo>
                <a:cubicBezTo>
                  <a:pt x="4679" y="1619"/>
                  <a:pt x="3935" y="1734"/>
                  <a:pt x="3534" y="1916"/>
                </a:cubicBezTo>
                <a:lnTo>
                  <a:pt x="1575" y="2816"/>
                </a:lnTo>
                <a:cubicBezTo>
                  <a:pt x="1174" y="3000"/>
                  <a:pt x="1174" y="3227"/>
                  <a:pt x="1575" y="3411"/>
                </a:cubicBezTo>
                <a:lnTo>
                  <a:pt x="3534" y="4311"/>
                </a:lnTo>
                <a:cubicBezTo>
                  <a:pt x="3935" y="4495"/>
                  <a:pt x="4679" y="4608"/>
                  <a:pt x="5481" y="4608"/>
                </a:cubicBezTo>
                <a:lnTo>
                  <a:pt x="15807" y="4608"/>
                </a:lnTo>
                <a:cubicBezTo>
                  <a:pt x="17060" y="4608"/>
                  <a:pt x="18225" y="4787"/>
                  <a:pt x="18855" y="5074"/>
                </a:cubicBezTo>
                <a:lnTo>
                  <a:pt x="20814" y="5973"/>
                </a:lnTo>
                <a:cubicBezTo>
                  <a:pt x="21438" y="6262"/>
                  <a:pt x="21438" y="6618"/>
                  <a:pt x="20814" y="6906"/>
                </a:cubicBezTo>
                <a:lnTo>
                  <a:pt x="18855" y="7806"/>
                </a:lnTo>
                <a:cubicBezTo>
                  <a:pt x="18231" y="8095"/>
                  <a:pt x="17060" y="8272"/>
                  <a:pt x="15807" y="8272"/>
                </a:cubicBezTo>
                <a:lnTo>
                  <a:pt x="5481" y="8272"/>
                </a:lnTo>
                <a:cubicBezTo>
                  <a:pt x="4679" y="8272"/>
                  <a:pt x="3935" y="8386"/>
                  <a:pt x="3534" y="8569"/>
                </a:cubicBezTo>
                <a:lnTo>
                  <a:pt x="1575" y="9468"/>
                </a:lnTo>
                <a:cubicBezTo>
                  <a:pt x="1174" y="9652"/>
                  <a:pt x="1174" y="9880"/>
                  <a:pt x="1575" y="10064"/>
                </a:cubicBezTo>
                <a:lnTo>
                  <a:pt x="3534" y="10963"/>
                </a:lnTo>
                <a:cubicBezTo>
                  <a:pt x="3935" y="11147"/>
                  <a:pt x="4679" y="11261"/>
                  <a:pt x="5481" y="11261"/>
                </a:cubicBezTo>
                <a:lnTo>
                  <a:pt x="15807" y="11261"/>
                </a:lnTo>
                <a:cubicBezTo>
                  <a:pt x="17060" y="11261"/>
                  <a:pt x="18225" y="11439"/>
                  <a:pt x="18855" y="11726"/>
                </a:cubicBezTo>
                <a:lnTo>
                  <a:pt x="20814" y="12626"/>
                </a:lnTo>
                <a:cubicBezTo>
                  <a:pt x="21444" y="12914"/>
                  <a:pt x="21444" y="13270"/>
                  <a:pt x="20814" y="13559"/>
                </a:cubicBezTo>
                <a:lnTo>
                  <a:pt x="18855" y="14459"/>
                </a:lnTo>
                <a:cubicBezTo>
                  <a:pt x="18231" y="14747"/>
                  <a:pt x="17060" y="14924"/>
                  <a:pt x="15807" y="14924"/>
                </a:cubicBezTo>
                <a:lnTo>
                  <a:pt x="5481" y="14924"/>
                </a:lnTo>
                <a:cubicBezTo>
                  <a:pt x="4679" y="14924"/>
                  <a:pt x="3935" y="15039"/>
                  <a:pt x="3534" y="15221"/>
                </a:cubicBezTo>
                <a:lnTo>
                  <a:pt x="1575" y="16121"/>
                </a:lnTo>
                <a:cubicBezTo>
                  <a:pt x="1174" y="16305"/>
                  <a:pt x="1174" y="16533"/>
                  <a:pt x="1575" y="16717"/>
                </a:cubicBezTo>
                <a:lnTo>
                  <a:pt x="3534" y="17616"/>
                </a:lnTo>
                <a:cubicBezTo>
                  <a:pt x="3935" y="17800"/>
                  <a:pt x="4679" y="17913"/>
                  <a:pt x="5481" y="17913"/>
                </a:cubicBezTo>
                <a:lnTo>
                  <a:pt x="15807" y="17913"/>
                </a:lnTo>
                <a:cubicBezTo>
                  <a:pt x="17060" y="17913"/>
                  <a:pt x="18225" y="18092"/>
                  <a:pt x="18855" y="18379"/>
                </a:cubicBezTo>
                <a:lnTo>
                  <a:pt x="20814" y="19278"/>
                </a:lnTo>
                <a:cubicBezTo>
                  <a:pt x="21444" y="19567"/>
                  <a:pt x="21444" y="19923"/>
                  <a:pt x="20814" y="20212"/>
                </a:cubicBezTo>
                <a:lnTo>
                  <a:pt x="18855" y="21111"/>
                </a:lnTo>
                <a:cubicBezTo>
                  <a:pt x="18218" y="21398"/>
                  <a:pt x="17054" y="21577"/>
                  <a:pt x="15801" y="21577"/>
                </a:cubicBezTo>
                <a:close/>
              </a:path>
            </a:pathLst>
          </a:custGeom>
          <a:solidFill>
            <a:srgbClr val="DADBDC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28FF3198-5275-4848-BE76-4C6BDFCAFC88}"/>
              </a:ext>
            </a:extLst>
          </p:cNvPr>
          <p:cNvSpPr/>
          <p:nvPr/>
        </p:nvSpPr>
        <p:spPr>
          <a:xfrm>
            <a:off x="4283765" y="2103683"/>
            <a:ext cx="2355879" cy="6195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9" h="21600" extrusionOk="0">
                <a:moveTo>
                  <a:pt x="21255" y="7460"/>
                </a:moveTo>
                <a:lnTo>
                  <a:pt x="20634" y="3332"/>
                </a:lnTo>
                <a:cubicBezTo>
                  <a:pt x="20321" y="1268"/>
                  <a:pt x="19746" y="0"/>
                  <a:pt x="19122" y="0"/>
                </a:cubicBezTo>
                <a:lnTo>
                  <a:pt x="17876" y="0"/>
                </a:lnTo>
                <a:cubicBezTo>
                  <a:pt x="17251" y="0"/>
                  <a:pt x="16676" y="1268"/>
                  <a:pt x="16364" y="3332"/>
                </a:cubicBezTo>
                <a:lnTo>
                  <a:pt x="15851" y="6723"/>
                </a:lnTo>
                <a:cubicBezTo>
                  <a:pt x="15446" y="8728"/>
                  <a:pt x="14817" y="9923"/>
                  <a:pt x="14142" y="9923"/>
                </a:cubicBezTo>
                <a:lnTo>
                  <a:pt x="3689" y="9923"/>
                </a:lnTo>
                <a:cubicBezTo>
                  <a:pt x="3118" y="9923"/>
                  <a:pt x="2567" y="9053"/>
                  <a:pt x="2166" y="7505"/>
                </a:cubicBezTo>
                <a:lnTo>
                  <a:pt x="2123" y="7343"/>
                </a:lnTo>
                <a:cubicBezTo>
                  <a:pt x="2081" y="7136"/>
                  <a:pt x="2034" y="6959"/>
                  <a:pt x="1980" y="6797"/>
                </a:cubicBezTo>
                <a:lnTo>
                  <a:pt x="1919" y="6561"/>
                </a:lnTo>
                <a:lnTo>
                  <a:pt x="1919" y="6620"/>
                </a:lnTo>
                <a:cubicBezTo>
                  <a:pt x="1807" y="6355"/>
                  <a:pt x="1676" y="6207"/>
                  <a:pt x="1537" y="6207"/>
                </a:cubicBezTo>
                <a:lnTo>
                  <a:pt x="1008" y="6207"/>
                </a:lnTo>
                <a:cubicBezTo>
                  <a:pt x="742" y="6207"/>
                  <a:pt x="499" y="6753"/>
                  <a:pt x="364" y="7623"/>
                </a:cubicBezTo>
                <a:lnTo>
                  <a:pt x="98" y="9377"/>
                </a:lnTo>
                <a:cubicBezTo>
                  <a:pt x="-33" y="10262"/>
                  <a:pt x="-33" y="11338"/>
                  <a:pt x="98" y="12223"/>
                </a:cubicBezTo>
                <a:lnTo>
                  <a:pt x="364" y="13977"/>
                </a:lnTo>
                <a:cubicBezTo>
                  <a:pt x="495" y="14862"/>
                  <a:pt x="742" y="15393"/>
                  <a:pt x="1008" y="15393"/>
                </a:cubicBezTo>
                <a:lnTo>
                  <a:pt x="1537" y="15393"/>
                </a:lnTo>
                <a:cubicBezTo>
                  <a:pt x="1676" y="15393"/>
                  <a:pt x="1803" y="15245"/>
                  <a:pt x="1919" y="14980"/>
                </a:cubicBezTo>
                <a:lnTo>
                  <a:pt x="1919" y="15039"/>
                </a:lnTo>
                <a:lnTo>
                  <a:pt x="1980" y="14803"/>
                </a:lnTo>
                <a:cubicBezTo>
                  <a:pt x="2034" y="14656"/>
                  <a:pt x="2081" y="14464"/>
                  <a:pt x="2123" y="14257"/>
                </a:cubicBezTo>
                <a:lnTo>
                  <a:pt x="2166" y="14095"/>
                </a:lnTo>
                <a:cubicBezTo>
                  <a:pt x="2571" y="12547"/>
                  <a:pt x="3118" y="11677"/>
                  <a:pt x="3689" y="11677"/>
                </a:cubicBezTo>
                <a:lnTo>
                  <a:pt x="14142" y="11677"/>
                </a:lnTo>
                <a:cubicBezTo>
                  <a:pt x="14678" y="11677"/>
                  <a:pt x="15372" y="13668"/>
                  <a:pt x="15747" y="14891"/>
                </a:cubicBezTo>
                <a:cubicBezTo>
                  <a:pt x="15885" y="15349"/>
                  <a:pt x="16001" y="15879"/>
                  <a:pt x="16094" y="16484"/>
                </a:cubicBezTo>
                <a:lnTo>
                  <a:pt x="16364" y="18268"/>
                </a:lnTo>
                <a:cubicBezTo>
                  <a:pt x="16676" y="20332"/>
                  <a:pt x="17251" y="21600"/>
                  <a:pt x="17876" y="21600"/>
                </a:cubicBezTo>
                <a:lnTo>
                  <a:pt x="19122" y="21600"/>
                </a:lnTo>
                <a:cubicBezTo>
                  <a:pt x="19746" y="21600"/>
                  <a:pt x="20321" y="20332"/>
                  <a:pt x="20634" y="18268"/>
                </a:cubicBezTo>
                <a:lnTo>
                  <a:pt x="21255" y="14140"/>
                </a:lnTo>
                <a:cubicBezTo>
                  <a:pt x="21567" y="12075"/>
                  <a:pt x="21567" y="9525"/>
                  <a:pt x="21255" y="7460"/>
                </a:cubicBezTo>
                <a:close/>
                <a:moveTo>
                  <a:pt x="1815" y="11205"/>
                </a:moveTo>
                <a:lnTo>
                  <a:pt x="1629" y="12429"/>
                </a:lnTo>
                <a:cubicBezTo>
                  <a:pt x="1591" y="12680"/>
                  <a:pt x="1521" y="12827"/>
                  <a:pt x="1448" y="12827"/>
                </a:cubicBezTo>
                <a:lnTo>
                  <a:pt x="1078" y="12827"/>
                </a:lnTo>
                <a:cubicBezTo>
                  <a:pt x="1005" y="12827"/>
                  <a:pt x="935" y="12680"/>
                  <a:pt x="897" y="12429"/>
                </a:cubicBezTo>
                <a:lnTo>
                  <a:pt x="711" y="11205"/>
                </a:lnTo>
                <a:cubicBezTo>
                  <a:pt x="673" y="10955"/>
                  <a:pt x="673" y="10645"/>
                  <a:pt x="711" y="10409"/>
                </a:cubicBezTo>
                <a:lnTo>
                  <a:pt x="897" y="9186"/>
                </a:lnTo>
                <a:cubicBezTo>
                  <a:pt x="935" y="8935"/>
                  <a:pt x="1005" y="8787"/>
                  <a:pt x="1078" y="8787"/>
                </a:cubicBezTo>
                <a:lnTo>
                  <a:pt x="1448" y="8787"/>
                </a:lnTo>
                <a:cubicBezTo>
                  <a:pt x="1521" y="8787"/>
                  <a:pt x="1591" y="8935"/>
                  <a:pt x="1629" y="9186"/>
                </a:cubicBezTo>
                <a:lnTo>
                  <a:pt x="1815" y="10409"/>
                </a:lnTo>
                <a:cubicBezTo>
                  <a:pt x="1853" y="10645"/>
                  <a:pt x="1853" y="10955"/>
                  <a:pt x="1815" y="11205"/>
                </a:cubicBezTo>
                <a:close/>
                <a:moveTo>
                  <a:pt x="20587" y="12665"/>
                </a:moveTo>
                <a:lnTo>
                  <a:pt x="19966" y="16793"/>
                </a:lnTo>
                <a:cubicBezTo>
                  <a:pt x="19793" y="17943"/>
                  <a:pt x="19469" y="18651"/>
                  <a:pt x="19122" y="18651"/>
                </a:cubicBezTo>
                <a:lnTo>
                  <a:pt x="17876" y="18651"/>
                </a:lnTo>
                <a:cubicBezTo>
                  <a:pt x="17529" y="18651"/>
                  <a:pt x="17205" y="17943"/>
                  <a:pt x="17031" y="16793"/>
                </a:cubicBezTo>
                <a:lnTo>
                  <a:pt x="16410" y="12665"/>
                </a:lnTo>
                <a:cubicBezTo>
                  <a:pt x="16236" y="11515"/>
                  <a:pt x="16236" y="10085"/>
                  <a:pt x="16410" y="8935"/>
                </a:cubicBezTo>
                <a:lnTo>
                  <a:pt x="17035" y="4807"/>
                </a:lnTo>
                <a:cubicBezTo>
                  <a:pt x="17208" y="3657"/>
                  <a:pt x="17532" y="2949"/>
                  <a:pt x="17880" y="2949"/>
                </a:cubicBezTo>
                <a:lnTo>
                  <a:pt x="19125" y="2949"/>
                </a:lnTo>
                <a:cubicBezTo>
                  <a:pt x="19473" y="2949"/>
                  <a:pt x="19797" y="3657"/>
                  <a:pt x="19970" y="4807"/>
                </a:cubicBezTo>
                <a:lnTo>
                  <a:pt x="20595" y="8935"/>
                </a:lnTo>
                <a:cubicBezTo>
                  <a:pt x="20761" y="10085"/>
                  <a:pt x="20761" y="11515"/>
                  <a:pt x="20587" y="1266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DEF5C9C7-5978-45A9-BBBF-01FD97FBF47E}"/>
              </a:ext>
            </a:extLst>
          </p:cNvPr>
          <p:cNvSpPr/>
          <p:nvPr/>
        </p:nvSpPr>
        <p:spPr>
          <a:xfrm>
            <a:off x="5552352" y="1257956"/>
            <a:ext cx="2355883" cy="6195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9" h="21600" extrusionOk="0">
                <a:moveTo>
                  <a:pt x="234" y="14140"/>
                </a:moveTo>
                <a:lnTo>
                  <a:pt x="855" y="18268"/>
                </a:lnTo>
                <a:cubicBezTo>
                  <a:pt x="1168" y="20332"/>
                  <a:pt x="1743" y="21600"/>
                  <a:pt x="2367" y="21600"/>
                </a:cubicBezTo>
                <a:lnTo>
                  <a:pt x="3613" y="21600"/>
                </a:lnTo>
                <a:cubicBezTo>
                  <a:pt x="4238" y="21600"/>
                  <a:pt x="4813" y="20332"/>
                  <a:pt x="5125" y="18268"/>
                </a:cubicBezTo>
                <a:lnTo>
                  <a:pt x="5638" y="14877"/>
                </a:lnTo>
                <a:cubicBezTo>
                  <a:pt x="6043" y="12872"/>
                  <a:pt x="6672" y="11677"/>
                  <a:pt x="7347" y="11677"/>
                </a:cubicBezTo>
                <a:lnTo>
                  <a:pt x="17800" y="11677"/>
                </a:lnTo>
                <a:cubicBezTo>
                  <a:pt x="18371" y="11677"/>
                  <a:pt x="18922" y="12547"/>
                  <a:pt x="19323" y="14095"/>
                </a:cubicBezTo>
                <a:lnTo>
                  <a:pt x="19366" y="14257"/>
                </a:lnTo>
                <a:cubicBezTo>
                  <a:pt x="19408" y="14464"/>
                  <a:pt x="19455" y="14641"/>
                  <a:pt x="19509" y="14803"/>
                </a:cubicBezTo>
                <a:lnTo>
                  <a:pt x="19570" y="15039"/>
                </a:lnTo>
                <a:lnTo>
                  <a:pt x="19570" y="14980"/>
                </a:lnTo>
                <a:cubicBezTo>
                  <a:pt x="19682" y="15245"/>
                  <a:pt x="19813" y="15393"/>
                  <a:pt x="19952" y="15393"/>
                </a:cubicBezTo>
                <a:lnTo>
                  <a:pt x="20481" y="15393"/>
                </a:lnTo>
                <a:cubicBezTo>
                  <a:pt x="20747" y="15393"/>
                  <a:pt x="20990" y="14847"/>
                  <a:pt x="21125" y="13977"/>
                </a:cubicBezTo>
                <a:lnTo>
                  <a:pt x="21391" y="12223"/>
                </a:lnTo>
                <a:cubicBezTo>
                  <a:pt x="21522" y="11338"/>
                  <a:pt x="21522" y="10262"/>
                  <a:pt x="21391" y="9377"/>
                </a:cubicBezTo>
                <a:lnTo>
                  <a:pt x="21125" y="7623"/>
                </a:lnTo>
                <a:cubicBezTo>
                  <a:pt x="20994" y="6738"/>
                  <a:pt x="20747" y="6207"/>
                  <a:pt x="20481" y="6207"/>
                </a:cubicBezTo>
                <a:lnTo>
                  <a:pt x="19952" y="6207"/>
                </a:lnTo>
                <a:cubicBezTo>
                  <a:pt x="19813" y="6207"/>
                  <a:pt x="19686" y="6355"/>
                  <a:pt x="19570" y="6620"/>
                </a:cubicBezTo>
                <a:lnTo>
                  <a:pt x="19570" y="6561"/>
                </a:lnTo>
                <a:lnTo>
                  <a:pt x="19509" y="6797"/>
                </a:lnTo>
                <a:cubicBezTo>
                  <a:pt x="19455" y="6944"/>
                  <a:pt x="19408" y="7136"/>
                  <a:pt x="19366" y="7342"/>
                </a:cubicBezTo>
                <a:lnTo>
                  <a:pt x="19323" y="7505"/>
                </a:lnTo>
                <a:cubicBezTo>
                  <a:pt x="18918" y="9053"/>
                  <a:pt x="18371" y="9923"/>
                  <a:pt x="17800" y="9923"/>
                </a:cubicBezTo>
                <a:lnTo>
                  <a:pt x="7347" y="9923"/>
                </a:lnTo>
                <a:cubicBezTo>
                  <a:pt x="6811" y="9923"/>
                  <a:pt x="6117" y="7932"/>
                  <a:pt x="5742" y="6709"/>
                </a:cubicBezTo>
                <a:cubicBezTo>
                  <a:pt x="5604" y="6251"/>
                  <a:pt x="5488" y="5721"/>
                  <a:pt x="5395" y="5116"/>
                </a:cubicBezTo>
                <a:lnTo>
                  <a:pt x="5125" y="3332"/>
                </a:lnTo>
                <a:cubicBezTo>
                  <a:pt x="4813" y="1268"/>
                  <a:pt x="4238" y="0"/>
                  <a:pt x="3613" y="0"/>
                </a:cubicBezTo>
                <a:lnTo>
                  <a:pt x="2367" y="0"/>
                </a:lnTo>
                <a:cubicBezTo>
                  <a:pt x="1743" y="0"/>
                  <a:pt x="1168" y="1268"/>
                  <a:pt x="855" y="3332"/>
                </a:cubicBezTo>
                <a:lnTo>
                  <a:pt x="234" y="7460"/>
                </a:lnTo>
                <a:cubicBezTo>
                  <a:pt x="-78" y="9525"/>
                  <a:pt x="-78" y="12075"/>
                  <a:pt x="234" y="14140"/>
                </a:cubicBezTo>
                <a:close/>
                <a:moveTo>
                  <a:pt x="19674" y="10395"/>
                </a:moveTo>
                <a:lnTo>
                  <a:pt x="19860" y="9171"/>
                </a:lnTo>
                <a:cubicBezTo>
                  <a:pt x="19898" y="8920"/>
                  <a:pt x="19968" y="8773"/>
                  <a:pt x="20041" y="8773"/>
                </a:cubicBezTo>
                <a:lnTo>
                  <a:pt x="20411" y="8773"/>
                </a:lnTo>
                <a:cubicBezTo>
                  <a:pt x="20484" y="8773"/>
                  <a:pt x="20554" y="8920"/>
                  <a:pt x="20592" y="9171"/>
                </a:cubicBezTo>
                <a:lnTo>
                  <a:pt x="20778" y="10395"/>
                </a:lnTo>
                <a:cubicBezTo>
                  <a:pt x="20816" y="10645"/>
                  <a:pt x="20816" y="10955"/>
                  <a:pt x="20778" y="11191"/>
                </a:cubicBezTo>
                <a:lnTo>
                  <a:pt x="20592" y="12414"/>
                </a:lnTo>
                <a:cubicBezTo>
                  <a:pt x="20554" y="12665"/>
                  <a:pt x="20484" y="12813"/>
                  <a:pt x="20411" y="12813"/>
                </a:cubicBezTo>
                <a:lnTo>
                  <a:pt x="20041" y="12813"/>
                </a:lnTo>
                <a:cubicBezTo>
                  <a:pt x="19968" y="12813"/>
                  <a:pt x="19898" y="12665"/>
                  <a:pt x="19860" y="12414"/>
                </a:cubicBezTo>
                <a:lnTo>
                  <a:pt x="19674" y="11191"/>
                </a:lnTo>
                <a:cubicBezTo>
                  <a:pt x="19636" y="10955"/>
                  <a:pt x="19636" y="10645"/>
                  <a:pt x="19674" y="10395"/>
                </a:cubicBezTo>
                <a:close/>
                <a:moveTo>
                  <a:pt x="902" y="8935"/>
                </a:moveTo>
                <a:lnTo>
                  <a:pt x="1523" y="4807"/>
                </a:lnTo>
                <a:cubicBezTo>
                  <a:pt x="1696" y="3657"/>
                  <a:pt x="2020" y="2949"/>
                  <a:pt x="2367" y="2949"/>
                </a:cubicBezTo>
                <a:lnTo>
                  <a:pt x="3613" y="2949"/>
                </a:lnTo>
                <a:cubicBezTo>
                  <a:pt x="3960" y="2949"/>
                  <a:pt x="4284" y="3657"/>
                  <a:pt x="4458" y="4807"/>
                </a:cubicBezTo>
                <a:lnTo>
                  <a:pt x="5079" y="8935"/>
                </a:lnTo>
                <a:cubicBezTo>
                  <a:pt x="5253" y="10085"/>
                  <a:pt x="5253" y="11515"/>
                  <a:pt x="5079" y="12665"/>
                </a:cubicBezTo>
                <a:lnTo>
                  <a:pt x="4454" y="16793"/>
                </a:lnTo>
                <a:cubicBezTo>
                  <a:pt x="4281" y="17943"/>
                  <a:pt x="3957" y="18651"/>
                  <a:pt x="3609" y="18651"/>
                </a:cubicBezTo>
                <a:lnTo>
                  <a:pt x="2364" y="18651"/>
                </a:lnTo>
                <a:cubicBezTo>
                  <a:pt x="2016" y="18651"/>
                  <a:pt x="1692" y="17943"/>
                  <a:pt x="1519" y="16793"/>
                </a:cubicBezTo>
                <a:lnTo>
                  <a:pt x="894" y="12665"/>
                </a:lnTo>
                <a:cubicBezTo>
                  <a:pt x="728" y="11515"/>
                  <a:pt x="728" y="10085"/>
                  <a:pt x="902" y="8935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66" name="Shape">
            <a:extLst>
              <a:ext uri="{FF2B5EF4-FFF2-40B4-BE49-F238E27FC236}">
                <a16:creationId xmlns:a16="http://schemas.microsoft.com/office/drawing/2014/main" id="{F1F1C49E-3BE2-4630-B8AE-BFEF56F3938C}"/>
              </a:ext>
            </a:extLst>
          </p:cNvPr>
          <p:cNvSpPr/>
          <p:nvPr/>
        </p:nvSpPr>
        <p:spPr>
          <a:xfrm>
            <a:off x="4283765" y="3752850"/>
            <a:ext cx="2355879" cy="6195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9" h="21600" extrusionOk="0">
                <a:moveTo>
                  <a:pt x="21255" y="7460"/>
                </a:moveTo>
                <a:lnTo>
                  <a:pt x="20634" y="3332"/>
                </a:lnTo>
                <a:cubicBezTo>
                  <a:pt x="20321" y="1268"/>
                  <a:pt x="19746" y="0"/>
                  <a:pt x="19122" y="0"/>
                </a:cubicBezTo>
                <a:lnTo>
                  <a:pt x="17876" y="0"/>
                </a:lnTo>
                <a:cubicBezTo>
                  <a:pt x="17251" y="0"/>
                  <a:pt x="16676" y="1268"/>
                  <a:pt x="16364" y="3332"/>
                </a:cubicBezTo>
                <a:lnTo>
                  <a:pt x="15851" y="6723"/>
                </a:lnTo>
                <a:cubicBezTo>
                  <a:pt x="15446" y="8728"/>
                  <a:pt x="14817" y="9923"/>
                  <a:pt x="14142" y="9923"/>
                </a:cubicBezTo>
                <a:lnTo>
                  <a:pt x="3689" y="9923"/>
                </a:lnTo>
                <a:cubicBezTo>
                  <a:pt x="3118" y="9923"/>
                  <a:pt x="2567" y="9053"/>
                  <a:pt x="2166" y="7505"/>
                </a:cubicBezTo>
                <a:lnTo>
                  <a:pt x="2123" y="7343"/>
                </a:lnTo>
                <a:cubicBezTo>
                  <a:pt x="2081" y="7136"/>
                  <a:pt x="2034" y="6959"/>
                  <a:pt x="1980" y="6797"/>
                </a:cubicBezTo>
                <a:lnTo>
                  <a:pt x="1919" y="6561"/>
                </a:lnTo>
                <a:lnTo>
                  <a:pt x="1919" y="6620"/>
                </a:lnTo>
                <a:cubicBezTo>
                  <a:pt x="1807" y="6355"/>
                  <a:pt x="1676" y="6207"/>
                  <a:pt x="1537" y="6207"/>
                </a:cubicBezTo>
                <a:lnTo>
                  <a:pt x="1008" y="6207"/>
                </a:lnTo>
                <a:cubicBezTo>
                  <a:pt x="742" y="6207"/>
                  <a:pt x="499" y="6753"/>
                  <a:pt x="364" y="7623"/>
                </a:cubicBezTo>
                <a:lnTo>
                  <a:pt x="98" y="9377"/>
                </a:lnTo>
                <a:cubicBezTo>
                  <a:pt x="-33" y="10262"/>
                  <a:pt x="-33" y="11338"/>
                  <a:pt x="98" y="12223"/>
                </a:cubicBezTo>
                <a:lnTo>
                  <a:pt x="364" y="13977"/>
                </a:lnTo>
                <a:cubicBezTo>
                  <a:pt x="495" y="14862"/>
                  <a:pt x="742" y="15393"/>
                  <a:pt x="1008" y="15393"/>
                </a:cubicBezTo>
                <a:lnTo>
                  <a:pt x="1537" y="15393"/>
                </a:lnTo>
                <a:cubicBezTo>
                  <a:pt x="1676" y="15393"/>
                  <a:pt x="1803" y="15245"/>
                  <a:pt x="1919" y="14980"/>
                </a:cubicBezTo>
                <a:lnTo>
                  <a:pt x="1919" y="15039"/>
                </a:lnTo>
                <a:lnTo>
                  <a:pt x="1980" y="14803"/>
                </a:lnTo>
                <a:cubicBezTo>
                  <a:pt x="2034" y="14656"/>
                  <a:pt x="2081" y="14464"/>
                  <a:pt x="2123" y="14257"/>
                </a:cubicBezTo>
                <a:lnTo>
                  <a:pt x="2166" y="14095"/>
                </a:lnTo>
                <a:cubicBezTo>
                  <a:pt x="2571" y="12547"/>
                  <a:pt x="3118" y="11677"/>
                  <a:pt x="3689" y="11677"/>
                </a:cubicBezTo>
                <a:lnTo>
                  <a:pt x="14142" y="11677"/>
                </a:lnTo>
                <a:cubicBezTo>
                  <a:pt x="14678" y="11677"/>
                  <a:pt x="15372" y="13668"/>
                  <a:pt x="15747" y="14891"/>
                </a:cubicBezTo>
                <a:cubicBezTo>
                  <a:pt x="15885" y="15349"/>
                  <a:pt x="16001" y="15879"/>
                  <a:pt x="16094" y="16484"/>
                </a:cubicBezTo>
                <a:lnTo>
                  <a:pt x="16364" y="18268"/>
                </a:lnTo>
                <a:cubicBezTo>
                  <a:pt x="16676" y="20332"/>
                  <a:pt x="17251" y="21600"/>
                  <a:pt x="17876" y="21600"/>
                </a:cubicBezTo>
                <a:lnTo>
                  <a:pt x="19122" y="21600"/>
                </a:lnTo>
                <a:cubicBezTo>
                  <a:pt x="19746" y="21600"/>
                  <a:pt x="20321" y="20332"/>
                  <a:pt x="20634" y="18268"/>
                </a:cubicBezTo>
                <a:lnTo>
                  <a:pt x="21255" y="14140"/>
                </a:lnTo>
                <a:cubicBezTo>
                  <a:pt x="21567" y="12075"/>
                  <a:pt x="21567" y="9525"/>
                  <a:pt x="21255" y="7460"/>
                </a:cubicBezTo>
                <a:close/>
                <a:moveTo>
                  <a:pt x="1815" y="11205"/>
                </a:moveTo>
                <a:lnTo>
                  <a:pt x="1629" y="12429"/>
                </a:lnTo>
                <a:cubicBezTo>
                  <a:pt x="1591" y="12680"/>
                  <a:pt x="1521" y="12827"/>
                  <a:pt x="1448" y="12827"/>
                </a:cubicBezTo>
                <a:lnTo>
                  <a:pt x="1078" y="12827"/>
                </a:lnTo>
                <a:cubicBezTo>
                  <a:pt x="1005" y="12827"/>
                  <a:pt x="935" y="12680"/>
                  <a:pt x="897" y="12429"/>
                </a:cubicBezTo>
                <a:lnTo>
                  <a:pt x="711" y="11205"/>
                </a:lnTo>
                <a:cubicBezTo>
                  <a:pt x="673" y="10955"/>
                  <a:pt x="673" y="10645"/>
                  <a:pt x="711" y="10409"/>
                </a:cubicBezTo>
                <a:lnTo>
                  <a:pt x="897" y="9186"/>
                </a:lnTo>
                <a:cubicBezTo>
                  <a:pt x="935" y="8935"/>
                  <a:pt x="1005" y="8787"/>
                  <a:pt x="1078" y="8787"/>
                </a:cubicBezTo>
                <a:lnTo>
                  <a:pt x="1448" y="8787"/>
                </a:lnTo>
                <a:cubicBezTo>
                  <a:pt x="1521" y="8787"/>
                  <a:pt x="1591" y="8935"/>
                  <a:pt x="1629" y="9186"/>
                </a:cubicBezTo>
                <a:lnTo>
                  <a:pt x="1815" y="10409"/>
                </a:lnTo>
                <a:cubicBezTo>
                  <a:pt x="1853" y="10645"/>
                  <a:pt x="1853" y="10955"/>
                  <a:pt x="1815" y="11205"/>
                </a:cubicBezTo>
                <a:close/>
                <a:moveTo>
                  <a:pt x="20587" y="12665"/>
                </a:moveTo>
                <a:lnTo>
                  <a:pt x="19966" y="16793"/>
                </a:lnTo>
                <a:cubicBezTo>
                  <a:pt x="19793" y="17943"/>
                  <a:pt x="19469" y="18651"/>
                  <a:pt x="19122" y="18651"/>
                </a:cubicBezTo>
                <a:lnTo>
                  <a:pt x="17876" y="18651"/>
                </a:lnTo>
                <a:cubicBezTo>
                  <a:pt x="17529" y="18651"/>
                  <a:pt x="17205" y="17943"/>
                  <a:pt x="17031" y="16793"/>
                </a:cubicBezTo>
                <a:lnTo>
                  <a:pt x="16410" y="12665"/>
                </a:lnTo>
                <a:cubicBezTo>
                  <a:pt x="16236" y="11515"/>
                  <a:pt x="16236" y="10085"/>
                  <a:pt x="16410" y="8935"/>
                </a:cubicBezTo>
                <a:lnTo>
                  <a:pt x="17035" y="4807"/>
                </a:lnTo>
                <a:cubicBezTo>
                  <a:pt x="17208" y="3657"/>
                  <a:pt x="17532" y="2949"/>
                  <a:pt x="17880" y="2949"/>
                </a:cubicBezTo>
                <a:lnTo>
                  <a:pt x="19125" y="2949"/>
                </a:lnTo>
                <a:cubicBezTo>
                  <a:pt x="19473" y="2949"/>
                  <a:pt x="19797" y="3657"/>
                  <a:pt x="19970" y="4807"/>
                </a:cubicBezTo>
                <a:lnTo>
                  <a:pt x="20595" y="8935"/>
                </a:lnTo>
                <a:cubicBezTo>
                  <a:pt x="20761" y="10085"/>
                  <a:pt x="20761" y="11515"/>
                  <a:pt x="20587" y="12665"/>
                </a:cubicBezTo>
                <a:close/>
              </a:path>
            </a:pathLst>
          </a:custGeom>
          <a:solidFill>
            <a:srgbClr val="0639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5" name="Shape">
            <a:extLst>
              <a:ext uri="{FF2B5EF4-FFF2-40B4-BE49-F238E27FC236}">
                <a16:creationId xmlns:a16="http://schemas.microsoft.com/office/drawing/2014/main" id="{9BA9C45A-6559-4640-82C5-C3D511BEB56A}"/>
              </a:ext>
            </a:extLst>
          </p:cNvPr>
          <p:cNvSpPr/>
          <p:nvPr/>
        </p:nvSpPr>
        <p:spPr>
          <a:xfrm>
            <a:off x="5552352" y="2949410"/>
            <a:ext cx="2355883" cy="6195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9" h="21600" extrusionOk="0">
                <a:moveTo>
                  <a:pt x="234" y="14140"/>
                </a:moveTo>
                <a:lnTo>
                  <a:pt x="855" y="18268"/>
                </a:lnTo>
                <a:cubicBezTo>
                  <a:pt x="1168" y="20332"/>
                  <a:pt x="1743" y="21600"/>
                  <a:pt x="2367" y="21600"/>
                </a:cubicBezTo>
                <a:lnTo>
                  <a:pt x="3613" y="21600"/>
                </a:lnTo>
                <a:cubicBezTo>
                  <a:pt x="4238" y="21600"/>
                  <a:pt x="4813" y="20332"/>
                  <a:pt x="5125" y="18268"/>
                </a:cubicBezTo>
                <a:lnTo>
                  <a:pt x="5638" y="14877"/>
                </a:lnTo>
                <a:cubicBezTo>
                  <a:pt x="6043" y="12872"/>
                  <a:pt x="6672" y="11677"/>
                  <a:pt x="7347" y="11677"/>
                </a:cubicBezTo>
                <a:lnTo>
                  <a:pt x="17800" y="11677"/>
                </a:lnTo>
                <a:cubicBezTo>
                  <a:pt x="18371" y="11677"/>
                  <a:pt x="18922" y="12547"/>
                  <a:pt x="19323" y="14095"/>
                </a:cubicBezTo>
                <a:lnTo>
                  <a:pt x="19366" y="14257"/>
                </a:lnTo>
                <a:cubicBezTo>
                  <a:pt x="19408" y="14464"/>
                  <a:pt x="19455" y="14641"/>
                  <a:pt x="19509" y="14803"/>
                </a:cubicBezTo>
                <a:lnTo>
                  <a:pt x="19570" y="15039"/>
                </a:lnTo>
                <a:lnTo>
                  <a:pt x="19570" y="14980"/>
                </a:lnTo>
                <a:cubicBezTo>
                  <a:pt x="19682" y="15245"/>
                  <a:pt x="19813" y="15393"/>
                  <a:pt x="19952" y="15393"/>
                </a:cubicBezTo>
                <a:lnTo>
                  <a:pt x="20481" y="15393"/>
                </a:lnTo>
                <a:cubicBezTo>
                  <a:pt x="20747" y="15393"/>
                  <a:pt x="20990" y="14847"/>
                  <a:pt x="21125" y="13977"/>
                </a:cubicBezTo>
                <a:lnTo>
                  <a:pt x="21391" y="12223"/>
                </a:lnTo>
                <a:cubicBezTo>
                  <a:pt x="21522" y="11338"/>
                  <a:pt x="21522" y="10262"/>
                  <a:pt x="21391" y="9377"/>
                </a:cubicBezTo>
                <a:lnTo>
                  <a:pt x="21125" y="7623"/>
                </a:lnTo>
                <a:cubicBezTo>
                  <a:pt x="20994" y="6738"/>
                  <a:pt x="20747" y="6207"/>
                  <a:pt x="20481" y="6207"/>
                </a:cubicBezTo>
                <a:lnTo>
                  <a:pt x="19952" y="6207"/>
                </a:lnTo>
                <a:cubicBezTo>
                  <a:pt x="19813" y="6207"/>
                  <a:pt x="19686" y="6355"/>
                  <a:pt x="19570" y="6620"/>
                </a:cubicBezTo>
                <a:lnTo>
                  <a:pt x="19570" y="6561"/>
                </a:lnTo>
                <a:lnTo>
                  <a:pt x="19509" y="6797"/>
                </a:lnTo>
                <a:cubicBezTo>
                  <a:pt x="19455" y="6944"/>
                  <a:pt x="19408" y="7136"/>
                  <a:pt x="19366" y="7342"/>
                </a:cubicBezTo>
                <a:lnTo>
                  <a:pt x="19323" y="7505"/>
                </a:lnTo>
                <a:cubicBezTo>
                  <a:pt x="18918" y="9053"/>
                  <a:pt x="18371" y="9923"/>
                  <a:pt x="17800" y="9923"/>
                </a:cubicBezTo>
                <a:lnTo>
                  <a:pt x="7347" y="9923"/>
                </a:lnTo>
                <a:cubicBezTo>
                  <a:pt x="6811" y="9923"/>
                  <a:pt x="6117" y="7932"/>
                  <a:pt x="5742" y="6709"/>
                </a:cubicBezTo>
                <a:cubicBezTo>
                  <a:pt x="5604" y="6251"/>
                  <a:pt x="5488" y="5721"/>
                  <a:pt x="5395" y="5116"/>
                </a:cubicBezTo>
                <a:lnTo>
                  <a:pt x="5125" y="3332"/>
                </a:lnTo>
                <a:cubicBezTo>
                  <a:pt x="4813" y="1268"/>
                  <a:pt x="4238" y="0"/>
                  <a:pt x="3613" y="0"/>
                </a:cubicBezTo>
                <a:lnTo>
                  <a:pt x="2367" y="0"/>
                </a:lnTo>
                <a:cubicBezTo>
                  <a:pt x="1743" y="0"/>
                  <a:pt x="1168" y="1268"/>
                  <a:pt x="855" y="3332"/>
                </a:cubicBezTo>
                <a:lnTo>
                  <a:pt x="234" y="7460"/>
                </a:lnTo>
                <a:cubicBezTo>
                  <a:pt x="-78" y="9525"/>
                  <a:pt x="-78" y="12075"/>
                  <a:pt x="234" y="14140"/>
                </a:cubicBezTo>
                <a:close/>
                <a:moveTo>
                  <a:pt x="19674" y="10395"/>
                </a:moveTo>
                <a:lnTo>
                  <a:pt x="19860" y="9171"/>
                </a:lnTo>
                <a:cubicBezTo>
                  <a:pt x="19898" y="8920"/>
                  <a:pt x="19968" y="8773"/>
                  <a:pt x="20041" y="8773"/>
                </a:cubicBezTo>
                <a:lnTo>
                  <a:pt x="20411" y="8773"/>
                </a:lnTo>
                <a:cubicBezTo>
                  <a:pt x="20484" y="8773"/>
                  <a:pt x="20554" y="8920"/>
                  <a:pt x="20592" y="9171"/>
                </a:cubicBezTo>
                <a:lnTo>
                  <a:pt x="20778" y="10395"/>
                </a:lnTo>
                <a:cubicBezTo>
                  <a:pt x="20816" y="10645"/>
                  <a:pt x="20816" y="10955"/>
                  <a:pt x="20778" y="11191"/>
                </a:cubicBezTo>
                <a:lnTo>
                  <a:pt x="20592" y="12414"/>
                </a:lnTo>
                <a:cubicBezTo>
                  <a:pt x="20554" y="12665"/>
                  <a:pt x="20484" y="12813"/>
                  <a:pt x="20411" y="12813"/>
                </a:cubicBezTo>
                <a:lnTo>
                  <a:pt x="20041" y="12813"/>
                </a:lnTo>
                <a:cubicBezTo>
                  <a:pt x="19968" y="12813"/>
                  <a:pt x="19898" y="12665"/>
                  <a:pt x="19860" y="12414"/>
                </a:cubicBezTo>
                <a:lnTo>
                  <a:pt x="19674" y="11191"/>
                </a:lnTo>
                <a:cubicBezTo>
                  <a:pt x="19636" y="10955"/>
                  <a:pt x="19636" y="10645"/>
                  <a:pt x="19674" y="10395"/>
                </a:cubicBezTo>
                <a:close/>
                <a:moveTo>
                  <a:pt x="902" y="8935"/>
                </a:moveTo>
                <a:lnTo>
                  <a:pt x="1523" y="4807"/>
                </a:lnTo>
                <a:cubicBezTo>
                  <a:pt x="1696" y="3657"/>
                  <a:pt x="2020" y="2949"/>
                  <a:pt x="2367" y="2949"/>
                </a:cubicBezTo>
                <a:lnTo>
                  <a:pt x="3613" y="2949"/>
                </a:lnTo>
                <a:cubicBezTo>
                  <a:pt x="3960" y="2949"/>
                  <a:pt x="4284" y="3657"/>
                  <a:pt x="4458" y="4807"/>
                </a:cubicBezTo>
                <a:lnTo>
                  <a:pt x="5079" y="8935"/>
                </a:lnTo>
                <a:cubicBezTo>
                  <a:pt x="5253" y="10085"/>
                  <a:pt x="5253" y="11515"/>
                  <a:pt x="5079" y="12665"/>
                </a:cubicBezTo>
                <a:lnTo>
                  <a:pt x="4454" y="16793"/>
                </a:lnTo>
                <a:cubicBezTo>
                  <a:pt x="4281" y="17943"/>
                  <a:pt x="3957" y="18651"/>
                  <a:pt x="3609" y="18651"/>
                </a:cubicBezTo>
                <a:lnTo>
                  <a:pt x="2364" y="18651"/>
                </a:lnTo>
                <a:cubicBezTo>
                  <a:pt x="2016" y="18651"/>
                  <a:pt x="1692" y="17943"/>
                  <a:pt x="1519" y="16793"/>
                </a:cubicBezTo>
                <a:lnTo>
                  <a:pt x="894" y="12665"/>
                </a:lnTo>
                <a:cubicBezTo>
                  <a:pt x="728" y="11515"/>
                  <a:pt x="728" y="10085"/>
                  <a:pt x="902" y="8935"/>
                </a:cubicBezTo>
                <a:close/>
              </a:path>
            </a:pathLst>
          </a:custGeom>
          <a:solidFill>
            <a:srgbClr val="F36F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B35DB206-ED28-4EF2-A261-A3E01FCD7D60}"/>
              </a:ext>
            </a:extLst>
          </p:cNvPr>
          <p:cNvSpPr/>
          <p:nvPr/>
        </p:nvSpPr>
        <p:spPr>
          <a:xfrm>
            <a:off x="4283765" y="5444304"/>
            <a:ext cx="2355879" cy="6195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9" h="21600" extrusionOk="0">
                <a:moveTo>
                  <a:pt x="21255" y="7460"/>
                </a:moveTo>
                <a:lnTo>
                  <a:pt x="20634" y="3332"/>
                </a:lnTo>
                <a:cubicBezTo>
                  <a:pt x="20321" y="1268"/>
                  <a:pt x="19746" y="0"/>
                  <a:pt x="19122" y="0"/>
                </a:cubicBezTo>
                <a:lnTo>
                  <a:pt x="17876" y="0"/>
                </a:lnTo>
                <a:cubicBezTo>
                  <a:pt x="17251" y="0"/>
                  <a:pt x="16676" y="1268"/>
                  <a:pt x="16364" y="3332"/>
                </a:cubicBezTo>
                <a:lnTo>
                  <a:pt x="15851" y="6723"/>
                </a:lnTo>
                <a:cubicBezTo>
                  <a:pt x="15446" y="8728"/>
                  <a:pt x="14817" y="9923"/>
                  <a:pt x="14142" y="9923"/>
                </a:cubicBezTo>
                <a:lnTo>
                  <a:pt x="3689" y="9923"/>
                </a:lnTo>
                <a:cubicBezTo>
                  <a:pt x="3118" y="9923"/>
                  <a:pt x="2567" y="9053"/>
                  <a:pt x="2166" y="7505"/>
                </a:cubicBezTo>
                <a:lnTo>
                  <a:pt x="2123" y="7343"/>
                </a:lnTo>
                <a:cubicBezTo>
                  <a:pt x="2081" y="7136"/>
                  <a:pt x="2034" y="6959"/>
                  <a:pt x="1980" y="6797"/>
                </a:cubicBezTo>
                <a:lnTo>
                  <a:pt x="1919" y="6561"/>
                </a:lnTo>
                <a:lnTo>
                  <a:pt x="1919" y="6620"/>
                </a:lnTo>
                <a:cubicBezTo>
                  <a:pt x="1807" y="6355"/>
                  <a:pt x="1676" y="6207"/>
                  <a:pt x="1537" y="6207"/>
                </a:cubicBezTo>
                <a:lnTo>
                  <a:pt x="1008" y="6207"/>
                </a:lnTo>
                <a:cubicBezTo>
                  <a:pt x="742" y="6207"/>
                  <a:pt x="499" y="6753"/>
                  <a:pt x="364" y="7623"/>
                </a:cubicBezTo>
                <a:lnTo>
                  <a:pt x="98" y="9377"/>
                </a:lnTo>
                <a:cubicBezTo>
                  <a:pt x="-33" y="10262"/>
                  <a:pt x="-33" y="11338"/>
                  <a:pt x="98" y="12223"/>
                </a:cubicBezTo>
                <a:lnTo>
                  <a:pt x="364" y="13977"/>
                </a:lnTo>
                <a:cubicBezTo>
                  <a:pt x="495" y="14862"/>
                  <a:pt x="742" y="15393"/>
                  <a:pt x="1008" y="15393"/>
                </a:cubicBezTo>
                <a:lnTo>
                  <a:pt x="1537" y="15393"/>
                </a:lnTo>
                <a:cubicBezTo>
                  <a:pt x="1676" y="15393"/>
                  <a:pt x="1803" y="15245"/>
                  <a:pt x="1919" y="14980"/>
                </a:cubicBezTo>
                <a:lnTo>
                  <a:pt x="1919" y="15039"/>
                </a:lnTo>
                <a:lnTo>
                  <a:pt x="1980" y="14803"/>
                </a:lnTo>
                <a:cubicBezTo>
                  <a:pt x="2034" y="14656"/>
                  <a:pt x="2081" y="14464"/>
                  <a:pt x="2123" y="14257"/>
                </a:cubicBezTo>
                <a:lnTo>
                  <a:pt x="2166" y="14095"/>
                </a:lnTo>
                <a:cubicBezTo>
                  <a:pt x="2571" y="12547"/>
                  <a:pt x="3118" y="11677"/>
                  <a:pt x="3689" y="11677"/>
                </a:cubicBezTo>
                <a:lnTo>
                  <a:pt x="14142" y="11677"/>
                </a:lnTo>
                <a:cubicBezTo>
                  <a:pt x="14678" y="11677"/>
                  <a:pt x="15372" y="13668"/>
                  <a:pt x="15747" y="14891"/>
                </a:cubicBezTo>
                <a:cubicBezTo>
                  <a:pt x="15885" y="15349"/>
                  <a:pt x="16001" y="15879"/>
                  <a:pt x="16094" y="16484"/>
                </a:cubicBezTo>
                <a:lnTo>
                  <a:pt x="16364" y="18268"/>
                </a:lnTo>
                <a:cubicBezTo>
                  <a:pt x="16676" y="20332"/>
                  <a:pt x="17251" y="21600"/>
                  <a:pt x="17876" y="21600"/>
                </a:cubicBezTo>
                <a:lnTo>
                  <a:pt x="19122" y="21600"/>
                </a:lnTo>
                <a:cubicBezTo>
                  <a:pt x="19746" y="21600"/>
                  <a:pt x="20321" y="20332"/>
                  <a:pt x="20634" y="18268"/>
                </a:cubicBezTo>
                <a:lnTo>
                  <a:pt x="21255" y="14140"/>
                </a:lnTo>
                <a:cubicBezTo>
                  <a:pt x="21567" y="12075"/>
                  <a:pt x="21567" y="9525"/>
                  <a:pt x="21255" y="7460"/>
                </a:cubicBezTo>
                <a:close/>
                <a:moveTo>
                  <a:pt x="1815" y="11205"/>
                </a:moveTo>
                <a:lnTo>
                  <a:pt x="1629" y="12429"/>
                </a:lnTo>
                <a:cubicBezTo>
                  <a:pt x="1591" y="12680"/>
                  <a:pt x="1521" y="12827"/>
                  <a:pt x="1448" y="12827"/>
                </a:cubicBezTo>
                <a:lnTo>
                  <a:pt x="1078" y="12827"/>
                </a:lnTo>
                <a:cubicBezTo>
                  <a:pt x="1005" y="12827"/>
                  <a:pt x="935" y="12680"/>
                  <a:pt x="897" y="12429"/>
                </a:cubicBezTo>
                <a:lnTo>
                  <a:pt x="711" y="11205"/>
                </a:lnTo>
                <a:cubicBezTo>
                  <a:pt x="673" y="10955"/>
                  <a:pt x="673" y="10645"/>
                  <a:pt x="711" y="10409"/>
                </a:cubicBezTo>
                <a:lnTo>
                  <a:pt x="897" y="9186"/>
                </a:lnTo>
                <a:cubicBezTo>
                  <a:pt x="935" y="8935"/>
                  <a:pt x="1005" y="8787"/>
                  <a:pt x="1078" y="8787"/>
                </a:cubicBezTo>
                <a:lnTo>
                  <a:pt x="1448" y="8787"/>
                </a:lnTo>
                <a:cubicBezTo>
                  <a:pt x="1521" y="8787"/>
                  <a:pt x="1591" y="8935"/>
                  <a:pt x="1629" y="9186"/>
                </a:cubicBezTo>
                <a:lnTo>
                  <a:pt x="1815" y="10409"/>
                </a:lnTo>
                <a:cubicBezTo>
                  <a:pt x="1853" y="10645"/>
                  <a:pt x="1853" y="10955"/>
                  <a:pt x="1815" y="11205"/>
                </a:cubicBezTo>
                <a:close/>
                <a:moveTo>
                  <a:pt x="20587" y="12665"/>
                </a:moveTo>
                <a:lnTo>
                  <a:pt x="19966" y="16793"/>
                </a:lnTo>
                <a:cubicBezTo>
                  <a:pt x="19793" y="17943"/>
                  <a:pt x="19469" y="18651"/>
                  <a:pt x="19122" y="18651"/>
                </a:cubicBezTo>
                <a:lnTo>
                  <a:pt x="17876" y="18651"/>
                </a:lnTo>
                <a:cubicBezTo>
                  <a:pt x="17529" y="18651"/>
                  <a:pt x="17205" y="17943"/>
                  <a:pt x="17031" y="16793"/>
                </a:cubicBezTo>
                <a:lnTo>
                  <a:pt x="16410" y="12665"/>
                </a:lnTo>
                <a:cubicBezTo>
                  <a:pt x="16236" y="11515"/>
                  <a:pt x="16236" y="10085"/>
                  <a:pt x="16410" y="8935"/>
                </a:cubicBezTo>
                <a:lnTo>
                  <a:pt x="17035" y="4807"/>
                </a:lnTo>
                <a:cubicBezTo>
                  <a:pt x="17208" y="3657"/>
                  <a:pt x="17532" y="2949"/>
                  <a:pt x="17880" y="2949"/>
                </a:cubicBezTo>
                <a:lnTo>
                  <a:pt x="19125" y="2949"/>
                </a:lnTo>
                <a:cubicBezTo>
                  <a:pt x="19473" y="2949"/>
                  <a:pt x="19797" y="3657"/>
                  <a:pt x="19970" y="4807"/>
                </a:cubicBezTo>
                <a:lnTo>
                  <a:pt x="20595" y="8935"/>
                </a:lnTo>
                <a:cubicBezTo>
                  <a:pt x="20761" y="10085"/>
                  <a:pt x="20761" y="11515"/>
                  <a:pt x="20587" y="12665"/>
                </a:cubicBezTo>
                <a:close/>
              </a:path>
            </a:pathLst>
          </a:custGeom>
          <a:solidFill>
            <a:srgbClr val="0D95B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3" name="Shape">
            <a:extLst>
              <a:ext uri="{FF2B5EF4-FFF2-40B4-BE49-F238E27FC236}">
                <a16:creationId xmlns:a16="http://schemas.microsoft.com/office/drawing/2014/main" id="{AFA7D99D-1370-48C0-BEEE-A9A1DF0E7F64}"/>
              </a:ext>
            </a:extLst>
          </p:cNvPr>
          <p:cNvSpPr/>
          <p:nvPr/>
        </p:nvSpPr>
        <p:spPr>
          <a:xfrm>
            <a:off x="5552352" y="4598577"/>
            <a:ext cx="2355883" cy="6195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9" h="21600" extrusionOk="0">
                <a:moveTo>
                  <a:pt x="234" y="14140"/>
                </a:moveTo>
                <a:lnTo>
                  <a:pt x="855" y="18268"/>
                </a:lnTo>
                <a:cubicBezTo>
                  <a:pt x="1168" y="20332"/>
                  <a:pt x="1743" y="21600"/>
                  <a:pt x="2367" y="21600"/>
                </a:cubicBezTo>
                <a:lnTo>
                  <a:pt x="3613" y="21600"/>
                </a:lnTo>
                <a:cubicBezTo>
                  <a:pt x="4238" y="21600"/>
                  <a:pt x="4813" y="20332"/>
                  <a:pt x="5125" y="18268"/>
                </a:cubicBezTo>
                <a:lnTo>
                  <a:pt x="5638" y="14877"/>
                </a:lnTo>
                <a:cubicBezTo>
                  <a:pt x="6043" y="12872"/>
                  <a:pt x="6672" y="11677"/>
                  <a:pt x="7347" y="11677"/>
                </a:cubicBezTo>
                <a:lnTo>
                  <a:pt x="17800" y="11677"/>
                </a:lnTo>
                <a:cubicBezTo>
                  <a:pt x="18371" y="11677"/>
                  <a:pt x="18922" y="12547"/>
                  <a:pt x="19323" y="14095"/>
                </a:cubicBezTo>
                <a:lnTo>
                  <a:pt x="19366" y="14257"/>
                </a:lnTo>
                <a:cubicBezTo>
                  <a:pt x="19408" y="14464"/>
                  <a:pt x="19455" y="14641"/>
                  <a:pt x="19509" y="14803"/>
                </a:cubicBezTo>
                <a:lnTo>
                  <a:pt x="19570" y="15039"/>
                </a:lnTo>
                <a:lnTo>
                  <a:pt x="19570" y="14980"/>
                </a:lnTo>
                <a:cubicBezTo>
                  <a:pt x="19682" y="15245"/>
                  <a:pt x="19813" y="15393"/>
                  <a:pt x="19952" y="15393"/>
                </a:cubicBezTo>
                <a:lnTo>
                  <a:pt x="20481" y="15393"/>
                </a:lnTo>
                <a:cubicBezTo>
                  <a:pt x="20747" y="15393"/>
                  <a:pt x="20990" y="14847"/>
                  <a:pt x="21125" y="13977"/>
                </a:cubicBezTo>
                <a:lnTo>
                  <a:pt x="21391" y="12223"/>
                </a:lnTo>
                <a:cubicBezTo>
                  <a:pt x="21522" y="11338"/>
                  <a:pt x="21522" y="10262"/>
                  <a:pt x="21391" y="9377"/>
                </a:cubicBezTo>
                <a:lnTo>
                  <a:pt x="21125" y="7623"/>
                </a:lnTo>
                <a:cubicBezTo>
                  <a:pt x="20994" y="6738"/>
                  <a:pt x="20747" y="6207"/>
                  <a:pt x="20481" y="6207"/>
                </a:cubicBezTo>
                <a:lnTo>
                  <a:pt x="19952" y="6207"/>
                </a:lnTo>
                <a:cubicBezTo>
                  <a:pt x="19813" y="6207"/>
                  <a:pt x="19686" y="6355"/>
                  <a:pt x="19570" y="6620"/>
                </a:cubicBezTo>
                <a:lnTo>
                  <a:pt x="19570" y="6561"/>
                </a:lnTo>
                <a:lnTo>
                  <a:pt x="19509" y="6797"/>
                </a:lnTo>
                <a:cubicBezTo>
                  <a:pt x="19455" y="6944"/>
                  <a:pt x="19408" y="7136"/>
                  <a:pt x="19366" y="7342"/>
                </a:cubicBezTo>
                <a:lnTo>
                  <a:pt x="19323" y="7505"/>
                </a:lnTo>
                <a:cubicBezTo>
                  <a:pt x="18918" y="9053"/>
                  <a:pt x="18371" y="9923"/>
                  <a:pt x="17800" y="9923"/>
                </a:cubicBezTo>
                <a:lnTo>
                  <a:pt x="7347" y="9923"/>
                </a:lnTo>
                <a:cubicBezTo>
                  <a:pt x="6811" y="9923"/>
                  <a:pt x="6117" y="7932"/>
                  <a:pt x="5742" y="6709"/>
                </a:cubicBezTo>
                <a:cubicBezTo>
                  <a:pt x="5604" y="6251"/>
                  <a:pt x="5488" y="5721"/>
                  <a:pt x="5395" y="5116"/>
                </a:cubicBezTo>
                <a:lnTo>
                  <a:pt x="5125" y="3332"/>
                </a:lnTo>
                <a:cubicBezTo>
                  <a:pt x="4813" y="1268"/>
                  <a:pt x="4238" y="0"/>
                  <a:pt x="3613" y="0"/>
                </a:cubicBezTo>
                <a:lnTo>
                  <a:pt x="2367" y="0"/>
                </a:lnTo>
                <a:cubicBezTo>
                  <a:pt x="1743" y="0"/>
                  <a:pt x="1168" y="1268"/>
                  <a:pt x="855" y="3332"/>
                </a:cubicBezTo>
                <a:lnTo>
                  <a:pt x="234" y="7460"/>
                </a:lnTo>
                <a:cubicBezTo>
                  <a:pt x="-78" y="9525"/>
                  <a:pt x="-78" y="12075"/>
                  <a:pt x="234" y="14140"/>
                </a:cubicBezTo>
                <a:close/>
                <a:moveTo>
                  <a:pt x="19674" y="10395"/>
                </a:moveTo>
                <a:lnTo>
                  <a:pt x="19860" y="9171"/>
                </a:lnTo>
                <a:cubicBezTo>
                  <a:pt x="19898" y="8920"/>
                  <a:pt x="19968" y="8773"/>
                  <a:pt x="20041" y="8773"/>
                </a:cubicBezTo>
                <a:lnTo>
                  <a:pt x="20411" y="8773"/>
                </a:lnTo>
                <a:cubicBezTo>
                  <a:pt x="20484" y="8773"/>
                  <a:pt x="20554" y="8920"/>
                  <a:pt x="20592" y="9171"/>
                </a:cubicBezTo>
                <a:lnTo>
                  <a:pt x="20778" y="10395"/>
                </a:lnTo>
                <a:cubicBezTo>
                  <a:pt x="20816" y="10645"/>
                  <a:pt x="20816" y="10955"/>
                  <a:pt x="20778" y="11191"/>
                </a:cubicBezTo>
                <a:lnTo>
                  <a:pt x="20592" y="12414"/>
                </a:lnTo>
                <a:cubicBezTo>
                  <a:pt x="20554" y="12665"/>
                  <a:pt x="20484" y="12813"/>
                  <a:pt x="20411" y="12813"/>
                </a:cubicBezTo>
                <a:lnTo>
                  <a:pt x="20041" y="12813"/>
                </a:lnTo>
                <a:cubicBezTo>
                  <a:pt x="19968" y="12813"/>
                  <a:pt x="19898" y="12665"/>
                  <a:pt x="19860" y="12414"/>
                </a:cubicBezTo>
                <a:lnTo>
                  <a:pt x="19674" y="11191"/>
                </a:lnTo>
                <a:cubicBezTo>
                  <a:pt x="19636" y="10955"/>
                  <a:pt x="19636" y="10645"/>
                  <a:pt x="19674" y="10395"/>
                </a:cubicBezTo>
                <a:close/>
                <a:moveTo>
                  <a:pt x="902" y="8935"/>
                </a:moveTo>
                <a:lnTo>
                  <a:pt x="1523" y="4807"/>
                </a:lnTo>
                <a:cubicBezTo>
                  <a:pt x="1696" y="3656"/>
                  <a:pt x="2020" y="2949"/>
                  <a:pt x="2367" y="2949"/>
                </a:cubicBezTo>
                <a:lnTo>
                  <a:pt x="3613" y="2949"/>
                </a:lnTo>
                <a:cubicBezTo>
                  <a:pt x="3960" y="2949"/>
                  <a:pt x="4284" y="3656"/>
                  <a:pt x="4458" y="4807"/>
                </a:cubicBezTo>
                <a:lnTo>
                  <a:pt x="5079" y="8935"/>
                </a:lnTo>
                <a:cubicBezTo>
                  <a:pt x="5253" y="10085"/>
                  <a:pt x="5253" y="11515"/>
                  <a:pt x="5079" y="12665"/>
                </a:cubicBezTo>
                <a:lnTo>
                  <a:pt x="4454" y="16793"/>
                </a:lnTo>
                <a:cubicBezTo>
                  <a:pt x="4281" y="17943"/>
                  <a:pt x="3957" y="18651"/>
                  <a:pt x="3609" y="18651"/>
                </a:cubicBezTo>
                <a:lnTo>
                  <a:pt x="2364" y="18651"/>
                </a:lnTo>
                <a:cubicBezTo>
                  <a:pt x="2016" y="18651"/>
                  <a:pt x="1692" y="17943"/>
                  <a:pt x="1519" y="16793"/>
                </a:cubicBezTo>
                <a:lnTo>
                  <a:pt x="894" y="12665"/>
                </a:lnTo>
                <a:cubicBezTo>
                  <a:pt x="728" y="11515"/>
                  <a:pt x="728" y="10085"/>
                  <a:pt x="902" y="8935"/>
                </a:cubicBezTo>
                <a:close/>
              </a:path>
            </a:pathLst>
          </a:custGeom>
          <a:solidFill>
            <a:srgbClr val="99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980E827B-995B-4BD1-B1A6-71D88EE7B13B}"/>
              </a:ext>
            </a:extLst>
          </p:cNvPr>
          <p:cNvSpPr txBox="1"/>
          <p:nvPr/>
        </p:nvSpPr>
        <p:spPr>
          <a:xfrm>
            <a:off x="8252957" y="885583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>
                <a:solidFill>
                  <a:schemeClr val="accent5"/>
                </a:solidFill>
              </a:rPr>
              <a:t>Lorem Ipsum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B50A17-2907-4697-9AA9-E202022E7B69}"/>
              </a:ext>
            </a:extLst>
          </p:cNvPr>
          <p:cNvSpPr txBox="1"/>
          <p:nvPr/>
        </p:nvSpPr>
        <p:spPr>
          <a:xfrm>
            <a:off x="8260752" y="1262443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9941D559-C85E-4B20-8A02-2CB762920A2F}"/>
              </a:ext>
            </a:extLst>
          </p:cNvPr>
          <p:cNvSpPr txBox="1"/>
          <p:nvPr/>
        </p:nvSpPr>
        <p:spPr>
          <a:xfrm>
            <a:off x="1001955" y="1716658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chemeClr val="accent6"/>
                </a:solidFill>
              </a:rPr>
              <a:t>Lorem Ipsum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F48FBFBE-7706-4444-9236-DC5F2F47859A}"/>
              </a:ext>
            </a:extLst>
          </p:cNvPr>
          <p:cNvSpPr txBox="1"/>
          <p:nvPr/>
        </p:nvSpPr>
        <p:spPr>
          <a:xfrm>
            <a:off x="1009750" y="2093518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AD4A37B2-79AC-488B-8900-B67CE884354F}"/>
              </a:ext>
            </a:extLst>
          </p:cNvPr>
          <p:cNvSpPr txBox="1"/>
          <p:nvPr/>
        </p:nvSpPr>
        <p:spPr>
          <a:xfrm>
            <a:off x="8252957" y="2547733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>
                <a:solidFill>
                  <a:srgbClr val="F36F13"/>
                </a:solidFill>
              </a:rPr>
              <a:t>Lorem Ipsum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8FBE6D24-6B50-4685-AAF9-20DE4F8BD3EF}"/>
              </a:ext>
            </a:extLst>
          </p:cNvPr>
          <p:cNvSpPr txBox="1"/>
          <p:nvPr/>
        </p:nvSpPr>
        <p:spPr>
          <a:xfrm>
            <a:off x="8260752" y="2924593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A4ABB273-311B-49A5-8F8F-511D396172C3}"/>
              </a:ext>
            </a:extLst>
          </p:cNvPr>
          <p:cNvSpPr txBox="1"/>
          <p:nvPr/>
        </p:nvSpPr>
        <p:spPr>
          <a:xfrm>
            <a:off x="8252957" y="4209883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>
                <a:solidFill>
                  <a:srgbClr val="993366"/>
                </a:solidFill>
              </a:rPr>
              <a:t>Lorem Ipsum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22F08C76-A2A8-4E2C-B3C8-D5542C609E06}"/>
              </a:ext>
            </a:extLst>
          </p:cNvPr>
          <p:cNvSpPr txBox="1"/>
          <p:nvPr/>
        </p:nvSpPr>
        <p:spPr>
          <a:xfrm>
            <a:off x="8260752" y="4586743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FD72D89B-87FD-4B9E-ACF8-6703229C7166}"/>
              </a:ext>
            </a:extLst>
          </p:cNvPr>
          <p:cNvSpPr txBox="1"/>
          <p:nvPr/>
        </p:nvSpPr>
        <p:spPr>
          <a:xfrm>
            <a:off x="1001955" y="3378808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rgbClr val="063951"/>
                </a:solidFill>
              </a:rPr>
              <a:t>Lorem Ipsum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B3B92C8B-AD40-45AD-B8AB-BE7B5DD1D561}"/>
              </a:ext>
            </a:extLst>
          </p:cNvPr>
          <p:cNvSpPr txBox="1"/>
          <p:nvPr/>
        </p:nvSpPr>
        <p:spPr>
          <a:xfrm>
            <a:off x="1009750" y="3755668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43BABC52-22C7-4D03-9A40-74D1418F78E9}"/>
              </a:ext>
            </a:extLst>
          </p:cNvPr>
          <p:cNvSpPr txBox="1"/>
          <p:nvPr/>
        </p:nvSpPr>
        <p:spPr>
          <a:xfrm>
            <a:off x="1001955" y="5040958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rgbClr val="0D95BC"/>
                </a:solidFill>
              </a:rPr>
              <a:t>Lorem Ipsum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93710BA2-69D1-4BA8-AB25-17846558AE73}"/>
              </a:ext>
            </a:extLst>
          </p:cNvPr>
          <p:cNvSpPr txBox="1"/>
          <p:nvPr/>
        </p:nvSpPr>
        <p:spPr>
          <a:xfrm>
            <a:off x="1009750" y="5417818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3E634580-1277-4DF5-A9A5-D5EBDC7B9452}"/>
              </a:ext>
            </a:extLst>
          </p:cNvPr>
          <p:cNvSpPr txBox="1"/>
          <p:nvPr/>
        </p:nvSpPr>
        <p:spPr>
          <a:xfrm>
            <a:off x="5628756" y="1331270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/>
              <a:t>01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D882A6E6-9EBD-4AD6-8329-39D9DBA76BAE}"/>
              </a:ext>
            </a:extLst>
          </p:cNvPr>
          <p:cNvSpPr txBox="1"/>
          <p:nvPr/>
        </p:nvSpPr>
        <p:spPr>
          <a:xfrm>
            <a:off x="6063292" y="2169660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/>
              <a:t>02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6A744A16-3787-4797-820A-60ED61210CB6}"/>
              </a:ext>
            </a:extLst>
          </p:cNvPr>
          <p:cNvSpPr txBox="1"/>
          <p:nvPr/>
        </p:nvSpPr>
        <p:spPr>
          <a:xfrm>
            <a:off x="5628756" y="3028328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/>
              <a:t>03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913B3777-EB21-472E-9FD2-8959D270EB37}"/>
              </a:ext>
            </a:extLst>
          </p:cNvPr>
          <p:cNvSpPr txBox="1"/>
          <p:nvPr/>
        </p:nvSpPr>
        <p:spPr>
          <a:xfrm>
            <a:off x="6063292" y="3846440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/>
              <a:t>04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0711B6BD-821D-44B4-9B78-34DCC7B1B97A}"/>
              </a:ext>
            </a:extLst>
          </p:cNvPr>
          <p:cNvSpPr txBox="1"/>
          <p:nvPr/>
        </p:nvSpPr>
        <p:spPr>
          <a:xfrm>
            <a:off x="5628756" y="4684830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/>
              <a:t>05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01A1ACB2-09D3-4403-9907-BD1F5F5262D6}"/>
              </a:ext>
            </a:extLst>
          </p:cNvPr>
          <p:cNvSpPr txBox="1"/>
          <p:nvPr/>
        </p:nvSpPr>
        <p:spPr>
          <a:xfrm>
            <a:off x="6063292" y="5523222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/>
              <a:t>06</a:t>
            </a:r>
          </a:p>
        </p:txBody>
      </p:sp>
    </p:spTree>
    <p:extLst>
      <p:ext uri="{BB962C8B-B14F-4D97-AF65-F5344CB8AC3E}">
        <p14:creationId xmlns:p14="http://schemas.microsoft.com/office/powerpoint/2010/main" val="3094074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348687DA-11C4-4C26-9C82-C3F1C80E18F5}"/>
              </a:ext>
            </a:extLst>
          </p:cNvPr>
          <p:cNvSpPr/>
          <p:nvPr/>
        </p:nvSpPr>
        <p:spPr>
          <a:xfrm>
            <a:off x="5592848" y="1305465"/>
            <a:ext cx="566649" cy="524365"/>
          </a:xfrm>
          <a:custGeom>
            <a:avLst/>
            <a:gdLst>
              <a:gd name="connsiteX0" fmla="*/ 175030 w 486659"/>
              <a:gd name="connsiteY0" fmla="*/ 0 h 450344"/>
              <a:gd name="connsiteX1" fmla="*/ 311632 w 486659"/>
              <a:gd name="connsiteY1" fmla="*/ 0 h 450344"/>
              <a:gd name="connsiteX2" fmla="*/ 404271 w 486659"/>
              <a:gd name="connsiteY2" fmla="*/ 53289 h 450344"/>
              <a:gd name="connsiteX3" fmla="*/ 472352 w 486659"/>
              <a:gd name="connsiteY3" fmla="*/ 171683 h 450344"/>
              <a:gd name="connsiteX4" fmla="*/ 472352 w 486659"/>
              <a:gd name="connsiteY4" fmla="*/ 278661 h 450344"/>
              <a:gd name="connsiteX5" fmla="*/ 403832 w 486659"/>
              <a:gd name="connsiteY5" fmla="*/ 397055 h 450344"/>
              <a:gd name="connsiteX6" fmla="*/ 311193 w 486659"/>
              <a:gd name="connsiteY6" fmla="*/ 450344 h 450344"/>
              <a:gd name="connsiteX7" fmla="*/ 174701 w 486659"/>
              <a:gd name="connsiteY7" fmla="*/ 450344 h 450344"/>
              <a:gd name="connsiteX8" fmla="*/ 82062 w 486659"/>
              <a:gd name="connsiteY8" fmla="*/ 397055 h 450344"/>
              <a:gd name="connsiteX9" fmla="*/ 13542 w 486659"/>
              <a:gd name="connsiteY9" fmla="*/ 278661 h 450344"/>
              <a:gd name="connsiteX10" fmla="*/ 14419 w 486659"/>
              <a:gd name="connsiteY10" fmla="*/ 171683 h 450344"/>
              <a:gd name="connsiteX11" fmla="*/ 82501 w 486659"/>
              <a:gd name="connsiteY11" fmla="*/ 53289 h 450344"/>
              <a:gd name="connsiteX12" fmla="*/ 175030 w 486659"/>
              <a:gd name="connsiteY12" fmla="*/ 0 h 450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86659" h="450344">
                <a:moveTo>
                  <a:pt x="175030" y="0"/>
                </a:moveTo>
                <a:lnTo>
                  <a:pt x="311632" y="0"/>
                </a:lnTo>
                <a:cubicBezTo>
                  <a:pt x="349674" y="0"/>
                  <a:pt x="385195" y="20306"/>
                  <a:pt x="404271" y="53289"/>
                </a:cubicBezTo>
                <a:lnTo>
                  <a:pt x="472352" y="171683"/>
                </a:lnTo>
                <a:cubicBezTo>
                  <a:pt x="491428" y="204665"/>
                  <a:pt x="491428" y="245679"/>
                  <a:pt x="472352" y="278661"/>
                </a:cubicBezTo>
                <a:lnTo>
                  <a:pt x="403832" y="397055"/>
                </a:lnTo>
                <a:cubicBezTo>
                  <a:pt x="384866" y="430038"/>
                  <a:pt x="349345" y="450344"/>
                  <a:pt x="311193" y="450344"/>
                </a:cubicBezTo>
                <a:lnTo>
                  <a:pt x="174701" y="450344"/>
                </a:lnTo>
                <a:cubicBezTo>
                  <a:pt x="136549" y="450344"/>
                  <a:pt x="101029" y="430038"/>
                  <a:pt x="82062" y="397055"/>
                </a:cubicBezTo>
                <a:lnTo>
                  <a:pt x="13542" y="278661"/>
                </a:lnTo>
                <a:cubicBezTo>
                  <a:pt x="-4657" y="245679"/>
                  <a:pt x="-4657" y="204665"/>
                  <a:pt x="14419" y="171683"/>
                </a:cubicBezTo>
                <a:lnTo>
                  <a:pt x="82501" y="53289"/>
                </a:lnTo>
                <a:cubicBezTo>
                  <a:pt x="101467" y="20306"/>
                  <a:pt x="136988" y="0"/>
                  <a:pt x="175030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/>
            </a:pPr>
            <a:endParaRPr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EE389DAA-A2BE-4A7F-8861-82C47688F2C1}"/>
              </a:ext>
            </a:extLst>
          </p:cNvPr>
          <p:cNvSpPr/>
          <p:nvPr/>
        </p:nvSpPr>
        <p:spPr>
          <a:xfrm>
            <a:off x="6027792" y="2149812"/>
            <a:ext cx="566649" cy="524365"/>
          </a:xfrm>
          <a:custGeom>
            <a:avLst/>
            <a:gdLst>
              <a:gd name="connsiteX0" fmla="*/ 175030 w 486659"/>
              <a:gd name="connsiteY0" fmla="*/ 0 h 450344"/>
              <a:gd name="connsiteX1" fmla="*/ 311632 w 486659"/>
              <a:gd name="connsiteY1" fmla="*/ 0 h 450344"/>
              <a:gd name="connsiteX2" fmla="*/ 404271 w 486659"/>
              <a:gd name="connsiteY2" fmla="*/ 53289 h 450344"/>
              <a:gd name="connsiteX3" fmla="*/ 472352 w 486659"/>
              <a:gd name="connsiteY3" fmla="*/ 171683 h 450344"/>
              <a:gd name="connsiteX4" fmla="*/ 472352 w 486659"/>
              <a:gd name="connsiteY4" fmla="*/ 278661 h 450344"/>
              <a:gd name="connsiteX5" fmla="*/ 403832 w 486659"/>
              <a:gd name="connsiteY5" fmla="*/ 397055 h 450344"/>
              <a:gd name="connsiteX6" fmla="*/ 311193 w 486659"/>
              <a:gd name="connsiteY6" fmla="*/ 450344 h 450344"/>
              <a:gd name="connsiteX7" fmla="*/ 174701 w 486659"/>
              <a:gd name="connsiteY7" fmla="*/ 450344 h 450344"/>
              <a:gd name="connsiteX8" fmla="*/ 82062 w 486659"/>
              <a:gd name="connsiteY8" fmla="*/ 397055 h 450344"/>
              <a:gd name="connsiteX9" fmla="*/ 13542 w 486659"/>
              <a:gd name="connsiteY9" fmla="*/ 278661 h 450344"/>
              <a:gd name="connsiteX10" fmla="*/ 14419 w 486659"/>
              <a:gd name="connsiteY10" fmla="*/ 171683 h 450344"/>
              <a:gd name="connsiteX11" fmla="*/ 82501 w 486659"/>
              <a:gd name="connsiteY11" fmla="*/ 53289 h 450344"/>
              <a:gd name="connsiteX12" fmla="*/ 175030 w 486659"/>
              <a:gd name="connsiteY12" fmla="*/ 0 h 450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86659" h="450344">
                <a:moveTo>
                  <a:pt x="175030" y="0"/>
                </a:moveTo>
                <a:lnTo>
                  <a:pt x="311632" y="0"/>
                </a:lnTo>
                <a:cubicBezTo>
                  <a:pt x="349674" y="0"/>
                  <a:pt x="385195" y="20306"/>
                  <a:pt x="404271" y="53289"/>
                </a:cubicBezTo>
                <a:lnTo>
                  <a:pt x="472352" y="171683"/>
                </a:lnTo>
                <a:cubicBezTo>
                  <a:pt x="491428" y="204665"/>
                  <a:pt x="491428" y="245679"/>
                  <a:pt x="472352" y="278661"/>
                </a:cubicBezTo>
                <a:lnTo>
                  <a:pt x="403832" y="397055"/>
                </a:lnTo>
                <a:cubicBezTo>
                  <a:pt x="384866" y="430038"/>
                  <a:pt x="349345" y="450344"/>
                  <a:pt x="311193" y="450344"/>
                </a:cubicBezTo>
                <a:lnTo>
                  <a:pt x="174701" y="450344"/>
                </a:lnTo>
                <a:cubicBezTo>
                  <a:pt x="136549" y="450344"/>
                  <a:pt x="101029" y="430038"/>
                  <a:pt x="82062" y="397055"/>
                </a:cubicBezTo>
                <a:lnTo>
                  <a:pt x="13542" y="278661"/>
                </a:lnTo>
                <a:cubicBezTo>
                  <a:pt x="-4657" y="245679"/>
                  <a:pt x="-4657" y="204665"/>
                  <a:pt x="14419" y="171683"/>
                </a:cubicBezTo>
                <a:lnTo>
                  <a:pt x="82501" y="53289"/>
                </a:lnTo>
                <a:cubicBezTo>
                  <a:pt x="101467" y="20306"/>
                  <a:pt x="136988" y="0"/>
                  <a:pt x="175030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/>
            </a:pPr>
            <a:endParaRPr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D7E7F685-2D73-4040-8B6B-578676309D81}"/>
              </a:ext>
            </a:extLst>
          </p:cNvPr>
          <p:cNvSpPr/>
          <p:nvPr/>
        </p:nvSpPr>
        <p:spPr>
          <a:xfrm>
            <a:off x="5595800" y="2999885"/>
            <a:ext cx="566649" cy="524365"/>
          </a:xfrm>
          <a:custGeom>
            <a:avLst/>
            <a:gdLst>
              <a:gd name="connsiteX0" fmla="*/ 175030 w 486659"/>
              <a:gd name="connsiteY0" fmla="*/ 0 h 450344"/>
              <a:gd name="connsiteX1" fmla="*/ 311632 w 486659"/>
              <a:gd name="connsiteY1" fmla="*/ 0 h 450344"/>
              <a:gd name="connsiteX2" fmla="*/ 404271 w 486659"/>
              <a:gd name="connsiteY2" fmla="*/ 53289 h 450344"/>
              <a:gd name="connsiteX3" fmla="*/ 472352 w 486659"/>
              <a:gd name="connsiteY3" fmla="*/ 171683 h 450344"/>
              <a:gd name="connsiteX4" fmla="*/ 472352 w 486659"/>
              <a:gd name="connsiteY4" fmla="*/ 278661 h 450344"/>
              <a:gd name="connsiteX5" fmla="*/ 403832 w 486659"/>
              <a:gd name="connsiteY5" fmla="*/ 397055 h 450344"/>
              <a:gd name="connsiteX6" fmla="*/ 311193 w 486659"/>
              <a:gd name="connsiteY6" fmla="*/ 450344 h 450344"/>
              <a:gd name="connsiteX7" fmla="*/ 174701 w 486659"/>
              <a:gd name="connsiteY7" fmla="*/ 450344 h 450344"/>
              <a:gd name="connsiteX8" fmla="*/ 82062 w 486659"/>
              <a:gd name="connsiteY8" fmla="*/ 397055 h 450344"/>
              <a:gd name="connsiteX9" fmla="*/ 13542 w 486659"/>
              <a:gd name="connsiteY9" fmla="*/ 278661 h 450344"/>
              <a:gd name="connsiteX10" fmla="*/ 14419 w 486659"/>
              <a:gd name="connsiteY10" fmla="*/ 171683 h 450344"/>
              <a:gd name="connsiteX11" fmla="*/ 82501 w 486659"/>
              <a:gd name="connsiteY11" fmla="*/ 53289 h 450344"/>
              <a:gd name="connsiteX12" fmla="*/ 175030 w 486659"/>
              <a:gd name="connsiteY12" fmla="*/ 0 h 450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86659" h="450344">
                <a:moveTo>
                  <a:pt x="175030" y="0"/>
                </a:moveTo>
                <a:lnTo>
                  <a:pt x="311632" y="0"/>
                </a:lnTo>
                <a:cubicBezTo>
                  <a:pt x="349674" y="0"/>
                  <a:pt x="385195" y="20306"/>
                  <a:pt x="404271" y="53289"/>
                </a:cubicBezTo>
                <a:lnTo>
                  <a:pt x="472352" y="171683"/>
                </a:lnTo>
                <a:cubicBezTo>
                  <a:pt x="491428" y="204665"/>
                  <a:pt x="491428" y="245679"/>
                  <a:pt x="472352" y="278661"/>
                </a:cubicBezTo>
                <a:lnTo>
                  <a:pt x="403832" y="397055"/>
                </a:lnTo>
                <a:cubicBezTo>
                  <a:pt x="384866" y="430038"/>
                  <a:pt x="349345" y="450344"/>
                  <a:pt x="311193" y="450344"/>
                </a:cubicBezTo>
                <a:lnTo>
                  <a:pt x="174701" y="450344"/>
                </a:lnTo>
                <a:cubicBezTo>
                  <a:pt x="136549" y="450344"/>
                  <a:pt x="101029" y="430038"/>
                  <a:pt x="82062" y="397055"/>
                </a:cubicBezTo>
                <a:lnTo>
                  <a:pt x="13542" y="278661"/>
                </a:lnTo>
                <a:cubicBezTo>
                  <a:pt x="-4657" y="245679"/>
                  <a:pt x="-4657" y="204665"/>
                  <a:pt x="14419" y="171683"/>
                </a:cubicBezTo>
                <a:lnTo>
                  <a:pt x="82501" y="53289"/>
                </a:lnTo>
                <a:cubicBezTo>
                  <a:pt x="101467" y="20306"/>
                  <a:pt x="136988" y="0"/>
                  <a:pt x="175030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/>
            </a:pPr>
            <a:endParaRPr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D7B6A0E2-760C-45A4-90C1-98C7172568AA}"/>
              </a:ext>
            </a:extLst>
          </p:cNvPr>
          <p:cNvSpPr/>
          <p:nvPr/>
        </p:nvSpPr>
        <p:spPr>
          <a:xfrm>
            <a:off x="6027792" y="3800418"/>
            <a:ext cx="566649" cy="524365"/>
          </a:xfrm>
          <a:custGeom>
            <a:avLst/>
            <a:gdLst>
              <a:gd name="connsiteX0" fmla="*/ 175030 w 486659"/>
              <a:gd name="connsiteY0" fmla="*/ 0 h 450344"/>
              <a:gd name="connsiteX1" fmla="*/ 311632 w 486659"/>
              <a:gd name="connsiteY1" fmla="*/ 0 h 450344"/>
              <a:gd name="connsiteX2" fmla="*/ 404271 w 486659"/>
              <a:gd name="connsiteY2" fmla="*/ 53289 h 450344"/>
              <a:gd name="connsiteX3" fmla="*/ 472352 w 486659"/>
              <a:gd name="connsiteY3" fmla="*/ 171683 h 450344"/>
              <a:gd name="connsiteX4" fmla="*/ 472352 w 486659"/>
              <a:gd name="connsiteY4" fmla="*/ 278661 h 450344"/>
              <a:gd name="connsiteX5" fmla="*/ 403832 w 486659"/>
              <a:gd name="connsiteY5" fmla="*/ 397055 h 450344"/>
              <a:gd name="connsiteX6" fmla="*/ 311193 w 486659"/>
              <a:gd name="connsiteY6" fmla="*/ 450344 h 450344"/>
              <a:gd name="connsiteX7" fmla="*/ 174701 w 486659"/>
              <a:gd name="connsiteY7" fmla="*/ 450344 h 450344"/>
              <a:gd name="connsiteX8" fmla="*/ 82062 w 486659"/>
              <a:gd name="connsiteY8" fmla="*/ 397055 h 450344"/>
              <a:gd name="connsiteX9" fmla="*/ 13542 w 486659"/>
              <a:gd name="connsiteY9" fmla="*/ 278661 h 450344"/>
              <a:gd name="connsiteX10" fmla="*/ 14419 w 486659"/>
              <a:gd name="connsiteY10" fmla="*/ 171683 h 450344"/>
              <a:gd name="connsiteX11" fmla="*/ 82501 w 486659"/>
              <a:gd name="connsiteY11" fmla="*/ 53289 h 450344"/>
              <a:gd name="connsiteX12" fmla="*/ 175030 w 486659"/>
              <a:gd name="connsiteY12" fmla="*/ 0 h 450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86659" h="450344">
                <a:moveTo>
                  <a:pt x="175030" y="0"/>
                </a:moveTo>
                <a:lnTo>
                  <a:pt x="311632" y="0"/>
                </a:lnTo>
                <a:cubicBezTo>
                  <a:pt x="349674" y="0"/>
                  <a:pt x="385195" y="20306"/>
                  <a:pt x="404271" y="53289"/>
                </a:cubicBezTo>
                <a:lnTo>
                  <a:pt x="472352" y="171683"/>
                </a:lnTo>
                <a:cubicBezTo>
                  <a:pt x="491428" y="204665"/>
                  <a:pt x="491428" y="245679"/>
                  <a:pt x="472352" y="278661"/>
                </a:cubicBezTo>
                <a:lnTo>
                  <a:pt x="403832" y="397055"/>
                </a:lnTo>
                <a:cubicBezTo>
                  <a:pt x="384866" y="430038"/>
                  <a:pt x="349345" y="450344"/>
                  <a:pt x="311193" y="450344"/>
                </a:cubicBezTo>
                <a:lnTo>
                  <a:pt x="174701" y="450344"/>
                </a:lnTo>
                <a:cubicBezTo>
                  <a:pt x="136549" y="450344"/>
                  <a:pt x="101029" y="430038"/>
                  <a:pt x="82062" y="397055"/>
                </a:cubicBezTo>
                <a:lnTo>
                  <a:pt x="13542" y="278661"/>
                </a:lnTo>
                <a:cubicBezTo>
                  <a:pt x="-4657" y="245679"/>
                  <a:pt x="-4657" y="204665"/>
                  <a:pt x="14419" y="171683"/>
                </a:cubicBezTo>
                <a:lnTo>
                  <a:pt x="82501" y="53289"/>
                </a:lnTo>
                <a:cubicBezTo>
                  <a:pt x="101467" y="20306"/>
                  <a:pt x="136988" y="0"/>
                  <a:pt x="175030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/>
            </a:pPr>
            <a:endParaRPr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AB4CE2FF-AA14-4948-A112-16D0B0F5844C}"/>
              </a:ext>
            </a:extLst>
          </p:cNvPr>
          <p:cNvSpPr/>
          <p:nvPr/>
        </p:nvSpPr>
        <p:spPr>
          <a:xfrm>
            <a:off x="5598791" y="4653479"/>
            <a:ext cx="566649" cy="524365"/>
          </a:xfrm>
          <a:custGeom>
            <a:avLst/>
            <a:gdLst>
              <a:gd name="connsiteX0" fmla="*/ 175030 w 486659"/>
              <a:gd name="connsiteY0" fmla="*/ 0 h 450344"/>
              <a:gd name="connsiteX1" fmla="*/ 311632 w 486659"/>
              <a:gd name="connsiteY1" fmla="*/ 0 h 450344"/>
              <a:gd name="connsiteX2" fmla="*/ 404271 w 486659"/>
              <a:gd name="connsiteY2" fmla="*/ 53289 h 450344"/>
              <a:gd name="connsiteX3" fmla="*/ 472352 w 486659"/>
              <a:gd name="connsiteY3" fmla="*/ 171683 h 450344"/>
              <a:gd name="connsiteX4" fmla="*/ 472352 w 486659"/>
              <a:gd name="connsiteY4" fmla="*/ 278661 h 450344"/>
              <a:gd name="connsiteX5" fmla="*/ 403832 w 486659"/>
              <a:gd name="connsiteY5" fmla="*/ 397055 h 450344"/>
              <a:gd name="connsiteX6" fmla="*/ 311193 w 486659"/>
              <a:gd name="connsiteY6" fmla="*/ 450344 h 450344"/>
              <a:gd name="connsiteX7" fmla="*/ 174701 w 486659"/>
              <a:gd name="connsiteY7" fmla="*/ 450344 h 450344"/>
              <a:gd name="connsiteX8" fmla="*/ 82062 w 486659"/>
              <a:gd name="connsiteY8" fmla="*/ 397055 h 450344"/>
              <a:gd name="connsiteX9" fmla="*/ 13542 w 486659"/>
              <a:gd name="connsiteY9" fmla="*/ 278661 h 450344"/>
              <a:gd name="connsiteX10" fmla="*/ 14419 w 486659"/>
              <a:gd name="connsiteY10" fmla="*/ 171683 h 450344"/>
              <a:gd name="connsiteX11" fmla="*/ 82501 w 486659"/>
              <a:gd name="connsiteY11" fmla="*/ 53289 h 450344"/>
              <a:gd name="connsiteX12" fmla="*/ 175030 w 486659"/>
              <a:gd name="connsiteY12" fmla="*/ 0 h 450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86659" h="450344">
                <a:moveTo>
                  <a:pt x="175030" y="0"/>
                </a:moveTo>
                <a:lnTo>
                  <a:pt x="311632" y="0"/>
                </a:lnTo>
                <a:cubicBezTo>
                  <a:pt x="349674" y="0"/>
                  <a:pt x="385195" y="20306"/>
                  <a:pt x="404271" y="53289"/>
                </a:cubicBezTo>
                <a:lnTo>
                  <a:pt x="472352" y="171683"/>
                </a:lnTo>
                <a:cubicBezTo>
                  <a:pt x="491428" y="204665"/>
                  <a:pt x="491428" y="245679"/>
                  <a:pt x="472352" y="278661"/>
                </a:cubicBezTo>
                <a:lnTo>
                  <a:pt x="403832" y="397055"/>
                </a:lnTo>
                <a:cubicBezTo>
                  <a:pt x="384866" y="430038"/>
                  <a:pt x="349345" y="450344"/>
                  <a:pt x="311193" y="450344"/>
                </a:cubicBezTo>
                <a:lnTo>
                  <a:pt x="174701" y="450344"/>
                </a:lnTo>
                <a:cubicBezTo>
                  <a:pt x="136549" y="450344"/>
                  <a:pt x="101029" y="430038"/>
                  <a:pt x="82062" y="397055"/>
                </a:cubicBezTo>
                <a:lnTo>
                  <a:pt x="13542" y="278661"/>
                </a:lnTo>
                <a:cubicBezTo>
                  <a:pt x="-4657" y="245679"/>
                  <a:pt x="-4657" y="204665"/>
                  <a:pt x="14419" y="171683"/>
                </a:cubicBezTo>
                <a:lnTo>
                  <a:pt x="82501" y="53289"/>
                </a:lnTo>
                <a:cubicBezTo>
                  <a:pt x="101467" y="20306"/>
                  <a:pt x="136988" y="0"/>
                  <a:pt x="175030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/>
            </a:pPr>
            <a:endParaRPr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2CCAD6DE-E407-4114-B244-C7A704377C5A}"/>
              </a:ext>
            </a:extLst>
          </p:cNvPr>
          <p:cNvSpPr/>
          <p:nvPr/>
        </p:nvSpPr>
        <p:spPr>
          <a:xfrm>
            <a:off x="6027792" y="5502623"/>
            <a:ext cx="566649" cy="524365"/>
          </a:xfrm>
          <a:custGeom>
            <a:avLst/>
            <a:gdLst>
              <a:gd name="connsiteX0" fmla="*/ 175030 w 486659"/>
              <a:gd name="connsiteY0" fmla="*/ 0 h 450344"/>
              <a:gd name="connsiteX1" fmla="*/ 311632 w 486659"/>
              <a:gd name="connsiteY1" fmla="*/ 0 h 450344"/>
              <a:gd name="connsiteX2" fmla="*/ 404271 w 486659"/>
              <a:gd name="connsiteY2" fmla="*/ 53289 h 450344"/>
              <a:gd name="connsiteX3" fmla="*/ 472352 w 486659"/>
              <a:gd name="connsiteY3" fmla="*/ 171683 h 450344"/>
              <a:gd name="connsiteX4" fmla="*/ 472352 w 486659"/>
              <a:gd name="connsiteY4" fmla="*/ 278661 h 450344"/>
              <a:gd name="connsiteX5" fmla="*/ 403832 w 486659"/>
              <a:gd name="connsiteY5" fmla="*/ 397055 h 450344"/>
              <a:gd name="connsiteX6" fmla="*/ 311193 w 486659"/>
              <a:gd name="connsiteY6" fmla="*/ 450344 h 450344"/>
              <a:gd name="connsiteX7" fmla="*/ 174701 w 486659"/>
              <a:gd name="connsiteY7" fmla="*/ 450344 h 450344"/>
              <a:gd name="connsiteX8" fmla="*/ 82062 w 486659"/>
              <a:gd name="connsiteY8" fmla="*/ 397055 h 450344"/>
              <a:gd name="connsiteX9" fmla="*/ 13542 w 486659"/>
              <a:gd name="connsiteY9" fmla="*/ 278661 h 450344"/>
              <a:gd name="connsiteX10" fmla="*/ 14419 w 486659"/>
              <a:gd name="connsiteY10" fmla="*/ 171683 h 450344"/>
              <a:gd name="connsiteX11" fmla="*/ 82501 w 486659"/>
              <a:gd name="connsiteY11" fmla="*/ 53289 h 450344"/>
              <a:gd name="connsiteX12" fmla="*/ 175030 w 486659"/>
              <a:gd name="connsiteY12" fmla="*/ 0 h 450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86659" h="450344">
                <a:moveTo>
                  <a:pt x="175030" y="0"/>
                </a:moveTo>
                <a:lnTo>
                  <a:pt x="311632" y="0"/>
                </a:lnTo>
                <a:cubicBezTo>
                  <a:pt x="349674" y="0"/>
                  <a:pt x="385195" y="20306"/>
                  <a:pt x="404271" y="53289"/>
                </a:cubicBezTo>
                <a:lnTo>
                  <a:pt x="472352" y="171683"/>
                </a:lnTo>
                <a:cubicBezTo>
                  <a:pt x="491428" y="204665"/>
                  <a:pt x="491428" y="245679"/>
                  <a:pt x="472352" y="278661"/>
                </a:cubicBezTo>
                <a:lnTo>
                  <a:pt x="403832" y="397055"/>
                </a:lnTo>
                <a:cubicBezTo>
                  <a:pt x="384866" y="430038"/>
                  <a:pt x="349345" y="450344"/>
                  <a:pt x="311193" y="450344"/>
                </a:cubicBezTo>
                <a:lnTo>
                  <a:pt x="174701" y="450344"/>
                </a:lnTo>
                <a:cubicBezTo>
                  <a:pt x="136549" y="450344"/>
                  <a:pt x="101029" y="430038"/>
                  <a:pt x="82062" y="397055"/>
                </a:cubicBezTo>
                <a:lnTo>
                  <a:pt x="13542" y="278661"/>
                </a:lnTo>
                <a:cubicBezTo>
                  <a:pt x="-4657" y="245679"/>
                  <a:pt x="-4657" y="204665"/>
                  <a:pt x="14419" y="171683"/>
                </a:cubicBezTo>
                <a:lnTo>
                  <a:pt x="82501" y="53289"/>
                </a:lnTo>
                <a:cubicBezTo>
                  <a:pt x="101467" y="20306"/>
                  <a:pt x="136988" y="0"/>
                  <a:pt x="175030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/>
            </a:pPr>
            <a:endParaRPr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Vertical Timeline Infographics – Slide Template</a:t>
            </a:r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717E8C6C-9503-4AC9-A4A7-0C5452B751E7}"/>
              </a:ext>
            </a:extLst>
          </p:cNvPr>
          <p:cNvSpPr/>
          <p:nvPr/>
        </p:nvSpPr>
        <p:spPr>
          <a:xfrm>
            <a:off x="5383210" y="792809"/>
            <a:ext cx="1414798" cy="54063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87" h="21577" extrusionOk="0">
                <a:moveTo>
                  <a:pt x="15801" y="21577"/>
                </a:moveTo>
                <a:lnTo>
                  <a:pt x="8910" y="21577"/>
                </a:lnTo>
                <a:cubicBezTo>
                  <a:pt x="8560" y="21577"/>
                  <a:pt x="8274" y="21501"/>
                  <a:pt x="8274" y="21408"/>
                </a:cubicBezTo>
                <a:cubicBezTo>
                  <a:pt x="8274" y="21315"/>
                  <a:pt x="8560" y="21239"/>
                  <a:pt x="8910" y="21239"/>
                </a:cubicBezTo>
                <a:lnTo>
                  <a:pt x="15801" y="21239"/>
                </a:lnTo>
                <a:cubicBezTo>
                  <a:pt x="16602" y="21239"/>
                  <a:pt x="17347" y="21125"/>
                  <a:pt x="17748" y="20942"/>
                </a:cubicBezTo>
                <a:lnTo>
                  <a:pt x="19707" y="20043"/>
                </a:lnTo>
                <a:cubicBezTo>
                  <a:pt x="20108" y="19859"/>
                  <a:pt x="20108" y="19631"/>
                  <a:pt x="19707" y="19447"/>
                </a:cubicBezTo>
                <a:lnTo>
                  <a:pt x="17748" y="18548"/>
                </a:lnTo>
                <a:cubicBezTo>
                  <a:pt x="17347" y="18364"/>
                  <a:pt x="16602" y="18251"/>
                  <a:pt x="15801" y="18251"/>
                </a:cubicBezTo>
                <a:lnTo>
                  <a:pt x="5475" y="18251"/>
                </a:lnTo>
                <a:cubicBezTo>
                  <a:pt x="4221" y="18251"/>
                  <a:pt x="3057" y="18072"/>
                  <a:pt x="2427" y="17785"/>
                </a:cubicBezTo>
                <a:lnTo>
                  <a:pt x="468" y="16885"/>
                </a:lnTo>
                <a:cubicBezTo>
                  <a:pt x="-156" y="16597"/>
                  <a:pt x="-156" y="16241"/>
                  <a:pt x="468" y="15952"/>
                </a:cubicBezTo>
                <a:lnTo>
                  <a:pt x="2427" y="15053"/>
                </a:lnTo>
                <a:cubicBezTo>
                  <a:pt x="3057" y="14764"/>
                  <a:pt x="4221" y="14587"/>
                  <a:pt x="5475" y="14587"/>
                </a:cubicBezTo>
                <a:lnTo>
                  <a:pt x="15801" y="14587"/>
                </a:lnTo>
                <a:cubicBezTo>
                  <a:pt x="16602" y="14587"/>
                  <a:pt x="17347" y="14472"/>
                  <a:pt x="17748" y="14290"/>
                </a:cubicBezTo>
                <a:lnTo>
                  <a:pt x="19707" y="13390"/>
                </a:lnTo>
                <a:cubicBezTo>
                  <a:pt x="20108" y="13206"/>
                  <a:pt x="20108" y="12979"/>
                  <a:pt x="19707" y="12795"/>
                </a:cubicBezTo>
                <a:lnTo>
                  <a:pt x="17748" y="11895"/>
                </a:lnTo>
                <a:cubicBezTo>
                  <a:pt x="17347" y="11711"/>
                  <a:pt x="16602" y="11598"/>
                  <a:pt x="15801" y="11598"/>
                </a:cubicBezTo>
                <a:lnTo>
                  <a:pt x="5475" y="11598"/>
                </a:lnTo>
                <a:cubicBezTo>
                  <a:pt x="4221" y="11598"/>
                  <a:pt x="3057" y="11419"/>
                  <a:pt x="2427" y="11132"/>
                </a:cubicBezTo>
                <a:lnTo>
                  <a:pt x="468" y="10233"/>
                </a:lnTo>
                <a:cubicBezTo>
                  <a:pt x="-156" y="9944"/>
                  <a:pt x="-156" y="9588"/>
                  <a:pt x="468" y="9299"/>
                </a:cubicBezTo>
                <a:lnTo>
                  <a:pt x="2427" y="8400"/>
                </a:lnTo>
                <a:cubicBezTo>
                  <a:pt x="3057" y="8111"/>
                  <a:pt x="4221" y="7934"/>
                  <a:pt x="5475" y="7934"/>
                </a:cubicBezTo>
                <a:lnTo>
                  <a:pt x="15801" y="7934"/>
                </a:lnTo>
                <a:cubicBezTo>
                  <a:pt x="16602" y="7934"/>
                  <a:pt x="17347" y="7819"/>
                  <a:pt x="17748" y="7637"/>
                </a:cubicBezTo>
                <a:lnTo>
                  <a:pt x="19707" y="6738"/>
                </a:lnTo>
                <a:cubicBezTo>
                  <a:pt x="20108" y="6554"/>
                  <a:pt x="20108" y="6326"/>
                  <a:pt x="19707" y="6142"/>
                </a:cubicBezTo>
                <a:lnTo>
                  <a:pt x="17748" y="5242"/>
                </a:lnTo>
                <a:cubicBezTo>
                  <a:pt x="17347" y="5058"/>
                  <a:pt x="16602" y="4945"/>
                  <a:pt x="15801" y="4945"/>
                </a:cubicBezTo>
                <a:lnTo>
                  <a:pt x="5475" y="4945"/>
                </a:lnTo>
                <a:cubicBezTo>
                  <a:pt x="4221" y="4945"/>
                  <a:pt x="3057" y="4767"/>
                  <a:pt x="2427" y="4480"/>
                </a:cubicBezTo>
                <a:lnTo>
                  <a:pt x="468" y="3580"/>
                </a:lnTo>
                <a:cubicBezTo>
                  <a:pt x="-156" y="3292"/>
                  <a:pt x="-156" y="2935"/>
                  <a:pt x="468" y="2647"/>
                </a:cubicBezTo>
                <a:lnTo>
                  <a:pt x="2427" y="1747"/>
                </a:lnTo>
                <a:cubicBezTo>
                  <a:pt x="3057" y="1459"/>
                  <a:pt x="4221" y="1282"/>
                  <a:pt x="5475" y="1282"/>
                </a:cubicBezTo>
                <a:lnTo>
                  <a:pt x="12149" y="1282"/>
                </a:lnTo>
                <a:cubicBezTo>
                  <a:pt x="12950" y="1282"/>
                  <a:pt x="13695" y="1167"/>
                  <a:pt x="14096" y="985"/>
                </a:cubicBezTo>
                <a:lnTo>
                  <a:pt x="16055" y="85"/>
                </a:lnTo>
                <a:cubicBezTo>
                  <a:pt x="16233" y="4"/>
                  <a:pt x="16621" y="-23"/>
                  <a:pt x="16927" y="23"/>
                </a:cubicBezTo>
                <a:cubicBezTo>
                  <a:pt x="17232" y="70"/>
                  <a:pt x="17334" y="173"/>
                  <a:pt x="17162" y="254"/>
                </a:cubicBezTo>
                <a:lnTo>
                  <a:pt x="15203" y="1153"/>
                </a:lnTo>
                <a:cubicBezTo>
                  <a:pt x="14579" y="1442"/>
                  <a:pt x="13408" y="1619"/>
                  <a:pt x="12155" y="1619"/>
                </a:cubicBezTo>
                <a:lnTo>
                  <a:pt x="5481" y="1619"/>
                </a:lnTo>
                <a:cubicBezTo>
                  <a:pt x="4679" y="1619"/>
                  <a:pt x="3935" y="1734"/>
                  <a:pt x="3534" y="1916"/>
                </a:cubicBezTo>
                <a:lnTo>
                  <a:pt x="1575" y="2816"/>
                </a:lnTo>
                <a:cubicBezTo>
                  <a:pt x="1174" y="3000"/>
                  <a:pt x="1174" y="3227"/>
                  <a:pt x="1575" y="3411"/>
                </a:cubicBezTo>
                <a:lnTo>
                  <a:pt x="3534" y="4311"/>
                </a:lnTo>
                <a:cubicBezTo>
                  <a:pt x="3935" y="4495"/>
                  <a:pt x="4679" y="4608"/>
                  <a:pt x="5481" y="4608"/>
                </a:cubicBezTo>
                <a:lnTo>
                  <a:pt x="15807" y="4608"/>
                </a:lnTo>
                <a:cubicBezTo>
                  <a:pt x="17060" y="4608"/>
                  <a:pt x="18225" y="4787"/>
                  <a:pt x="18855" y="5074"/>
                </a:cubicBezTo>
                <a:lnTo>
                  <a:pt x="20814" y="5973"/>
                </a:lnTo>
                <a:cubicBezTo>
                  <a:pt x="21438" y="6262"/>
                  <a:pt x="21438" y="6618"/>
                  <a:pt x="20814" y="6906"/>
                </a:cubicBezTo>
                <a:lnTo>
                  <a:pt x="18855" y="7806"/>
                </a:lnTo>
                <a:cubicBezTo>
                  <a:pt x="18231" y="8095"/>
                  <a:pt x="17060" y="8272"/>
                  <a:pt x="15807" y="8272"/>
                </a:cubicBezTo>
                <a:lnTo>
                  <a:pt x="5481" y="8272"/>
                </a:lnTo>
                <a:cubicBezTo>
                  <a:pt x="4679" y="8272"/>
                  <a:pt x="3935" y="8386"/>
                  <a:pt x="3534" y="8569"/>
                </a:cubicBezTo>
                <a:lnTo>
                  <a:pt x="1575" y="9468"/>
                </a:lnTo>
                <a:cubicBezTo>
                  <a:pt x="1174" y="9652"/>
                  <a:pt x="1174" y="9880"/>
                  <a:pt x="1575" y="10064"/>
                </a:cubicBezTo>
                <a:lnTo>
                  <a:pt x="3534" y="10963"/>
                </a:lnTo>
                <a:cubicBezTo>
                  <a:pt x="3935" y="11147"/>
                  <a:pt x="4679" y="11261"/>
                  <a:pt x="5481" y="11261"/>
                </a:cubicBezTo>
                <a:lnTo>
                  <a:pt x="15807" y="11261"/>
                </a:lnTo>
                <a:cubicBezTo>
                  <a:pt x="17060" y="11261"/>
                  <a:pt x="18225" y="11439"/>
                  <a:pt x="18855" y="11726"/>
                </a:cubicBezTo>
                <a:lnTo>
                  <a:pt x="20814" y="12626"/>
                </a:lnTo>
                <a:cubicBezTo>
                  <a:pt x="21444" y="12914"/>
                  <a:pt x="21444" y="13270"/>
                  <a:pt x="20814" y="13559"/>
                </a:cubicBezTo>
                <a:lnTo>
                  <a:pt x="18855" y="14459"/>
                </a:lnTo>
                <a:cubicBezTo>
                  <a:pt x="18231" y="14747"/>
                  <a:pt x="17060" y="14924"/>
                  <a:pt x="15807" y="14924"/>
                </a:cubicBezTo>
                <a:lnTo>
                  <a:pt x="5481" y="14924"/>
                </a:lnTo>
                <a:cubicBezTo>
                  <a:pt x="4679" y="14924"/>
                  <a:pt x="3935" y="15039"/>
                  <a:pt x="3534" y="15221"/>
                </a:cubicBezTo>
                <a:lnTo>
                  <a:pt x="1575" y="16121"/>
                </a:lnTo>
                <a:cubicBezTo>
                  <a:pt x="1174" y="16305"/>
                  <a:pt x="1174" y="16533"/>
                  <a:pt x="1575" y="16717"/>
                </a:cubicBezTo>
                <a:lnTo>
                  <a:pt x="3534" y="17616"/>
                </a:lnTo>
                <a:cubicBezTo>
                  <a:pt x="3935" y="17800"/>
                  <a:pt x="4679" y="17913"/>
                  <a:pt x="5481" y="17913"/>
                </a:cubicBezTo>
                <a:lnTo>
                  <a:pt x="15807" y="17913"/>
                </a:lnTo>
                <a:cubicBezTo>
                  <a:pt x="17060" y="17913"/>
                  <a:pt x="18225" y="18092"/>
                  <a:pt x="18855" y="18379"/>
                </a:cubicBezTo>
                <a:lnTo>
                  <a:pt x="20814" y="19278"/>
                </a:lnTo>
                <a:cubicBezTo>
                  <a:pt x="21444" y="19567"/>
                  <a:pt x="21444" y="19923"/>
                  <a:pt x="20814" y="20212"/>
                </a:cubicBezTo>
                <a:lnTo>
                  <a:pt x="18855" y="21111"/>
                </a:lnTo>
                <a:cubicBezTo>
                  <a:pt x="18218" y="21398"/>
                  <a:pt x="17054" y="21577"/>
                  <a:pt x="15801" y="21577"/>
                </a:cubicBezTo>
                <a:close/>
              </a:path>
            </a:pathLst>
          </a:custGeom>
          <a:solidFill>
            <a:srgbClr val="DED9D7">
              <a:alpha val="49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28FF3198-5275-4848-BE76-4C6BDFCAFC88}"/>
              </a:ext>
            </a:extLst>
          </p:cNvPr>
          <p:cNvSpPr/>
          <p:nvPr/>
        </p:nvSpPr>
        <p:spPr>
          <a:xfrm>
            <a:off x="4283765" y="2103683"/>
            <a:ext cx="2355879" cy="6195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9" h="21600" extrusionOk="0">
                <a:moveTo>
                  <a:pt x="21255" y="7460"/>
                </a:moveTo>
                <a:lnTo>
                  <a:pt x="20634" y="3332"/>
                </a:lnTo>
                <a:cubicBezTo>
                  <a:pt x="20321" y="1268"/>
                  <a:pt x="19746" y="0"/>
                  <a:pt x="19122" y="0"/>
                </a:cubicBezTo>
                <a:lnTo>
                  <a:pt x="17876" y="0"/>
                </a:lnTo>
                <a:cubicBezTo>
                  <a:pt x="17251" y="0"/>
                  <a:pt x="16676" y="1268"/>
                  <a:pt x="16364" y="3332"/>
                </a:cubicBezTo>
                <a:lnTo>
                  <a:pt x="15851" y="6723"/>
                </a:lnTo>
                <a:cubicBezTo>
                  <a:pt x="15446" y="8728"/>
                  <a:pt x="14817" y="9923"/>
                  <a:pt x="14142" y="9923"/>
                </a:cubicBezTo>
                <a:lnTo>
                  <a:pt x="3689" y="9923"/>
                </a:lnTo>
                <a:cubicBezTo>
                  <a:pt x="3118" y="9923"/>
                  <a:pt x="2567" y="9053"/>
                  <a:pt x="2166" y="7505"/>
                </a:cubicBezTo>
                <a:lnTo>
                  <a:pt x="2123" y="7343"/>
                </a:lnTo>
                <a:cubicBezTo>
                  <a:pt x="2081" y="7136"/>
                  <a:pt x="2034" y="6959"/>
                  <a:pt x="1980" y="6797"/>
                </a:cubicBezTo>
                <a:lnTo>
                  <a:pt x="1919" y="6561"/>
                </a:lnTo>
                <a:lnTo>
                  <a:pt x="1919" y="6620"/>
                </a:lnTo>
                <a:cubicBezTo>
                  <a:pt x="1807" y="6355"/>
                  <a:pt x="1676" y="6207"/>
                  <a:pt x="1537" y="6207"/>
                </a:cubicBezTo>
                <a:lnTo>
                  <a:pt x="1008" y="6207"/>
                </a:lnTo>
                <a:cubicBezTo>
                  <a:pt x="742" y="6207"/>
                  <a:pt x="499" y="6753"/>
                  <a:pt x="364" y="7623"/>
                </a:cubicBezTo>
                <a:lnTo>
                  <a:pt x="98" y="9377"/>
                </a:lnTo>
                <a:cubicBezTo>
                  <a:pt x="-33" y="10262"/>
                  <a:pt x="-33" y="11338"/>
                  <a:pt x="98" y="12223"/>
                </a:cubicBezTo>
                <a:lnTo>
                  <a:pt x="364" y="13977"/>
                </a:lnTo>
                <a:cubicBezTo>
                  <a:pt x="495" y="14862"/>
                  <a:pt x="742" y="15393"/>
                  <a:pt x="1008" y="15393"/>
                </a:cubicBezTo>
                <a:lnTo>
                  <a:pt x="1537" y="15393"/>
                </a:lnTo>
                <a:cubicBezTo>
                  <a:pt x="1676" y="15393"/>
                  <a:pt x="1803" y="15245"/>
                  <a:pt x="1919" y="14980"/>
                </a:cubicBezTo>
                <a:lnTo>
                  <a:pt x="1919" y="15039"/>
                </a:lnTo>
                <a:lnTo>
                  <a:pt x="1980" y="14803"/>
                </a:lnTo>
                <a:cubicBezTo>
                  <a:pt x="2034" y="14656"/>
                  <a:pt x="2081" y="14464"/>
                  <a:pt x="2123" y="14257"/>
                </a:cubicBezTo>
                <a:lnTo>
                  <a:pt x="2166" y="14095"/>
                </a:lnTo>
                <a:cubicBezTo>
                  <a:pt x="2571" y="12547"/>
                  <a:pt x="3118" y="11677"/>
                  <a:pt x="3689" y="11677"/>
                </a:cubicBezTo>
                <a:lnTo>
                  <a:pt x="14142" y="11677"/>
                </a:lnTo>
                <a:cubicBezTo>
                  <a:pt x="14678" y="11677"/>
                  <a:pt x="15372" y="13668"/>
                  <a:pt x="15747" y="14891"/>
                </a:cubicBezTo>
                <a:cubicBezTo>
                  <a:pt x="15885" y="15349"/>
                  <a:pt x="16001" y="15879"/>
                  <a:pt x="16094" y="16484"/>
                </a:cubicBezTo>
                <a:lnTo>
                  <a:pt x="16364" y="18268"/>
                </a:lnTo>
                <a:cubicBezTo>
                  <a:pt x="16676" y="20332"/>
                  <a:pt x="17251" y="21600"/>
                  <a:pt x="17876" y="21600"/>
                </a:cubicBezTo>
                <a:lnTo>
                  <a:pt x="19122" y="21600"/>
                </a:lnTo>
                <a:cubicBezTo>
                  <a:pt x="19746" y="21600"/>
                  <a:pt x="20321" y="20332"/>
                  <a:pt x="20634" y="18268"/>
                </a:cubicBezTo>
                <a:lnTo>
                  <a:pt x="21255" y="14140"/>
                </a:lnTo>
                <a:cubicBezTo>
                  <a:pt x="21567" y="12075"/>
                  <a:pt x="21567" y="9525"/>
                  <a:pt x="21255" y="7460"/>
                </a:cubicBezTo>
                <a:close/>
                <a:moveTo>
                  <a:pt x="1815" y="11205"/>
                </a:moveTo>
                <a:lnTo>
                  <a:pt x="1629" y="12429"/>
                </a:lnTo>
                <a:cubicBezTo>
                  <a:pt x="1591" y="12680"/>
                  <a:pt x="1521" y="12827"/>
                  <a:pt x="1448" y="12827"/>
                </a:cubicBezTo>
                <a:lnTo>
                  <a:pt x="1078" y="12827"/>
                </a:lnTo>
                <a:cubicBezTo>
                  <a:pt x="1005" y="12827"/>
                  <a:pt x="935" y="12680"/>
                  <a:pt x="897" y="12429"/>
                </a:cubicBezTo>
                <a:lnTo>
                  <a:pt x="711" y="11205"/>
                </a:lnTo>
                <a:cubicBezTo>
                  <a:pt x="673" y="10955"/>
                  <a:pt x="673" y="10645"/>
                  <a:pt x="711" y="10409"/>
                </a:cubicBezTo>
                <a:lnTo>
                  <a:pt x="897" y="9186"/>
                </a:lnTo>
                <a:cubicBezTo>
                  <a:pt x="935" y="8935"/>
                  <a:pt x="1005" y="8787"/>
                  <a:pt x="1078" y="8787"/>
                </a:cubicBezTo>
                <a:lnTo>
                  <a:pt x="1448" y="8787"/>
                </a:lnTo>
                <a:cubicBezTo>
                  <a:pt x="1521" y="8787"/>
                  <a:pt x="1591" y="8935"/>
                  <a:pt x="1629" y="9186"/>
                </a:cubicBezTo>
                <a:lnTo>
                  <a:pt x="1815" y="10409"/>
                </a:lnTo>
                <a:cubicBezTo>
                  <a:pt x="1853" y="10645"/>
                  <a:pt x="1853" y="10955"/>
                  <a:pt x="1815" y="11205"/>
                </a:cubicBezTo>
                <a:close/>
                <a:moveTo>
                  <a:pt x="20587" y="12665"/>
                </a:moveTo>
                <a:lnTo>
                  <a:pt x="19966" y="16793"/>
                </a:lnTo>
                <a:cubicBezTo>
                  <a:pt x="19793" y="17943"/>
                  <a:pt x="19469" y="18651"/>
                  <a:pt x="19122" y="18651"/>
                </a:cubicBezTo>
                <a:lnTo>
                  <a:pt x="17876" y="18651"/>
                </a:lnTo>
                <a:cubicBezTo>
                  <a:pt x="17529" y="18651"/>
                  <a:pt x="17205" y="17943"/>
                  <a:pt x="17031" y="16793"/>
                </a:cubicBezTo>
                <a:lnTo>
                  <a:pt x="16410" y="12665"/>
                </a:lnTo>
                <a:cubicBezTo>
                  <a:pt x="16236" y="11515"/>
                  <a:pt x="16236" y="10085"/>
                  <a:pt x="16410" y="8935"/>
                </a:cubicBezTo>
                <a:lnTo>
                  <a:pt x="17035" y="4807"/>
                </a:lnTo>
                <a:cubicBezTo>
                  <a:pt x="17208" y="3657"/>
                  <a:pt x="17532" y="2949"/>
                  <a:pt x="17880" y="2949"/>
                </a:cubicBezTo>
                <a:lnTo>
                  <a:pt x="19125" y="2949"/>
                </a:lnTo>
                <a:cubicBezTo>
                  <a:pt x="19473" y="2949"/>
                  <a:pt x="19797" y="3657"/>
                  <a:pt x="19970" y="4807"/>
                </a:cubicBezTo>
                <a:lnTo>
                  <a:pt x="20595" y="8935"/>
                </a:lnTo>
                <a:cubicBezTo>
                  <a:pt x="20761" y="10085"/>
                  <a:pt x="20761" y="11515"/>
                  <a:pt x="20587" y="1266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DEF5C9C7-5978-45A9-BBBF-01FD97FBF47E}"/>
              </a:ext>
            </a:extLst>
          </p:cNvPr>
          <p:cNvSpPr/>
          <p:nvPr/>
        </p:nvSpPr>
        <p:spPr>
          <a:xfrm>
            <a:off x="5552352" y="1257956"/>
            <a:ext cx="2355883" cy="6195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9" h="21600" extrusionOk="0">
                <a:moveTo>
                  <a:pt x="234" y="14140"/>
                </a:moveTo>
                <a:lnTo>
                  <a:pt x="855" y="18268"/>
                </a:lnTo>
                <a:cubicBezTo>
                  <a:pt x="1168" y="20332"/>
                  <a:pt x="1743" y="21600"/>
                  <a:pt x="2367" y="21600"/>
                </a:cubicBezTo>
                <a:lnTo>
                  <a:pt x="3613" y="21600"/>
                </a:lnTo>
                <a:cubicBezTo>
                  <a:pt x="4238" y="21600"/>
                  <a:pt x="4813" y="20332"/>
                  <a:pt x="5125" y="18268"/>
                </a:cubicBezTo>
                <a:lnTo>
                  <a:pt x="5638" y="14877"/>
                </a:lnTo>
                <a:cubicBezTo>
                  <a:pt x="6043" y="12872"/>
                  <a:pt x="6672" y="11677"/>
                  <a:pt x="7347" y="11677"/>
                </a:cubicBezTo>
                <a:lnTo>
                  <a:pt x="17800" y="11677"/>
                </a:lnTo>
                <a:cubicBezTo>
                  <a:pt x="18371" y="11677"/>
                  <a:pt x="18922" y="12547"/>
                  <a:pt x="19323" y="14095"/>
                </a:cubicBezTo>
                <a:lnTo>
                  <a:pt x="19366" y="14257"/>
                </a:lnTo>
                <a:cubicBezTo>
                  <a:pt x="19408" y="14464"/>
                  <a:pt x="19455" y="14641"/>
                  <a:pt x="19509" y="14803"/>
                </a:cubicBezTo>
                <a:lnTo>
                  <a:pt x="19570" y="15039"/>
                </a:lnTo>
                <a:lnTo>
                  <a:pt x="19570" y="14980"/>
                </a:lnTo>
                <a:cubicBezTo>
                  <a:pt x="19682" y="15245"/>
                  <a:pt x="19813" y="15393"/>
                  <a:pt x="19952" y="15393"/>
                </a:cubicBezTo>
                <a:lnTo>
                  <a:pt x="20481" y="15393"/>
                </a:lnTo>
                <a:cubicBezTo>
                  <a:pt x="20747" y="15393"/>
                  <a:pt x="20990" y="14847"/>
                  <a:pt x="21125" y="13977"/>
                </a:cubicBezTo>
                <a:lnTo>
                  <a:pt x="21391" y="12223"/>
                </a:lnTo>
                <a:cubicBezTo>
                  <a:pt x="21522" y="11338"/>
                  <a:pt x="21522" y="10262"/>
                  <a:pt x="21391" y="9377"/>
                </a:cubicBezTo>
                <a:lnTo>
                  <a:pt x="21125" y="7623"/>
                </a:lnTo>
                <a:cubicBezTo>
                  <a:pt x="20994" y="6738"/>
                  <a:pt x="20747" y="6207"/>
                  <a:pt x="20481" y="6207"/>
                </a:cubicBezTo>
                <a:lnTo>
                  <a:pt x="19952" y="6207"/>
                </a:lnTo>
                <a:cubicBezTo>
                  <a:pt x="19813" y="6207"/>
                  <a:pt x="19686" y="6355"/>
                  <a:pt x="19570" y="6620"/>
                </a:cubicBezTo>
                <a:lnTo>
                  <a:pt x="19570" y="6561"/>
                </a:lnTo>
                <a:lnTo>
                  <a:pt x="19509" y="6797"/>
                </a:lnTo>
                <a:cubicBezTo>
                  <a:pt x="19455" y="6944"/>
                  <a:pt x="19408" y="7136"/>
                  <a:pt x="19366" y="7342"/>
                </a:cubicBezTo>
                <a:lnTo>
                  <a:pt x="19323" y="7505"/>
                </a:lnTo>
                <a:cubicBezTo>
                  <a:pt x="18918" y="9053"/>
                  <a:pt x="18371" y="9923"/>
                  <a:pt x="17800" y="9923"/>
                </a:cubicBezTo>
                <a:lnTo>
                  <a:pt x="7347" y="9923"/>
                </a:lnTo>
                <a:cubicBezTo>
                  <a:pt x="6811" y="9923"/>
                  <a:pt x="6117" y="7932"/>
                  <a:pt x="5742" y="6709"/>
                </a:cubicBezTo>
                <a:cubicBezTo>
                  <a:pt x="5604" y="6251"/>
                  <a:pt x="5488" y="5721"/>
                  <a:pt x="5395" y="5116"/>
                </a:cubicBezTo>
                <a:lnTo>
                  <a:pt x="5125" y="3332"/>
                </a:lnTo>
                <a:cubicBezTo>
                  <a:pt x="4813" y="1268"/>
                  <a:pt x="4238" y="0"/>
                  <a:pt x="3613" y="0"/>
                </a:cubicBezTo>
                <a:lnTo>
                  <a:pt x="2367" y="0"/>
                </a:lnTo>
                <a:cubicBezTo>
                  <a:pt x="1743" y="0"/>
                  <a:pt x="1168" y="1268"/>
                  <a:pt x="855" y="3332"/>
                </a:cubicBezTo>
                <a:lnTo>
                  <a:pt x="234" y="7460"/>
                </a:lnTo>
                <a:cubicBezTo>
                  <a:pt x="-78" y="9525"/>
                  <a:pt x="-78" y="12075"/>
                  <a:pt x="234" y="14140"/>
                </a:cubicBezTo>
                <a:close/>
                <a:moveTo>
                  <a:pt x="19674" y="10395"/>
                </a:moveTo>
                <a:lnTo>
                  <a:pt x="19860" y="9171"/>
                </a:lnTo>
                <a:cubicBezTo>
                  <a:pt x="19898" y="8920"/>
                  <a:pt x="19968" y="8773"/>
                  <a:pt x="20041" y="8773"/>
                </a:cubicBezTo>
                <a:lnTo>
                  <a:pt x="20411" y="8773"/>
                </a:lnTo>
                <a:cubicBezTo>
                  <a:pt x="20484" y="8773"/>
                  <a:pt x="20554" y="8920"/>
                  <a:pt x="20592" y="9171"/>
                </a:cubicBezTo>
                <a:lnTo>
                  <a:pt x="20778" y="10395"/>
                </a:lnTo>
                <a:cubicBezTo>
                  <a:pt x="20816" y="10645"/>
                  <a:pt x="20816" y="10955"/>
                  <a:pt x="20778" y="11191"/>
                </a:cubicBezTo>
                <a:lnTo>
                  <a:pt x="20592" y="12414"/>
                </a:lnTo>
                <a:cubicBezTo>
                  <a:pt x="20554" y="12665"/>
                  <a:pt x="20484" y="12813"/>
                  <a:pt x="20411" y="12813"/>
                </a:cubicBezTo>
                <a:lnTo>
                  <a:pt x="20041" y="12813"/>
                </a:lnTo>
                <a:cubicBezTo>
                  <a:pt x="19968" y="12813"/>
                  <a:pt x="19898" y="12665"/>
                  <a:pt x="19860" y="12414"/>
                </a:cubicBezTo>
                <a:lnTo>
                  <a:pt x="19674" y="11191"/>
                </a:lnTo>
                <a:cubicBezTo>
                  <a:pt x="19636" y="10955"/>
                  <a:pt x="19636" y="10645"/>
                  <a:pt x="19674" y="10395"/>
                </a:cubicBezTo>
                <a:close/>
                <a:moveTo>
                  <a:pt x="902" y="8935"/>
                </a:moveTo>
                <a:lnTo>
                  <a:pt x="1523" y="4807"/>
                </a:lnTo>
                <a:cubicBezTo>
                  <a:pt x="1696" y="3657"/>
                  <a:pt x="2020" y="2949"/>
                  <a:pt x="2367" y="2949"/>
                </a:cubicBezTo>
                <a:lnTo>
                  <a:pt x="3613" y="2949"/>
                </a:lnTo>
                <a:cubicBezTo>
                  <a:pt x="3960" y="2949"/>
                  <a:pt x="4284" y="3657"/>
                  <a:pt x="4458" y="4807"/>
                </a:cubicBezTo>
                <a:lnTo>
                  <a:pt x="5079" y="8935"/>
                </a:lnTo>
                <a:cubicBezTo>
                  <a:pt x="5253" y="10085"/>
                  <a:pt x="5253" y="11515"/>
                  <a:pt x="5079" y="12665"/>
                </a:cubicBezTo>
                <a:lnTo>
                  <a:pt x="4454" y="16793"/>
                </a:lnTo>
                <a:cubicBezTo>
                  <a:pt x="4281" y="17943"/>
                  <a:pt x="3957" y="18651"/>
                  <a:pt x="3609" y="18651"/>
                </a:cubicBezTo>
                <a:lnTo>
                  <a:pt x="2364" y="18651"/>
                </a:lnTo>
                <a:cubicBezTo>
                  <a:pt x="2016" y="18651"/>
                  <a:pt x="1692" y="17943"/>
                  <a:pt x="1519" y="16793"/>
                </a:cubicBezTo>
                <a:lnTo>
                  <a:pt x="894" y="12665"/>
                </a:lnTo>
                <a:cubicBezTo>
                  <a:pt x="728" y="11515"/>
                  <a:pt x="728" y="10085"/>
                  <a:pt x="902" y="8935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66" name="Shape">
            <a:extLst>
              <a:ext uri="{FF2B5EF4-FFF2-40B4-BE49-F238E27FC236}">
                <a16:creationId xmlns:a16="http://schemas.microsoft.com/office/drawing/2014/main" id="{F1F1C49E-3BE2-4630-B8AE-BFEF56F3938C}"/>
              </a:ext>
            </a:extLst>
          </p:cNvPr>
          <p:cNvSpPr/>
          <p:nvPr/>
        </p:nvSpPr>
        <p:spPr>
          <a:xfrm>
            <a:off x="4283765" y="3752850"/>
            <a:ext cx="2355879" cy="6195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9" h="21600" extrusionOk="0">
                <a:moveTo>
                  <a:pt x="21255" y="7460"/>
                </a:moveTo>
                <a:lnTo>
                  <a:pt x="20634" y="3332"/>
                </a:lnTo>
                <a:cubicBezTo>
                  <a:pt x="20321" y="1268"/>
                  <a:pt x="19746" y="0"/>
                  <a:pt x="19122" y="0"/>
                </a:cubicBezTo>
                <a:lnTo>
                  <a:pt x="17876" y="0"/>
                </a:lnTo>
                <a:cubicBezTo>
                  <a:pt x="17251" y="0"/>
                  <a:pt x="16676" y="1268"/>
                  <a:pt x="16364" y="3332"/>
                </a:cubicBezTo>
                <a:lnTo>
                  <a:pt x="15851" y="6723"/>
                </a:lnTo>
                <a:cubicBezTo>
                  <a:pt x="15446" y="8728"/>
                  <a:pt x="14817" y="9923"/>
                  <a:pt x="14142" y="9923"/>
                </a:cubicBezTo>
                <a:lnTo>
                  <a:pt x="3689" y="9923"/>
                </a:lnTo>
                <a:cubicBezTo>
                  <a:pt x="3118" y="9923"/>
                  <a:pt x="2567" y="9053"/>
                  <a:pt x="2166" y="7505"/>
                </a:cubicBezTo>
                <a:lnTo>
                  <a:pt x="2123" y="7343"/>
                </a:lnTo>
                <a:cubicBezTo>
                  <a:pt x="2081" y="7136"/>
                  <a:pt x="2034" y="6959"/>
                  <a:pt x="1980" y="6797"/>
                </a:cubicBezTo>
                <a:lnTo>
                  <a:pt x="1919" y="6561"/>
                </a:lnTo>
                <a:lnTo>
                  <a:pt x="1919" y="6620"/>
                </a:lnTo>
                <a:cubicBezTo>
                  <a:pt x="1807" y="6355"/>
                  <a:pt x="1676" y="6207"/>
                  <a:pt x="1537" y="6207"/>
                </a:cubicBezTo>
                <a:lnTo>
                  <a:pt x="1008" y="6207"/>
                </a:lnTo>
                <a:cubicBezTo>
                  <a:pt x="742" y="6207"/>
                  <a:pt x="499" y="6753"/>
                  <a:pt x="364" y="7623"/>
                </a:cubicBezTo>
                <a:lnTo>
                  <a:pt x="98" y="9377"/>
                </a:lnTo>
                <a:cubicBezTo>
                  <a:pt x="-33" y="10262"/>
                  <a:pt x="-33" y="11338"/>
                  <a:pt x="98" y="12223"/>
                </a:cubicBezTo>
                <a:lnTo>
                  <a:pt x="364" y="13977"/>
                </a:lnTo>
                <a:cubicBezTo>
                  <a:pt x="495" y="14862"/>
                  <a:pt x="742" y="15393"/>
                  <a:pt x="1008" y="15393"/>
                </a:cubicBezTo>
                <a:lnTo>
                  <a:pt x="1537" y="15393"/>
                </a:lnTo>
                <a:cubicBezTo>
                  <a:pt x="1676" y="15393"/>
                  <a:pt x="1803" y="15245"/>
                  <a:pt x="1919" y="14980"/>
                </a:cubicBezTo>
                <a:lnTo>
                  <a:pt x="1919" y="15039"/>
                </a:lnTo>
                <a:lnTo>
                  <a:pt x="1980" y="14803"/>
                </a:lnTo>
                <a:cubicBezTo>
                  <a:pt x="2034" y="14656"/>
                  <a:pt x="2081" y="14464"/>
                  <a:pt x="2123" y="14257"/>
                </a:cubicBezTo>
                <a:lnTo>
                  <a:pt x="2166" y="14095"/>
                </a:lnTo>
                <a:cubicBezTo>
                  <a:pt x="2571" y="12547"/>
                  <a:pt x="3118" y="11677"/>
                  <a:pt x="3689" y="11677"/>
                </a:cubicBezTo>
                <a:lnTo>
                  <a:pt x="14142" y="11677"/>
                </a:lnTo>
                <a:cubicBezTo>
                  <a:pt x="14678" y="11677"/>
                  <a:pt x="15372" y="13668"/>
                  <a:pt x="15747" y="14891"/>
                </a:cubicBezTo>
                <a:cubicBezTo>
                  <a:pt x="15885" y="15349"/>
                  <a:pt x="16001" y="15879"/>
                  <a:pt x="16094" y="16484"/>
                </a:cubicBezTo>
                <a:lnTo>
                  <a:pt x="16364" y="18268"/>
                </a:lnTo>
                <a:cubicBezTo>
                  <a:pt x="16676" y="20332"/>
                  <a:pt x="17251" y="21600"/>
                  <a:pt x="17876" y="21600"/>
                </a:cubicBezTo>
                <a:lnTo>
                  <a:pt x="19122" y="21600"/>
                </a:lnTo>
                <a:cubicBezTo>
                  <a:pt x="19746" y="21600"/>
                  <a:pt x="20321" y="20332"/>
                  <a:pt x="20634" y="18268"/>
                </a:cubicBezTo>
                <a:lnTo>
                  <a:pt x="21255" y="14140"/>
                </a:lnTo>
                <a:cubicBezTo>
                  <a:pt x="21567" y="12075"/>
                  <a:pt x="21567" y="9525"/>
                  <a:pt x="21255" y="7460"/>
                </a:cubicBezTo>
                <a:close/>
                <a:moveTo>
                  <a:pt x="1815" y="11205"/>
                </a:moveTo>
                <a:lnTo>
                  <a:pt x="1629" y="12429"/>
                </a:lnTo>
                <a:cubicBezTo>
                  <a:pt x="1591" y="12680"/>
                  <a:pt x="1521" y="12827"/>
                  <a:pt x="1448" y="12827"/>
                </a:cubicBezTo>
                <a:lnTo>
                  <a:pt x="1078" y="12827"/>
                </a:lnTo>
                <a:cubicBezTo>
                  <a:pt x="1005" y="12827"/>
                  <a:pt x="935" y="12680"/>
                  <a:pt x="897" y="12429"/>
                </a:cubicBezTo>
                <a:lnTo>
                  <a:pt x="711" y="11205"/>
                </a:lnTo>
                <a:cubicBezTo>
                  <a:pt x="673" y="10955"/>
                  <a:pt x="673" y="10645"/>
                  <a:pt x="711" y="10409"/>
                </a:cubicBezTo>
                <a:lnTo>
                  <a:pt x="897" y="9186"/>
                </a:lnTo>
                <a:cubicBezTo>
                  <a:pt x="935" y="8935"/>
                  <a:pt x="1005" y="8787"/>
                  <a:pt x="1078" y="8787"/>
                </a:cubicBezTo>
                <a:lnTo>
                  <a:pt x="1448" y="8787"/>
                </a:lnTo>
                <a:cubicBezTo>
                  <a:pt x="1521" y="8787"/>
                  <a:pt x="1591" y="8935"/>
                  <a:pt x="1629" y="9186"/>
                </a:cubicBezTo>
                <a:lnTo>
                  <a:pt x="1815" y="10409"/>
                </a:lnTo>
                <a:cubicBezTo>
                  <a:pt x="1853" y="10645"/>
                  <a:pt x="1853" y="10955"/>
                  <a:pt x="1815" y="11205"/>
                </a:cubicBezTo>
                <a:close/>
                <a:moveTo>
                  <a:pt x="20587" y="12665"/>
                </a:moveTo>
                <a:lnTo>
                  <a:pt x="19966" y="16793"/>
                </a:lnTo>
                <a:cubicBezTo>
                  <a:pt x="19793" y="17943"/>
                  <a:pt x="19469" y="18651"/>
                  <a:pt x="19122" y="18651"/>
                </a:cubicBezTo>
                <a:lnTo>
                  <a:pt x="17876" y="18651"/>
                </a:lnTo>
                <a:cubicBezTo>
                  <a:pt x="17529" y="18651"/>
                  <a:pt x="17205" y="17943"/>
                  <a:pt x="17031" y="16793"/>
                </a:cubicBezTo>
                <a:lnTo>
                  <a:pt x="16410" y="12665"/>
                </a:lnTo>
                <a:cubicBezTo>
                  <a:pt x="16236" y="11515"/>
                  <a:pt x="16236" y="10085"/>
                  <a:pt x="16410" y="8935"/>
                </a:cubicBezTo>
                <a:lnTo>
                  <a:pt x="17035" y="4807"/>
                </a:lnTo>
                <a:cubicBezTo>
                  <a:pt x="17208" y="3657"/>
                  <a:pt x="17532" y="2949"/>
                  <a:pt x="17880" y="2949"/>
                </a:cubicBezTo>
                <a:lnTo>
                  <a:pt x="19125" y="2949"/>
                </a:lnTo>
                <a:cubicBezTo>
                  <a:pt x="19473" y="2949"/>
                  <a:pt x="19797" y="3657"/>
                  <a:pt x="19970" y="4807"/>
                </a:cubicBezTo>
                <a:lnTo>
                  <a:pt x="20595" y="8935"/>
                </a:lnTo>
                <a:cubicBezTo>
                  <a:pt x="20761" y="10085"/>
                  <a:pt x="20761" y="11515"/>
                  <a:pt x="20587" y="12665"/>
                </a:cubicBezTo>
                <a:close/>
              </a:path>
            </a:pathLst>
          </a:custGeom>
          <a:solidFill>
            <a:srgbClr val="EBCB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5" name="Shape">
            <a:extLst>
              <a:ext uri="{FF2B5EF4-FFF2-40B4-BE49-F238E27FC236}">
                <a16:creationId xmlns:a16="http://schemas.microsoft.com/office/drawing/2014/main" id="{9BA9C45A-6559-4640-82C5-C3D511BEB56A}"/>
              </a:ext>
            </a:extLst>
          </p:cNvPr>
          <p:cNvSpPr/>
          <p:nvPr/>
        </p:nvSpPr>
        <p:spPr>
          <a:xfrm>
            <a:off x="5552352" y="2949410"/>
            <a:ext cx="2355883" cy="6195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9" h="21600" extrusionOk="0">
                <a:moveTo>
                  <a:pt x="234" y="14140"/>
                </a:moveTo>
                <a:lnTo>
                  <a:pt x="855" y="18268"/>
                </a:lnTo>
                <a:cubicBezTo>
                  <a:pt x="1168" y="20332"/>
                  <a:pt x="1743" y="21600"/>
                  <a:pt x="2367" y="21600"/>
                </a:cubicBezTo>
                <a:lnTo>
                  <a:pt x="3613" y="21600"/>
                </a:lnTo>
                <a:cubicBezTo>
                  <a:pt x="4238" y="21600"/>
                  <a:pt x="4813" y="20332"/>
                  <a:pt x="5125" y="18268"/>
                </a:cubicBezTo>
                <a:lnTo>
                  <a:pt x="5638" y="14877"/>
                </a:lnTo>
                <a:cubicBezTo>
                  <a:pt x="6043" y="12872"/>
                  <a:pt x="6672" y="11677"/>
                  <a:pt x="7347" y="11677"/>
                </a:cubicBezTo>
                <a:lnTo>
                  <a:pt x="17800" y="11677"/>
                </a:lnTo>
                <a:cubicBezTo>
                  <a:pt x="18371" y="11677"/>
                  <a:pt x="18922" y="12547"/>
                  <a:pt x="19323" y="14095"/>
                </a:cubicBezTo>
                <a:lnTo>
                  <a:pt x="19366" y="14257"/>
                </a:lnTo>
                <a:cubicBezTo>
                  <a:pt x="19408" y="14464"/>
                  <a:pt x="19455" y="14641"/>
                  <a:pt x="19509" y="14803"/>
                </a:cubicBezTo>
                <a:lnTo>
                  <a:pt x="19570" y="15039"/>
                </a:lnTo>
                <a:lnTo>
                  <a:pt x="19570" y="14980"/>
                </a:lnTo>
                <a:cubicBezTo>
                  <a:pt x="19682" y="15245"/>
                  <a:pt x="19813" y="15393"/>
                  <a:pt x="19952" y="15393"/>
                </a:cubicBezTo>
                <a:lnTo>
                  <a:pt x="20481" y="15393"/>
                </a:lnTo>
                <a:cubicBezTo>
                  <a:pt x="20747" y="15393"/>
                  <a:pt x="20990" y="14847"/>
                  <a:pt x="21125" y="13977"/>
                </a:cubicBezTo>
                <a:lnTo>
                  <a:pt x="21391" y="12223"/>
                </a:lnTo>
                <a:cubicBezTo>
                  <a:pt x="21522" y="11338"/>
                  <a:pt x="21522" y="10262"/>
                  <a:pt x="21391" y="9377"/>
                </a:cubicBezTo>
                <a:lnTo>
                  <a:pt x="21125" y="7623"/>
                </a:lnTo>
                <a:cubicBezTo>
                  <a:pt x="20994" y="6738"/>
                  <a:pt x="20747" y="6207"/>
                  <a:pt x="20481" y="6207"/>
                </a:cubicBezTo>
                <a:lnTo>
                  <a:pt x="19952" y="6207"/>
                </a:lnTo>
                <a:cubicBezTo>
                  <a:pt x="19813" y="6207"/>
                  <a:pt x="19686" y="6355"/>
                  <a:pt x="19570" y="6620"/>
                </a:cubicBezTo>
                <a:lnTo>
                  <a:pt x="19570" y="6561"/>
                </a:lnTo>
                <a:lnTo>
                  <a:pt x="19509" y="6797"/>
                </a:lnTo>
                <a:cubicBezTo>
                  <a:pt x="19455" y="6944"/>
                  <a:pt x="19408" y="7136"/>
                  <a:pt x="19366" y="7342"/>
                </a:cubicBezTo>
                <a:lnTo>
                  <a:pt x="19323" y="7505"/>
                </a:lnTo>
                <a:cubicBezTo>
                  <a:pt x="18918" y="9053"/>
                  <a:pt x="18371" y="9923"/>
                  <a:pt x="17800" y="9923"/>
                </a:cubicBezTo>
                <a:lnTo>
                  <a:pt x="7347" y="9923"/>
                </a:lnTo>
                <a:cubicBezTo>
                  <a:pt x="6811" y="9923"/>
                  <a:pt x="6117" y="7932"/>
                  <a:pt x="5742" y="6709"/>
                </a:cubicBezTo>
                <a:cubicBezTo>
                  <a:pt x="5604" y="6251"/>
                  <a:pt x="5488" y="5721"/>
                  <a:pt x="5395" y="5116"/>
                </a:cubicBezTo>
                <a:lnTo>
                  <a:pt x="5125" y="3332"/>
                </a:lnTo>
                <a:cubicBezTo>
                  <a:pt x="4813" y="1268"/>
                  <a:pt x="4238" y="0"/>
                  <a:pt x="3613" y="0"/>
                </a:cubicBezTo>
                <a:lnTo>
                  <a:pt x="2367" y="0"/>
                </a:lnTo>
                <a:cubicBezTo>
                  <a:pt x="1743" y="0"/>
                  <a:pt x="1168" y="1268"/>
                  <a:pt x="855" y="3332"/>
                </a:cubicBezTo>
                <a:lnTo>
                  <a:pt x="234" y="7460"/>
                </a:lnTo>
                <a:cubicBezTo>
                  <a:pt x="-78" y="9525"/>
                  <a:pt x="-78" y="12075"/>
                  <a:pt x="234" y="14140"/>
                </a:cubicBezTo>
                <a:close/>
                <a:moveTo>
                  <a:pt x="19674" y="10395"/>
                </a:moveTo>
                <a:lnTo>
                  <a:pt x="19860" y="9171"/>
                </a:lnTo>
                <a:cubicBezTo>
                  <a:pt x="19898" y="8920"/>
                  <a:pt x="19968" y="8773"/>
                  <a:pt x="20041" y="8773"/>
                </a:cubicBezTo>
                <a:lnTo>
                  <a:pt x="20411" y="8773"/>
                </a:lnTo>
                <a:cubicBezTo>
                  <a:pt x="20484" y="8773"/>
                  <a:pt x="20554" y="8920"/>
                  <a:pt x="20592" y="9171"/>
                </a:cubicBezTo>
                <a:lnTo>
                  <a:pt x="20778" y="10395"/>
                </a:lnTo>
                <a:cubicBezTo>
                  <a:pt x="20816" y="10645"/>
                  <a:pt x="20816" y="10955"/>
                  <a:pt x="20778" y="11191"/>
                </a:cubicBezTo>
                <a:lnTo>
                  <a:pt x="20592" y="12414"/>
                </a:lnTo>
                <a:cubicBezTo>
                  <a:pt x="20554" y="12665"/>
                  <a:pt x="20484" y="12813"/>
                  <a:pt x="20411" y="12813"/>
                </a:cubicBezTo>
                <a:lnTo>
                  <a:pt x="20041" y="12813"/>
                </a:lnTo>
                <a:cubicBezTo>
                  <a:pt x="19968" y="12813"/>
                  <a:pt x="19898" y="12665"/>
                  <a:pt x="19860" y="12414"/>
                </a:cubicBezTo>
                <a:lnTo>
                  <a:pt x="19674" y="11191"/>
                </a:lnTo>
                <a:cubicBezTo>
                  <a:pt x="19636" y="10955"/>
                  <a:pt x="19636" y="10645"/>
                  <a:pt x="19674" y="10395"/>
                </a:cubicBezTo>
                <a:close/>
                <a:moveTo>
                  <a:pt x="902" y="8935"/>
                </a:moveTo>
                <a:lnTo>
                  <a:pt x="1523" y="4807"/>
                </a:lnTo>
                <a:cubicBezTo>
                  <a:pt x="1696" y="3657"/>
                  <a:pt x="2020" y="2949"/>
                  <a:pt x="2367" y="2949"/>
                </a:cubicBezTo>
                <a:lnTo>
                  <a:pt x="3613" y="2949"/>
                </a:lnTo>
                <a:cubicBezTo>
                  <a:pt x="3960" y="2949"/>
                  <a:pt x="4284" y="3657"/>
                  <a:pt x="4458" y="4807"/>
                </a:cubicBezTo>
                <a:lnTo>
                  <a:pt x="5079" y="8935"/>
                </a:lnTo>
                <a:cubicBezTo>
                  <a:pt x="5253" y="10085"/>
                  <a:pt x="5253" y="11515"/>
                  <a:pt x="5079" y="12665"/>
                </a:cubicBezTo>
                <a:lnTo>
                  <a:pt x="4454" y="16793"/>
                </a:lnTo>
                <a:cubicBezTo>
                  <a:pt x="4281" y="17943"/>
                  <a:pt x="3957" y="18651"/>
                  <a:pt x="3609" y="18651"/>
                </a:cubicBezTo>
                <a:lnTo>
                  <a:pt x="2364" y="18651"/>
                </a:lnTo>
                <a:cubicBezTo>
                  <a:pt x="2016" y="18651"/>
                  <a:pt x="1692" y="17943"/>
                  <a:pt x="1519" y="16793"/>
                </a:cubicBezTo>
                <a:lnTo>
                  <a:pt x="894" y="12665"/>
                </a:lnTo>
                <a:cubicBezTo>
                  <a:pt x="728" y="11515"/>
                  <a:pt x="728" y="10085"/>
                  <a:pt x="902" y="8935"/>
                </a:cubicBezTo>
                <a:close/>
              </a:path>
            </a:pathLst>
          </a:custGeom>
          <a:solidFill>
            <a:srgbClr val="F36F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B35DB206-ED28-4EF2-A261-A3E01FCD7D60}"/>
              </a:ext>
            </a:extLst>
          </p:cNvPr>
          <p:cNvSpPr/>
          <p:nvPr/>
        </p:nvSpPr>
        <p:spPr>
          <a:xfrm>
            <a:off x="4283765" y="5444304"/>
            <a:ext cx="2355879" cy="6195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9" h="21600" extrusionOk="0">
                <a:moveTo>
                  <a:pt x="21255" y="7460"/>
                </a:moveTo>
                <a:lnTo>
                  <a:pt x="20634" y="3332"/>
                </a:lnTo>
                <a:cubicBezTo>
                  <a:pt x="20321" y="1268"/>
                  <a:pt x="19746" y="0"/>
                  <a:pt x="19122" y="0"/>
                </a:cubicBezTo>
                <a:lnTo>
                  <a:pt x="17876" y="0"/>
                </a:lnTo>
                <a:cubicBezTo>
                  <a:pt x="17251" y="0"/>
                  <a:pt x="16676" y="1268"/>
                  <a:pt x="16364" y="3332"/>
                </a:cubicBezTo>
                <a:lnTo>
                  <a:pt x="15851" y="6723"/>
                </a:lnTo>
                <a:cubicBezTo>
                  <a:pt x="15446" y="8728"/>
                  <a:pt x="14817" y="9923"/>
                  <a:pt x="14142" y="9923"/>
                </a:cubicBezTo>
                <a:lnTo>
                  <a:pt x="3689" y="9923"/>
                </a:lnTo>
                <a:cubicBezTo>
                  <a:pt x="3118" y="9923"/>
                  <a:pt x="2567" y="9053"/>
                  <a:pt x="2166" y="7505"/>
                </a:cubicBezTo>
                <a:lnTo>
                  <a:pt x="2123" y="7343"/>
                </a:lnTo>
                <a:cubicBezTo>
                  <a:pt x="2081" y="7136"/>
                  <a:pt x="2034" y="6959"/>
                  <a:pt x="1980" y="6797"/>
                </a:cubicBezTo>
                <a:lnTo>
                  <a:pt x="1919" y="6561"/>
                </a:lnTo>
                <a:lnTo>
                  <a:pt x="1919" y="6620"/>
                </a:lnTo>
                <a:cubicBezTo>
                  <a:pt x="1807" y="6355"/>
                  <a:pt x="1676" y="6207"/>
                  <a:pt x="1537" y="6207"/>
                </a:cubicBezTo>
                <a:lnTo>
                  <a:pt x="1008" y="6207"/>
                </a:lnTo>
                <a:cubicBezTo>
                  <a:pt x="742" y="6207"/>
                  <a:pt x="499" y="6753"/>
                  <a:pt x="364" y="7623"/>
                </a:cubicBezTo>
                <a:lnTo>
                  <a:pt x="98" y="9377"/>
                </a:lnTo>
                <a:cubicBezTo>
                  <a:pt x="-33" y="10262"/>
                  <a:pt x="-33" y="11338"/>
                  <a:pt x="98" y="12223"/>
                </a:cubicBezTo>
                <a:lnTo>
                  <a:pt x="364" y="13977"/>
                </a:lnTo>
                <a:cubicBezTo>
                  <a:pt x="495" y="14862"/>
                  <a:pt x="742" y="15393"/>
                  <a:pt x="1008" y="15393"/>
                </a:cubicBezTo>
                <a:lnTo>
                  <a:pt x="1537" y="15393"/>
                </a:lnTo>
                <a:cubicBezTo>
                  <a:pt x="1676" y="15393"/>
                  <a:pt x="1803" y="15245"/>
                  <a:pt x="1919" y="14980"/>
                </a:cubicBezTo>
                <a:lnTo>
                  <a:pt x="1919" y="15039"/>
                </a:lnTo>
                <a:lnTo>
                  <a:pt x="1980" y="14803"/>
                </a:lnTo>
                <a:cubicBezTo>
                  <a:pt x="2034" y="14656"/>
                  <a:pt x="2081" y="14464"/>
                  <a:pt x="2123" y="14257"/>
                </a:cubicBezTo>
                <a:lnTo>
                  <a:pt x="2166" y="14095"/>
                </a:lnTo>
                <a:cubicBezTo>
                  <a:pt x="2571" y="12547"/>
                  <a:pt x="3118" y="11677"/>
                  <a:pt x="3689" y="11677"/>
                </a:cubicBezTo>
                <a:lnTo>
                  <a:pt x="14142" y="11677"/>
                </a:lnTo>
                <a:cubicBezTo>
                  <a:pt x="14678" y="11677"/>
                  <a:pt x="15372" y="13668"/>
                  <a:pt x="15747" y="14891"/>
                </a:cubicBezTo>
                <a:cubicBezTo>
                  <a:pt x="15885" y="15349"/>
                  <a:pt x="16001" y="15879"/>
                  <a:pt x="16094" y="16484"/>
                </a:cubicBezTo>
                <a:lnTo>
                  <a:pt x="16364" y="18268"/>
                </a:lnTo>
                <a:cubicBezTo>
                  <a:pt x="16676" y="20332"/>
                  <a:pt x="17251" y="21600"/>
                  <a:pt x="17876" y="21600"/>
                </a:cubicBezTo>
                <a:lnTo>
                  <a:pt x="19122" y="21600"/>
                </a:lnTo>
                <a:cubicBezTo>
                  <a:pt x="19746" y="21600"/>
                  <a:pt x="20321" y="20332"/>
                  <a:pt x="20634" y="18268"/>
                </a:cubicBezTo>
                <a:lnTo>
                  <a:pt x="21255" y="14140"/>
                </a:lnTo>
                <a:cubicBezTo>
                  <a:pt x="21567" y="12075"/>
                  <a:pt x="21567" y="9525"/>
                  <a:pt x="21255" y="7460"/>
                </a:cubicBezTo>
                <a:close/>
                <a:moveTo>
                  <a:pt x="1815" y="11205"/>
                </a:moveTo>
                <a:lnTo>
                  <a:pt x="1629" y="12429"/>
                </a:lnTo>
                <a:cubicBezTo>
                  <a:pt x="1591" y="12680"/>
                  <a:pt x="1521" y="12827"/>
                  <a:pt x="1448" y="12827"/>
                </a:cubicBezTo>
                <a:lnTo>
                  <a:pt x="1078" y="12827"/>
                </a:lnTo>
                <a:cubicBezTo>
                  <a:pt x="1005" y="12827"/>
                  <a:pt x="935" y="12680"/>
                  <a:pt x="897" y="12429"/>
                </a:cubicBezTo>
                <a:lnTo>
                  <a:pt x="711" y="11205"/>
                </a:lnTo>
                <a:cubicBezTo>
                  <a:pt x="673" y="10955"/>
                  <a:pt x="673" y="10645"/>
                  <a:pt x="711" y="10409"/>
                </a:cubicBezTo>
                <a:lnTo>
                  <a:pt x="897" y="9186"/>
                </a:lnTo>
                <a:cubicBezTo>
                  <a:pt x="935" y="8935"/>
                  <a:pt x="1005" y="8787"/>
                  <a:pt x="1078" y="8787"/>
                </a:cubicBezTo>
                <a:lnTo>
                  <a:pt x="1448" y="8787"/>
                </a:lnTo>
                <a:cubicBezTo>
                  <a:pt x="1521" y="8787"/>
                  <a:pt x="1591" y="8935"/>
                  <a:pt x="1629" y="9186"/>
                </a:cubicBezTo>
                <a:lnTo>
                  <a:pt x="1815" y="10409"/>
                </a:lnTo>
                <a:cubicBezTo>
                  <a:pt x="1853" y="10645"/>
                  <a:pt x="1853" y="10955"/>
                  <a:pt x="1815" y="11205"/>
                </a:cubicBezTo>
                <a:close/>
                <a:moveTo>
                  <a:pt x="20587" y="12665"/>
                </a:moveTo>
                <a:lnTo>
                  <a:pt x="19966" y="16793"/>
                </a:lnTo>
                <a:cubicBezTo>
                  <a:pt x="19793" y="17943"/>
                  <a:pt x="19469" y="18651"/>
                  <a:pt x="19122" y="18651"/>
                </a:cubicBezTo>
                <a:lnTo>
                  <a:pt x="17876" y="18651"/>
                </a:lnTo>
                <a:cubicBezTo>
                  <a:pt x="17529" y="18651"/>
                  <a:pt x="17205" y="17943"/>
                  <a:pt x="17031" y="16793"/>
                </a:cubicBezTo>
                <a:lnTo>
                  <a:pt x="16410" y="12665"/>
                </a:lnTo>
                <a:cubicBezTo>
                  <a:pt x="16236" y="11515"/>
                  <a:pt x="16236" y="10085"/>
                  <a:pt x="16410" y="8935"/>
                </a:cubicBezTo>
                <a:lnTo>
                  <a:pt x="17035" y="4807"/>
                </a:lnTo>
                <a:cubicBezTo>
                  <a:pt x="17208" y="3657"/>
                  <a:pt x="17532" y="2949"/>
                  <a:pt x="17880" y="2949"/>
                </a:cubicBezTo>
                <a:lnTo>
                  <a:pt x="19125" y="2949"/>
                </a:lnTo>
                <a:cubicBezTo>
                  <a:pt x="19473" y="2949"/>
                  <a:pt x="19797" y="3657"/>
                  <a:pt x="19970" y="4807"/>
                </a:cubicBezTo>
                <a:lnTo>
                  <a:pt x="20595" y="8935"/>
                </a:lnTo>
                <a:cubicBezTo>
                  <a:pt x="20761" y="10085"/>
                  <a:pt x="20761" y="11515"/>
                  <a:pt x="20587" y="12665"/>
                </a:cubicBezTo>
                <a:close/>
              </a:path>
            </a:pathLst>
          </a:custGeom>
          <a:solidFill>
            <a:srgbClr val="0D95B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3" name="Shape">
            <a:extLst>
              <a:ext uri="{FF2B5EF4-FFF2-40B4-BE49-F238E27FC236}">
                <a16:creationId xmlns:a16="http://schemas.microsoft.com/office/drawing/2014/main" id="{AFA7D99D-1370-48C0-BEEE-A9A1DF0E7F64}"/>
              </a:ext>
            </a:extLst>
          </p:cNvPr>
          <p:cNvSpPr/>
          <p:nvPr/>
        </p:nvSpPr>
        <p:spPr>
          <a:xfrm>
            <a:off x="5552352" y="4598577"/>
            <a:ext cx="2355883" cy="6195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9" h="21600" extrusionOk="0">
                <a:moveTo>
                  <a:pt x="234" y="14140"/>
                </a:moveTo>
                <a:lnTo>
                  <a:pt x="855" y="18268"/>
                </a:lnTo>
                <a:cubicBezTo>
                  <a:pt x="1168" y="20332"/>
                  <a:pt x="1743" y="21600"/>
                  <a:pt x="2367" y="21600"/>
                </a:cubicBezTo>
                <a:lnTo>
                  <a:pt x="3613" y="21600"/>
                </a:lnTo>
                <a:cubicBezTo>
                  <a:pt x="4238" y="21600"/>
                  <a:pt x="4813" y="20332"/>
                  <a:pt x="5125" y="18268"/>
                </a:cubicBezTo>
                <a:lnTo>
                  <a:pt x="5638" y="14877"/>
                </a:lnTo>
                <a:cubicBezTo>
                  <a:pt x="6043" y="12872"/>
                  <a:pt x="6672" y="11677"/>
                  <a:pt x="7347" y="11677"/>
                </a:cubicBezTo>
                <a:lnTo>
                  <a:pt x="17800" y="11677"/>
                </a:lnTo>
                <a:cubicBezTo>
                  <a:pt x="18371" y="11677"/>
                  <a:pt x="18922" y="12547"/>
                  <a:pt x="19323" y="14095"/>
                </a:cubicBezTo>
                <a:lnTo>
                  <a:pt x="19366" y="14257"/>
                </a:lnTo>
                <a:cubicBezTo>
                  <a:pt x="19408" y="14464"/>
                  <a:pt x="19455" y="14641"/>
                  <a:pt x="19509" y="14803"/>
                </a:cubicBezTo>
                <a:lnTo>
                  <a:pt x="19570" y="15039"/>
                </a:lnTo>
                <a:lnTo>
                  <a:pt x="19570" y="14980"/>
                </a:lnTo>
                <a:cubicBezTo>
                  <a:pt x="19682" y="15245"/>
                  <a:pt x="19813" y="15393"/>
                  <a:pt x="19952" y="15393"/>
                </a:cubicBezTo>
                <a:lnTo>
                  <a:pt x="20481" y="15393"/>
                </a:lnTo>
                <a:cubicBezTo>
                  <a:pt x="20747" y="15393"/>
                  <a:pt x="20990" y="14847"/>
                  <a:pt x="21125" y="13977"/>
                </a:cubicBezTo>
                <a:lnTo>
                  <a:pt x="21391" y="12223"/>
                </a:lnTo>
                <a:cubicBezTo>
                  <a:pt x="21522" y="11338"/>
                  <a:pt x="21522" y="10262"/>
                  <a:pt x="21391" y="9377"/>
                </a:cubicBezTo>
                <a:lnTo>
                  <a:pt x="21125" y="7623"/>
                </a:lnTo>
                <a:cubicBezTo>
                  <a:pt x="20994" y="6738"/>
                  <a:pt x="20747" y="6207"/>
                  <a:pt x="20481" y="6207"/>
                </a:cubicBezTo>
                <a:lnTo>
                  <a:pt x="19952" y="6207"/>
                </a:lnTo>
                <a:cubicBezTo>
                  <a:pt x="19813" y="6207"/>
                  <a:pt x="19686" y="6355"/>
                  <a:pt x="19570" y="6620"/>
                </a:cubicBezTo>
                <a:lnTo>
                  <a:pt x="19570" y="6561"/>
                </a:lnTo>
                <a:lnTo>
                  <a:pt x="19509" y="6797"/>
                </a:lnTo>
                <a:cubicBezTo>
                  <a:pt x="19455" y="6944"/>
                  <a:pt x="19408" y="7136"/>
                  <a:pt x="19366" y="7342"/>
                </a:cubicBezTo>
                <a:lnTo>
                  <a:pt x="19323" y="7505"/>
                </a:lnTo>
                <a:cubicBezTo>
                  <a:pt x="18918" y="9053"/>
                  <a:pt x="18371" y="9923"/>
                  <a:pt x="17800" y="9923"/>
                </a:cubicBezTo>
                <a:lnTo>
                  <a:pt x="7347" y="9923"/>
                </a:lnTo>
                <a:cubicBezTo>
                  <a:pt x="6811" y="9923"/>
                  <a:pt x="6117" y="7932"/>
                  <a:pt x="5742" y="6709"/>
                </a:cubicBezTo>
                <a:cubicBezTo>
                  <a:pt x="5604" y="6251"/>
                  <a:pt x="5488" y="5721"/>
                  <a:pt x="5395" y="5116"/>
                </a:cubicBezTo>
                <a:lnTo>
                  <a:pt x="5125" y="3332"/>
                </a:lnTo>
                <a:cubicBezTo>
                  <a:pt x="4813" y="1268"/>
                  <a:pt x="4238" y="0"/>
                  <a:pt x="3613" y="0"/>
                </a:cubicBezTo>
                <a:lnTo>
                  <a:pt x="2367" y="0"/>
                </a:lnTo>
                <a:cubicBezTo>
                  <a:pt x="1743" y="0"/>
                  <a:pt x="1168" y="1268"/>
                  <a:pt x="855" y="3332"/>
                </a:cubicBezTo>
                <a:lnTo>
                  <a:pt x="234" y="7460"/>
                </a:lnTo>
                <a:cubicBezTo>
                  <a:pt x="-78" y="9525"/>
                  <a:pt x="-78" y="12075"/>
                  <a:pt x="234" y="14140"/>
                </a:cubicBezTo>
                <a:close/>
                <a:moveTo>
                  <a:pt x="19674" y="10395"/>
                </a:moveTo>
                <a:lnTo>
                  <a:pt x="19860" y="9171"/>
                </a:lnTo>
                <a:cubicBezTo>
                  <a:pt x="19898" y="8920"/>
                  <a:pt x="19968" y="8773"/>
                  <a:pt x="20041" y="8773"/>
                </a:cubicBezTo>
                <a:lnTo>
                  <a:pt x="20411" y="8773"/>
                </a:lnTo>
                <a:cubicBezTo>
                  <a:pt x="20484" y="8773"/>
                  <a:pt x="20554" y="8920"/>
                  <a:pt x="20592" y="9171"/>
                </a:cubicBezTo>
                <a:lnTo>
                  <a:pt x="20778" y="10395"/>
                </a:lnTo>
                <a:cubicBezTo>
                  <a:pt x="20816" y="10645"/>
                  <a:pt x="20816" y="10955"/>
                  <a:pt x="20778" y="11191"/>
                </a:cubicBezTo>
                <a:lnTo>
                  <a:pt x="20592" y="12414"/>
                </a:lnTo>
                <a:cubicBezTo>
                  <a:pt x="20554" y="12665"/>
                  <a:pt x="20484" y="12813"/>
                  <a:pt x="20411" y="12813"/>
                </a:cubicBezTo>
                <a:lnTo>
                  <a:pt x="20041" y="12813"/>
                </a:lnTo>
                <a:cubicBezTo>
                  <a:pt x="19968" y="12813"/>
                  <a:pt x="19898" y="12665"/>
                  <a:pt x="19860" y="12414"/>
                </a:cubicBezTo>
                <a:lnTo>
                  <a:pt x="19674" y="11191"/>
                </a:lnTo>
                <a:cubicBezTo>
                  <a:pt x="19636" y="10955"/>
                  <a:pt x="19636" y="10645"/>
                  <a:pt x="19674" y="10395"/>
                </a:cubicBezTo>
                <a:close/>
                <a:moveTo>
                  <a:pt x="902" y="8935"/>
                </a:moveTo>
                <a:lnTo>
                  <a:pt x="1523" y="4807"/>
                </a:lnTo>
                <a:cubicBezTo>
                  <a:pt x="1696" y="3656"/>
                  <a:pt x="2020" y="2949"/>
                  <a:pt x="2367" y="2949"/>
                </a:cubicBezTo>
                <a:lnTo>
                  <a:pt x="3613" y="2949"/>
                </a:lnTo>
                <a:cubicBezTo>
                  <a:pt x="3960" y="2949"/>
                  <a:pt x="4284" y="3656"/>
                  <a:pt x="4458" y="4807"/>
                </a:cubicBezTo>
                <a:lnTo>
                  <a:pt x="5079" y="8935"/>
                </a:lnTo>
                <a:cubicBezTo>
                  <a:pt x="5253" y="10085"/>
                  <a:pt x="5253" y="11515"/>
                  <a:pt x="5079" y="12665"/>
                </a:cubicBezTo>
                <a:lnTo>
                  <a:pt x="4454" y="16793"/>
                </a:lnTo>
                <a:cubicBezTo>
                  <a:pt x="4281" y="17943"/>
                  <a:pt x="3957" y="18651"/>
                  <a:pt x="3609" y="18651"/>
                </a:cubicBezTo>
                <a:lnTo>
                  <a:pt x="2364" y="18651"/>
                </a:lnTo>
                <a:cubicBezTo>
                  <a:pt x="2016" y="18651"/>
                  <a:pt x="1692" y="17943"/>
                  <a:pt x="1519" y="16793"/>
                </a:cubicBezTo>
                <a:lnTo>
                  <a:pt x="894" y="12665"/>
                </a:lnTo>
                <a:cubicBezTo>
                  <a:pt x="728" y="11515"/>
                  <a:pt x="728" y="10085"/>
                  <a:pt x="902" y="8935"/>
                </a:cubicBezTo>
                <a:close/>
              </a:path>
            </a:pathLst>
          </a:custGeom>
          <a:solidFill>
            <a:srgbClr val="99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980E827B-995B-4BD1-B1A6-71D88EE7B13B}"/>
              </a:ext>
            </a:extLst>
          </p:cNvPr>
          <p:cNvSpPr txBox="1"/>
          <p:nvPr/>
        </p:nvSpPr>
        <p:spPr>
          <a:xfrm>
            <a:off x="8252957" y="885583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>
                <a:solidFill>
                  <a:schemeClr val="accent5"/>
                </a:solidFill>
              </a:rPr>
              <a:t>Lorem Ipsum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B50A17-2907-4697-9AA9-E202022E7B69}"/>
              </a:ext>
            </a:extLst>
          </p:cNvPr>
          <p:cNvSpPr txBox="1"/>
          <p:nvPr/>
        </p:nvSpPr>
        <p:spPr>
          <a:xfrm>
            <a:off x="8260752" y="1262443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9941D559-C85E-4B20-8A02-2CB762920A2F}"/>
              </a:ext>
            </a:extLst>
          </p:cNvPr>
          <p:cNvSpPr txBox="1"/>
          <p:nvPr/>
        </p:nvSpPr>
        <p:spPr>
          <a:xfrm>
            <a:off x="1001955" y="1716658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chemeClr val="accent6"/>
                </a:solidFill>
              </a:rPr>
              <a:t>Lorem Ipsum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F48FBFBE-7706-4444-9236-DC5F2F47859A}"/>
              </a:ext>
            </a:extLst>
          </p:cNvPr>
          <p:cNvSpPr txBox="1"/>
          <p:nvPr/>
        </p:nvSpPr>
        <p:spPr>
          <a:xfrm>
            <a:off x="1009750" y="2093518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AD4A37B2-79AC-488B-8900-B67CE884354F}"/>
              </a:ext>
            </a:extLst>
          </p:cNvPr>
          <p:cNvSpPr txBox="1"/>
          <p:nvPr/>
        </p:nvSpPr>
        <p:spPr>
          <a:xfrm>
            <a:off x="8252957" y="2547733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>
                <a:solidFill>
                  <a:srgbClr val="F36F13"/>
                </a:solidFill>
              </a:rPr>
              <a:t>Lorem Ipsum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8FBE6D24-6B50-4685-AAF9-20DE4F8BD3EF}"/>
              </a:ext>
            </a:extLst>
          </p:cNvPr>
          <p:cNvSpPr txBox="1"/>
          <p:nvPr/>
        </p:nvSpPr>
        <p:spPr>
          <a:xfrm>
            <a:off x="8260752" y="2924593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A4ABB273-311B-49A5-8F8F-511D396172C3}"/>
              </a:ext>
            </a:extLst>
          </p:cNvPr>
          <p:cNvSpPr txBox="1"/>
          <p:nvPr/>
        </p:nvSpPr>
        <p:spPr>
          <a:xfrm>
            <a:off x="8252957" y="4209883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>
                <a:solidFill>
                  <a:srgbClr val="993366"/>
                </a:solidFill>
              </a:rPr>
              <a:t>Lorem Ipsum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22F08C76-A2A8-4E2C-B3C8-D5542C609E06}"/>
              </a:ext>
            </a:extLst>
          </p:cNvPr>
          <p:cNvSpPr txBox="1"/>
          <p:nvPr/>
        </p:nvSpPr>
        <p:spPr>
          <a:xfrm>
            <a:off x="8260752" y="4586743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FD72D89B-87FD-4B9E-ACF8-6703229C7166}"/>
              </a:ext>
            </a:extLst>
          </p:cNvPr>
          <p:cNvSpPr txBox="1"/>
          <p:nvPr/>
        </p:nvSpPr>
        <p:spPr>
          <a:xfrm>
            <a:off x="1001955" y="3378808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rgbClr val="FFDB55"/>
                </a:solidFill>
              </a:rPr>
              <a:t>Lorem Ipsum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B3B92C8B-AD40-45AD-B8AB-BE7B5DD1D561}"/>
              </a:ext>
            </a:extLst>
          </p:cNvPr>
          <p:cNvSpPr txBox="1"/>
          <p:nvPr/>
        </p:nvSpPr>
        <p:spPr>
          <a:xfrm>
            <a:off x="1009750" y="3755668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43BABC52-22C7-4D03-9A40-74D1418F78E9}"/>
              </a:ext>
            </a:extLst>
          </p:cNvPr>
          <p:cNvSpPr txBox="1"/>
          <p:nvPr/>
        </p:nvSpPr>
        <p:spPr>
          <a:xfrm>
            <a:off x="1001955" y="5040958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rgbClr val="0D95BC"/>
                </a:solidFill>
              </a:rPr>
              <a:t>Lorem Ipsum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93710BA2-69D1-4BA8-AB25-17846558AE73}"/>
              </a:ext>
            </a:extLst>
          </p:cNvPr>
          <p:cNvSpPr txBox="1"/>
          <p:nvPr/>
        </p:nvSpPr>
        <p:spPr>
          <a:xfrm>
            <a:off x="1009750" y="5417818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3E634580-1277-4DF5-A9A5-D5EBDC7B9452}"/>
              </a:ext>
            </a:extLst>
          </p:cNvPr>
          <p:cNvSpPr txBox="1"/>
          <p:nvPr/>
        </p:nvSpPr>
        <p:spPr>
          <a:xfrm>
            <a:off x="5628756" y="1331270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/>
              <a:t>01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D882A6E6-9EBD-4AD6-8329-39D9DBA76BAE}"/>
              </a:ext>
            </a:extLst>
          </p:cNvPr>
          <p:cNvSpPr txBox="1"/>
          <p:nvPr/>
        </p:nvSpPr>
        <p:spPr>
          <a:xfrm>
            <a:off x="6063292" y="2169660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/>
              <a:t>02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6A744A16-3787-4797-820A-60ED61210CB6}"/>
              </a:ext>
            </a:extLst>
          </p:cNvPr>
          <p:cNvSpPr txBox="1"/>
          <p:nvPr/>
        </p:nvSpPr>
        <p:spPr>
          <a:xfrm>
            <a:off x="5628756" y="3028328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/>
              <a:t>03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913B3777-EB21-472E-9FD2-8959D270EB37}"/>
              </a:ext>
            </a:extLst>
          </p:cNvPr>
          <p:cNvSpPr txBox="1"/>
          <p:nvPr/>
        </p:nvSpPr>
        <p:spPr>
          <a:xfrm>
            <a:off x="6063292" y="3846440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/>
              <a:t>04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0711B6BD-821D-44B4-9B78-34DCC7B1B97A}"/>
              </a:ext>
            </a:extLst>
          </p:cNvPr>
          <p:cNvSpPr txBox="1"/>
          <p:nvPr/>
        </p:nvSpPr>
        <p:spPr>
          <a:xfrm>
            <a:off x="5628756" y="4684830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/>
              <a:t>05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01A1ACB2-09D3-4403-9907-BD1F5F5262D6}"/>
              </a:ext>
            </a:extLst>
          </p:cNvPr>
          <p:cNvSpPr txBox="1"/>
          <p:nvPr/>
        </p:nvSpPr>
        <p:spPr>
          <a:xfrm>
            <a:off x="6063292" y="5523222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/>
              <a:t>06</a:t>
            </a:r>
          </a:p>
        </p:txBody>
      </p:sp>
    </p:spTree>
    <p:extLst>
      <p:ext uri="{BB962C8B-B14F-4D97-AF65-F5344CB8AC3E}">
        <p14:creationId xmlns:p14="http://schemas.microsoft.com/office/powerpoint/2010/main" val="79198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8479</TotalTime>
  <Words>537</Words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Vertical Timeline Infographics – Slide Template</vt:lpstr>
      <vt:lpstr>Vertical Timeline Infographics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Timeline Infographics</dc:title>
  <dc:creator>PresentationGO.com</dc:creator>
  <dc:description>© Copyright PresentationGO.com</dc:description>
  <dcterms:created xsi:type="dcterms:W3CDTF">2014-11-26T05:14:11Z</dcterms:created>
  <dcterms:modified xsi:type="dcterms:W3CDTF">2019-07-30T17:03:40Z</dcterms:modified>
  <cp:category>Charts &amp; Diagrams</cp:category>
</cp:coreProperties>
</file>