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BD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032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79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80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Timeline Infographics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63FA216-D5AC-4515-ABA5-B439B1B281E9}"/>
              </a:ext>
            </a:extLst>
          </p:cNvPr>
          <p:cNvGrpSpPr/>
          <p:nvPr/>
        </p:nvGrpSpPr>
        <p:grpSpPr>
          <a:xfrm>
            <a:off x="6456879" y="1301176"/>
            <a:ext cx="2325959" cy="952060"/>
            <a:chOff x="6496791" y="1498354"/>
            <a:chExt cx="2325959" cy="952060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80E827B-995B-4BD1-B1A6-71D88EE7B13B}"/>
                </a:ext>
              </a:extLst>
            </p:cNvPr>
            <p:cNvSpPr txBox="1"/>
            <p:nvPr/>
          </p:nvSpPr>
          <p:spPr>
            <a:xfrm>
              <a:off x="6496791" y="1498354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B50A17-2907-4697-9AA9-E202022E7B69}"/>
                </a:ext>
              </a:extLst>
            </p:cNvPr>
            <p:cNvSpPr txBox="1"/>
            <p:nvPr/>
          </p:nvSpPr>
          <p:spPr>
            <a:xfrm>
              <a:off x="6502638" y="1804083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B61C45-D676-4B9A-B891-CA3667F21EBB}"/>
              </a:ext>
            </a:extLst>
          </p:cNvPr>
          <p:cNvGrpSpPr/>
          <p:nvPr/>
        </p:nvGrpSpPr>
        <p:grpSpPr>
          <a:xfrm>
            <a:off x="361163" y="2079788"/>
            <a:ext cx="2325959" cy="952060"/>
            <a:chOff x="401075" y="2121660"/>
            <a:chExt cx="2325959" cy="95206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941D559-C85E-4B20-8A02-2CB762920A2F}"/>
                </a:ext>
              </a:extLst>
            </p:cNvPr>
            <p:cNvSpPr txBox="1"/>
            <p:nvPr/>
          </p:nvSpPr>
          <p:spPr>
            <a:xfrm>
              <a:off x="401075" y="2121660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48FBFBE-7706-4444-9236-DC5F2F47859A}"/>
                </a:ext>
              </a:extLst>
            </p:cNvPr>
            <p:cNvSpPr txBox="1"/>
            <p:nvPr/>
          </p:nvSpPr>
          <p:spPr>
            <a:xfrm>
              <a:off x="406923" y="2427389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9C3DBF3-FFCB-4035-841B-018B1F07AECF}"/>
              </a:ext>
            </a:extLst>
          </p:cNvPr>
          <p:cNvGrpSpPr/>
          <p:nvPr/>
        </p:nvGrpSpPr>
        <p:grpSpPr>
          <a:xfrm>
            <a:off x="6456879" y="2858400"/>
            <a:ext cx="2325959" cy="952059"/>
            <a:chOff x="6496791" y="2744967"/>
            <a:chExt cx="2325959" cy="95205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D4A37B2-79AC-488B-8900-B67CE884354F}"/>
                </a:ext>
              </a:extLst>
            </p:cNvPr>
            <p:cNvSpPr txBox="1"/>
            <p:nvPr/>
          </p:nvSpPr>
          <p:spPr>
            <a:xfrm>
              <a:off x="6496791" y="2744967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FBE6D24-6B50-4685-AAF9-20DE4F8BD3EF}"/>
                </a:ext>
              </a:extLst>
            </p:cNvPr>
            <p:cNvSpPr txBox="1"/>
            <p:nvPr/>
          </p:nvSpPr>
          <p:spPr>
            <a:xfrm>
              <a:off x="6502638" y="3050695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E15A20A-AAF6-4277-B628-C378DB90B6CE}"/>
              </a:ext>
            </a:extLst>
          </p:cNvPr>
          <p:cNvGrpSpPr/>
          <p:nvPr/>
        </p:nvGrpSpPr>
        <p:grpSpPr>
          <a:xfrm>
            <a:off x="6456879" y="4415623"/>
            <a:ext cx="2325959" cy="952060"/>
            <a:chOff x="6496791" y="3991579"/>
            <a:chExt cx="2325959" cy="95206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4ABB273-311B-49A5-8F8F-511D396172C3}"/>
                </a:ext>
              </a:extLst>
            </p:cNvPr>
            <p:cNvSpPr txBox="1"/>
            <p:nvPr/>
          </p:nvSpPr>
          <p:spPr>
            <a:xfrm>
              <a:off x="6496791" y="3991579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993366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2F08C76-A2A8-4E2C-B3C8-D5542C609E06}"/>
                </a:ext>
              </a:extLst>
            </p:cNvPr>
            <p:cNvSpPr txBox="1"/>
            <p:nvPr/>
          </p:nvSpPr>
          <p:spPr>
            <a:xfrm>
              <a:off x="6502638" y="4297308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E3B9C05-98EF-450C-AD2B-6000C98AB873}"/>
              </a:ext>
            </a:extLst>
          </p:cNvPr>
          <p:cNvGrpSpPr/>
          <p:nvPr/>
        </p:nvGrpSpPr>
        <p:grpSpPr>
          <a:xfrm>
            <a:off x="361163" y="3637011"/>
            <a:ext cx="2325959" cy="952060"/>
            <a:chOff x="401075" y="3368273"/>
            <a:chExt cx="2325959" cy="952060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D72D89B-87FD-4B9E-ACF8-6703229C7166}"/>
                </a:ext>
              </a:extLst>
            </p:cNvPr>
            <p:cNvSpPr txBox="1"/>
            <p:nvPr/>
          </p:nvSpPr>
          <p:spPr>
            <a:xfrm>
              <a:off x="401075" y="3368273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2B323B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3B92C8B-AD40-45AD-B8AB-BE7B5DD1D561}"/>
                </a:ext>
              </a:extLst>
            </p:cNvPr>
            <p:cNvSpPr txBox="1"/>
            <p:nvPr/>
          </p:nvSpPr>
          <p:spPr>
            <a:xfrm>
              <a:off x="406923" y="3674002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BCF86D-B66B-4ED0-894B-B5496DE937E0}"/>
              </a:ext>
            </a:extLst>
          </p:cNvPr>
          <p:cNvGrpSpPr/>
          <p:nvPr/>
        </p:nvGrpSpPr>
        <p:grpSpPr>
          <a:xfrm>
            <a:off x="361163" y="5194233"/>
            <a:ext cx="2325959" cy="952060"/>
            <a:chOff x="401075" y="4614885"/>
            <a:chExt cx="2325959" cy="952060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43BABC52-22C7-4D03-9A40-74D1418F78E9}"/>
                </a:ext>
              </a:extLst>
            </p:cNvPr>
            <p:cNvSpPr txBox="1"/>
            <p:nvPr/>
          </p:nvSpPr>
          <p:spPr>
            <a:xfrm>
              <a:off x="401075" y="4614885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0D95BC"/>
                  </a:solidFill>
                </a:rPr>
                <a:t>Lorem Ipsum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93710BA2-69D1-4BA8-AB25-17846558AE73}"/>
                </a:ext>
              </a:extLst>
            </p:cNvPr>
            <p:cNvSpPr txBox="1"/>
            <p:nvPr/>
          </p:nvSpPr>
          <p:spPr>
            <a:xfrm>
              <a:off x="406923" y="4920614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C7BE5F7-F444-4C0B-9C12-B23E8082E21F}"/>
              </a:ext>
            </a:extLst>
          </p:cNvPr>
          <p:cNvGrpSpPr/>
          <p:nvPr/>
        </p:nvGrpSpPr>
        <p:grpSpPr>
          <a:xfrm>
            <a:off x="2891982" y="1091821"/>
            <a:ext cx="3360037" cy="5011905"/>
            <a:chOff x="3212824" y="1451857"/>
            <a:chExt cx="2718353" cy="405475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48687DA-11C4-4C26-9C82-C3F1C80E18F5}"/>
                </a:ext>
              </a:extLst>
            </p:cNvPr>
            <p:cNvSpPr/>
            <p:nvPr/>
          </p:nvSpPr>
          <p:spPr>
            <a:xfrm>
              <a:off x="4194636" y="1836349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E389DAA-A2BE-4A7F-8861-82C47688F2C1}"/>
                </a:ext>
              </a:extLst>
            </p:cNvPr>
            <p:cNvSpPr/>
            <p:nvPr/>
          </p:nvSpPr>
          <p:spPr>
            <a:xfrm>
              <a:off x="4520844" y="2469609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E7F685-2D73-4040-8B6B-578676309D81}"/>
                </a:ext>
              </a:extLst>
            </p:cNvPr>
            <p:cNvSpPr/>
            <p:nvPr/>
          </p:nvSpPr>
          <p:spPr>
            <a:xfrm>
              <a:off x="4196850" y="3107164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7B6A0E2-760C-45A4-90C1-98C7172568AA}"/>
                </a:ext>
              </a:extLst>
            </p:cNvPr>
            <p:cNvSpPr/>
            <p:nvPr/>
          </p:nvSpPr>
          <p:spPr>
            <a:xfrm>
              <a:off x="4520844" y="3707564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B4CE2FF-AA14-4948-A112-16D0B0F5844C}"/>
                </a:ext>
              </a:extLst>
            </p:cNvPr>
            <p:cNvSpPr/>
            <p:nvPr/>
          </p:nvSpPr>
          <p:spPr>
            <a:xfrm>
              <a:off x="4199094" y="4347360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CCAD6DE-E407-4114-B244-C7A704377C5A}"/>
                </a:ext>
              </a:extLst>
            </p:cNvPr>
            <p:cNvSpPr/>
            <p:nvPr/>
          </p:nvSpPr>
          <p:spPr>
            <a:xfrm>
              <a:off x="4520844" y="4984218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717E8C6C-9503-4AC9-A4A7-0C5452B751E7}"/>
                </a:ext>
              </a:extLst>
            </p:cNvPr>
            <p:cNvSpPr/>
            <p:nvPr/>
          </p:nvSpPr>
          <p:spPr>
            <a:xfrm>
              <a:off x="4037407" y="1451857"/>
              <a:ext cx="1061099" cy="405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77" extrusionOk="0">
                  <a:moveTo>
                    <a:pt x="15801" y="21577"/>
                  </a:moveTo>
                  <a:lnTo>
                    <a:pt x="8910" y="21577"/>
                  </a:lnTo>
                  <a:cubicBezTo>
                    <a:pt x="8560" y="21577"/>
                    <a:pt x="8274" y="21501"/>
                    <a:pt x="8274" y="21408"/>
                  </a:cubicBezTo>
                  <a:cubicBezTo>
                    <a:pt x="8274" y="21315"/>
                    <a:pt x="8560" y="21239"/>
                    <a:pt x="8910" y="21239"/>
                  </a:cubicBezTo>
                  <a:lnTo>
                    <a:pt x="15801" y="21239"/>
                  </a:lnTo>
                  <a:cubicBezTo>
                    <a:pt x="16602" y="21239"/>
                    <a:pt x="17347" y="21125"/>
                    <a:pt x="17748" y="20942"/>
                  </a:cubicBezTo>
                  <a:lnTo>
                    <a:pt x="19707" y="20043"/>
                  </a:lnTo>
                  <a:cubicBezTo>
                    <a:pt x="20108" y="19859"/>
                    <a:pt x="20108" y="19631"/>
                    <a:pt x="19707" y="19447"/>
                  </a:cubicBezTo>
                  <a:lnTo>
                    <a:pt x="17748" y="18548"/>
                  </a:lnTo>
                  <a:cubicBezTo>
                    <a:pt x="17347" y="18364"/>
                    <a:pt x="16602" y="18251"/>
                    <a:pt x="15801" y="18251"/>
                  </a:cubicBezTo>
                  <a:lnTo>
                    <a:pt x="5475" y="18251"/>
                  </a:lnTo>
                  <a:cubicBezTo>
                    <a:pt x="4221" y="18251"/>
                    <a:pt x="3057" y="18072"/>
                    <a:pt x="2427" y="17785"/>
                  </a:cubicBezTo>
                  <a:lnTo>
                    <a:pt x="468" y="16885"/>
                  </a:lnTo>
                  <a:cubicBezTo>
                    <a:pt x="-156" y="16597"/>
                    <a:pt x="-156" y="16241"/>
                    <a:pt x="468" y="15952"/>
                  </a:cubicBezTo>
                  <a:lnTo>
                    <a:pt x="2427" y="15053"/>
                  </a:lnTo>
                  <a:cubicBezTo>
                    <a:pt x="3057" y="14764"/>
                    <a:pt x="4221" y="14587"/>
                    <a:pt x="5475" y="14587"/>
                  </a:cubicBezTo>
                  <a:lnTo>
                    <a:pt x="15801" y="14587"/>
                  </a:lnTo>
                  <a:cubicBezTo>
                    <a:pt x="16602" y="14587"/>
                    <a:pt x="17347" y="14472"/>
                    <a:pt x="17748" y="14290"/>
                  </a:cubicBezTo>
                  <a:lnTo>
                    <a:pt x="19707" y="13390"/>
                  </a:lnTo>
                  <a:cubicBezTo>
                    <a:pt x="20108" y="13206"/>
                    <a:pt x="20108" y="12979"/>
                    <a:pt x="19707" y="12795"/>
                  </a:cubicBezTo>
                  <a:lnTo>
                    <a:pt x="17748" y="11895"/>
                  </a:lnTo>
                  <a:cubicBezTo>
                    <a:pt x="17347" y="11711"/>
                    <a:pt x="16602" y="11598"/>
                    <a:pt x="15801" y="11598"/>
                  </a:cubicBezTo>
                  <a:lnTo>
                    <a:pt x="5475" y="11598"/>
                  </a:lnTo>
                  <a:cubicBezTo>
                    <a:pt x="4221" y="11598"/>
                    <a:pt x="3057" y="11419"/>
                    <a:pt x="2427" y="11132"/>
                  </a:cubicBezTo>
                  <a:lnTo>
                    <a:pt x="468" y="10233"/>
                  </a:lnTo>
                  <a:cubicBezTo>
                    <a:pt x="-156" y="9944"/>
                    <a:pt x="-156" y="9588"/>
                    <a:pt x="468" y="9299"/>
                  </a:cubicBezTo>
                  <a:lnTo>
                    <a:pt x="2427" y="8400"/>
                  </a:lnTo>
                  <a:cubicBezTo>
                    <a:pt x="3057" y="8111"/>
                    <a:pt x="4221" y="7934"/>
                    <a:pt x="5475" y="7934"/>
                  </a:cubicBezTo>
                  <a:lnTo>
                    <a:pt x="15801" y="7934"/>
                  </a:lnTo>
                  <a:cubicBezTo>
                    <a:pt x="16602" y="7934"/>
                    <a:pt x="17347" y="7819"/>
                    <a:pt x="17748" y="7637"/>
                  </a:cubicBezTo>
                  <a:lnTo>
                    <a:pt x="19707" y="6738"/>
                  </a:lnTo>
                  <a:cubicBezTo>
                    <a:pt x="20108" y="6554"/>
                    <a:pt x="20108" y="6326"/>
                    <a:pt x="19707" y="6142"/>
                  </a:cubicBezTo>
                  <a:lnTo>
                    <a:pt x="17748" y="5242"/>
                  </a:lnTo>
                  <a:cubicBezTo>
                    <a:pt x="17347" y="5058"/>
                    <a:pt x="16602" y="4945"/>
                    <a:pt x="15801" y="4945"/>
                  </a:cubicBezTo>
                  <a:lnTo>
                    <a:pt x="5475" y="4945"/>
                  </a:lnTo>
                  <a:cubicBezTo>
                    <a:pt x="4221" y="4945"/>
                    <a:pt x="3057" y="4767"/>
                    <a:pt x="2427" y="4480"/>
                  </a:cubicBezTo>
                  <a:lnTo>
                    <a:pt x="468" y="3580"/>
                  </a:lnTo>
                  <a:cubicBezTo>
                    <a:pt x="-156" y="3292"/>
                    <a:pt x="-156" y="2935"/>
                    <a:pt x="468" y="2647"/>
                  </a:cubicBezTo>
                  <a:lnTo>
                    <a:pt x="2427" y="1747"/>
                  </a:lnTo>
                  <a:cubicBezTo>
                    <a:pt x="3057" y="1459"/>
                    <a:pt x="4221" y="1282"/>
                    <a:pt x="5475" y="1282"/>
                  </a:cubicBezTo>
                  <a:lnTo>
                    <a:pt x="12149" y="1282"/>
                  </a:lnTo>
                  <a:cubicBezTo>
                    <a:pt x="12950" y="1282"/>
                    <a:pt x="13695" y="1167"/>
                    <a:pt x="14096" y="985"/>
                  </a:cubicBezTo>
                  <a:lnTo>
                    <a:pt x="16055" y="85"/>
                  </a:lnTo>
                  <a:cubicBezTo>
                    <a:pt x="16233" y="4"/>
                    <a:pt x="16621" y="-23"/>
                    <a:pt x="16927" y="23"/>
                  </a:cubicBezTo>
                  <a:cubicBezTo>
                    <a:pt x="17232" y="70"/>
                    <a:pt x="17334" y="173"/>
                    <a:pt x="17162" y="254"/>
                  </a:cubicBezTo>
                  <a:lnTo>
                    <a:pt x="15203" y="1153"/>
                  </a:lnTo>
                  <a:cubicBezTo>
                    <a:pt x="14579" y="1442"/>
                    <a:pt x="13408" y="1619"/>
                    <a:pt x="12155" y="1619"/>
                  </a:cubicBezTo>
                  <a:lnTo>
                    <a:pt x="5481" y="1619"/>
                  </a:lnTo>
                  <a:cubicBezTo>
                    <a:pt x="4679" y="1619"/>
                    <a:pt x="3935" y="1734"/>
                    <a:pt x="3534" y="1916"/>
                  </a:cubicBezTo>
                  <a:lnTo>
                    <a:pt x="1575" y="2816"/>
                  </a:lnTo>
                  <a:cubicBezTo>
                    <a:pt x="1174" y="3000"/>
                    <a:pt x="1174" y="3227"/>
                    <a:pt x="1575" y="3411"/>
                  </a:cubicBezTo>
                  <a:lnTo>
                    <a:pt x="3534" y="4311"/>
                  </a:lnTo>
                  <a:cubicBezTo>
                    <a:pt x="3935" y="4495"/>
                    <a:pt x="4679" y="4608"/>
                    <a:pt x="5481" y="4608"/>
                  </a:cubicBezTo>
                  <a:lnTo>
                    <a:pt x="15807" y="4608"/>
                  </a:lnTo>
                  <a:cubicBezTo>
                    <a:pt x="17060" y="4608"/>
                    <a:pt x="18225" y="4787"/>
                    <a:pt x="18855" y="5074"/>
                  </a:cubicBezTo>
                  <a:lnTo>
                    <a:pt x="20814" y="5973"/>
                  </a:lnTo>
                  <a:cubicBezTo>
                    <a:pt x="21438" y="6262"/>
                    <a:pt x="21438" y="6618"/>
                    <a:pt x="20814" y="6906"/>
                  </a:cubicBezTo>
                  <a:lnTo>
                    <a:pt x="18855" y="7806"/>
                  </a:lnTo>
                  <a:cubicBezTo>
                    <a:pt x="18231" y="8095"/>
                    <a:pt x="17060" y="8272"/>
                    <a:pt x="15807" y="8272"/>
                  </a:cubicBezTo>
                  <a:lnTo>
                    <a:pt x="5481" y="8272"/>
                  </a:lnTo>
                  <a:cubicBezTo>
                    <a:pt x="4679" y="8272"/>
                    <a:pt x="3935" y="8386"/>
                    <a:pt x="3534" y="8569"/>
                  </a:cubicBezTo>
                  <a:lnTo>
                    <a:pt x="1575" y="9468"/>
                  </a:lnTo>
                  <a:cubicBezTo>
                    <a:pt x="1174" y="9652"/>
                    <a:pt x="1174" y="9880"/>
                    <a:pt x="1575" y="10064"/>
                  </a:cubicBezTo>
                  <a:lnTo>
                    <a:pt x="3534" y="10963"/>
                  </a:lnTo>
                  <a:cubicBezTo>
                    <a:pt x="3935" y="11147"/>
                    <a:pt x="4679" y="11261"/>
                    <a:pt x="5481" y="11261"/>
                  </a:cubicBezTo>
                  <a:lnTo>
                    <a:pt x="15807" y="11261"/>
                  </a:lnTo>
                  <a:cubicBezTo>
                    <a:pt x="17060" y="11261"/>
                    <a:pt x="18225" y="11439"/>
                    <a:pt x="18855" y="11726"/>
                  </a:cubicBezTo>
                  <a:lnTo>
                    <a:pt x="20814" y="12626"/>
                  </a:lnTo>
                  <a:cubicBezTo>
                    <a:pt x="21444" y="12914"/>
                    <a:pt x="21444" y="13270"/>
                    <a:pt x="20814" y="13559"/>
                  </a:cubicBezTo>
                  <a:lnTo>
                    <a:pt x="18855" y="14459"/>
                  </a:lnTo>
                  <a:cubicBezTo>
                    <a:pt x="18231" y="14747"/>
                    <a:pt x="17060" y="14924"/>
                    <a:pt x="15807" y="14924"/>
                  </a:cubicBezTo>
                  <a:lnTo>
                    <a:pt x="5481" y="14924"/>
                  </a:lnTo>
                  <a:cubicBezTo>
                    <a:pt x="4679" y="14924"/>
                    <a:pt x="3935" y="15039"/>
                    <a:pt x="3534" y="15221"/>
                  </a:cubicBezTo>
                  <a:lnTo>
                    <a:pt x="1575" y="16121"/>
                  </a:lnTo>
                  <a:cubicBezTo>
                    <a:pt x="1174" y="16305"/>
                    <a:pt x="1174" y="16533"/>
                    <a:pt x="1575" y="16717"/>
                  </a:cubicBezTo>
                  <a:lnTo>
                    <a:pt x="3534" y="17616"/>
                  </a:lnTo>
                  <a:cubicBezTo>
                    <a:pt x="3935" y="17800"/>
                    <a:pt x="4679" y="17913"/>
                    <a:pt x="5481" y="17913"/>
                  </a:cubicBezTo>
                  <a:lnTo>
                    <a:pt x="15807" y="17913"/>
                  </a:lnTo>
                  <a:cubicBezTo>
                    <a:pt x="17060" y="17913"/>
                    <a:pt x="18225" y="18092"/>
                    <a:pt x="18855" y="18379"/>
                  </a:cubicBezTo>
                  <a:lnTo>
                    <a:pt x="20814" y="19278"/>
                  </a:lnTo>
                  <a:cubicBezTo>
                    <a:pt x="21444" y="19567"/>
                    <a:pt x="21444" y="19923"/>
                    <a:pt x="20814" y="20212"/>
                  </a:cubicBezTo>
                  <a:lnTo>
                    <a:pt x="18855" y="21111"/>
                  </a:lnTo>
                  <a:cubicBezTo>
                    <a:pt x="18218" y="21398"/>
                    <a:pt x="17054" y="21577"/>
                    <a:pt x="15801" y="21577"/>
                  </a:cubicBezTo>
                  <a:close/>
                </a:path>
              </a:pathLst>
            </a:custGeom>
            <a:solidFill>
              <a:srgbClr val="DA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28FF3198-5275-4848-BE76-4C6BDFCAFC88}"/>
                </a:ext>
              </a:extLst>
            </p:cNvPr>
            <p:cNvSpPr/>
            <p:nvPr/>
          </p:nvSpPr>
          <p:spPr>
            <a:xfrm>
              <a:off x="3212824" y="2435012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EF5C9C7-5978-45A9-BBBF-01FD97FBF47E}"/>
                </a:ext>
              </a:extLst>
            </p:cNvPr>
            <p:cNvSpPr/>
            <p:nvPr/>
          </p:nvSpPr>
          <p:spPr>
            <a:xfrm>
              <a:off x="4164265" y="1800717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7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7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F1F1C49E-3BE2-4630-B8AE-BFEF56F3938C}"/>
                </a:ext>
              </a:extLst>
            </p:cNvPr>
            <p:cNvSpPr/>
            <p:nvPr/>
          </p:nvSpPr>
          <p:spPr>
            <a:xfrm>
              <a:off x="3212824" y="3671887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BA9C45A-6559-4640-82C5-C3D511BEB56A}"/>
                </a:ext>
              </a:extLst>
            </p:cNvPr>
            <p:cNvSpPr/>
            <p:nvPr/>
          </p:nvSpPr>
          <p:spPr>
            <a:xfrm>
              <a:off x="4164265" y="3069307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7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7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rgbClr val="F36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B35DB206-ED28-4EF2-A261-A3E01FCD7D60}"/>
                </a:ext>
              </a:extLst>
            </p:cNvPr>
            <p:cNvSpPr/>
            <p:nvPr/>
          </p:nvSpPr>
          <p:spPr>
            <a:xfrm>
              <a:off x="3212824" y="4940478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AFA7D99D-1370-48C0-BEEE-A9A1DF0E7F64}"/>
                </a:ext>
              </a:extLst>
            </p:cNvPr>
            <p:cNvSpPr/>
            <p:nvPr/>
          </p:nvSpPr>
          <p:spPr>
            <a:xfrm>
              <a:off x="4164265" y="4306183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6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6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3E634580-1277-4DF5-A9A5-D5EBDC7B9452}"/>
                </a:ext>
              </a:extLst>
            </p:cNvPr>
            <p:cNvSpPr txBox="1"/>
            <p:nvPr/>
          </p:nvSpPr>
          <p:spPr>
            <a:xfrm>
              <a:off x="4198084" y="1844161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D882A6E6-9EBD-4AD6-8329-39D9DBA76BAE}"/>
                </a:ext>
              </a:extLst>
            </p:cNvPr>
            <p:cNvSpPr txBox="1"/>
            <p:nvPr/>
          </p:nvSpPr>
          <p:spPr>
            <a:xfrm>
              <a:off x="4523986" y="247295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02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6A744A16-3787-4797-820A-60ED61210CB6}"/>
                </a:ext>
              </a:extLst>
            </p:cNvPr>
            <p:cNvSpPr txBox="1"/>
            <p:nvPr/>
          </p:nvSpPr>
          <p:spPr>
            <a:xfrm>
              <a:off x="4198084" y="3116955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03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913B3777-EB21-472E-9FD2-8959D270EB37}"/>
                </a:ext>
              </a:extLst>
            </p:cNvPr>
            <p:cNvSpPr txBox="1"/>
            <p:nvPr/>
          </p:nvSpPr>
          <p:spPr>
            <a:xfrm>
              <a:off x="4523986" y="373053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04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711B6BD-821D-44B4-9B78-34DCC7B1B97A}"/>
                </a:ext>
              </a:extLst>
            </p:cNvPr>
            <p:cNvSpPr txBox="1"/>
            <p:nvPr/>
          </p:nvSpPr>
          <p:spPr>
            <a:xfrm>
              <a:off x="4198084" y="4359331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05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01A1ACB2-09D3-4403-9907-BD1F5F5262D6}"/>
                </a:ext>
              </a:extLst>
            </p:cNvPr>
            <p:cNvSpPr txBox="1"/>
            <p:nvPr/>
          </p:nvSpPr>
          <p:spPr>
            <a:xfrm>
              <a:off x="4523986" y="4988125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19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Timeline Infographics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63FA216-D5AC-4515-ABA5-B439B1B281E9}"/>
              </a:ext>
            </a:extLst>
          </p:cNvPr>
          <p:cNvGrpSpPr/>
          <p:nvPr/>
        </p:nvGrpSpPr>
        <p:grpSpPr>
          <a:xfrm>
            <a:off x="6456879" y="1301176"/>
            <a:ext cx="2325959" cy="952060"/>
            <a:chOff x="6496791" y="1498354"/>
            <a:chExt cx="2325959" cy="952060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80E827B-995B-4BD1-B1A6-71D88EE7B13B}"/>
                </a:ext>
              </a:extLst>
            </p:cNvPr>
            <p:cNvSpPr txBox="1"/>
            <p:nvPr/>
          </p:nvSpPr>
          <p:spPr>
            <a:xfrm>
              <a:off x="6496791" y="1498354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B50A17-2907-4697-9AA9-E202022E7B69}"/>
                </a:ext>
              </a:extLst>
            </p:cNvPr>
            <p:cNvSpPr txBox="1"/>
            <p:nvPr/>
          </p:nvSpPr>
          <p:spPr>
            <a:xfrm>
              <a:off x="6502638" y="1804083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B61C45-D676-4B9A-B891-CA3667F21EBB}"/>
              </a:ext>
            </a:extLst>
          </p:cNvPr>
          <p:cNvGrpSpPr/>
          <p:nvPr/>
        </p:nvGrpSpPr>
        <p:grpSpPr>
          <a:xfrm>
            <a:off x="361163" y="2079788"/>
            <a:ext cx="2325959" cy="952060"/>
            <a:chOff x="401075" y="2121660"/>
            <a:chExt cx="2325959" cy="95206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941D559-C85E-4B20-8A02-2CB762920A2F}"/>
                </a:ext>
              </a:extLst>
            </p:cNvPr>
            <p:cNvSpPr txBox="1"/>
            <p:nvPr/>
          </p:nvSpPr>
          <p:spPr>
            <a:xfrm>
              <a:off x="401075" y="2121660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48FBFBE-7706-4444-9236-DC5F2F47859A}"/>
                </a:ext>
              </a:extLst>
            </p:cNvPr>
            <p:cNvSpPr txBox="1"/>
            <p:nvPr/>
          </p:nvSpPr>
          <p:spPr>
            <a:xfrm>
              <a:off x="406923" y="2427389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9C3DBF3-FFCB-4035-841B-018B1F07AECF}"/>
              </a:ext>
            </a:extLst>
          </p:cNvPr>
          <p:cNvGrpSpPr/>
          <p:nvPr/>
        </p:nvGrpSpPr>
        <p:grpSpPr>
          <a:xfrm>
            <a:off x="6456879" y="2858400"/>
            <a:ext cx="2325959" cy="952059"/>
            <a:chOff x="6496791" y="2744967"/>
            <a:chExt cx="2325959" cy="95205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D4A37B2-79AC-488B-8900-B67CE884354F}"/>
                </a:ext>
              </a:extLst>
            </p:cNvPr>
            <p:cNvSpPr txBox="1"/>
            <p:nvPr/>
          </p:nvSpPr>
          <p:spPr>
            <a:xfrm>
              <a:off x="6496791" y="2744967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FBE6D24-6B50-4685-AAF9-20DE4F8BD3EF}"/>
                </a:ext>
              </a:extLst>
            </p:cNvPr>
            <p:cNvSpPr txBox="1"/>
            <p:nvPr/>
          </p:nvSpPr>
          <p:spPr>
            <a:xfrm>
              <a:off x="6502638" y="3050695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E15A20A-AAF6-4277-B628-C378DB90B6CE}"/>
              </a:ext>
            </a:extLst>
          </p:cNvPr>
          <p:cNvGrpSpPr/>
          <p:nvPr/>
        </p:nvGrpSpPr>
        <p:grpSpPr>
          <a:xfrm>
            <a:off x="6456879" y="4415623"/>
            <a:ext cx="2325959" cy="952060"/>
            <a:chOff x="6496791" y="3991579"/>
            <a:chExt cx="2325959" cy="95206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4ABB273-311B-49A5-8F8F-511D396172C3}"/>
                </a:ext>
              </a:extLst>
            </p:cNvPr>
            <p:cNvSpPr txBox="1"/>
            <p:nvPr/>
          </p:nvSpPr>
          <p:spPr>
            <a:xfrm>
              <a:off x="6496791" y="3991579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993366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2F08C76-A2A8-4E2C-B3C8-D5542C609E06}"/>
                </a:ext>
              </a:extLst>
            </p:cNvPr>
            <p:cNvSpPr txBox="1"/>
            <p:nvPr/>
          </p:nvSpPr>
          <p:spPr>
            <a:xfrm>
              <a:off x="6502638" y="4297308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E3B9C05-98EF-450C-AD2B-6000C98AB873}"/>
              </a:ext>
            </a:extLst>
          </p:cNvPr>
          <p:cNvGrpSpPr/>
          <p:nvPr/>
        </p:nvGrpSpPr>
        <p:grpSpPr>
          <a:xfrm>
            <a:off x="361163" y="3637011"/>
            <a:ext cx="2325959" cy="952060"/>
            <a:chOff x="401075" y="3368273"/>
            <a:chExt cx="2325959" cy="952060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D72D89B-87FD-4B9E-ACF8-6703229C7166}"/>
                </a:ext>
              </a:extLst>
            </p:cNvPr>
            <p:cNvSpPr txBox="1"/>
            <p:nvPr/>
          </p:nvSpPr>
          <p:spPr>
            <a:xfrm>
              <a:off x="401075" y="3368273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FFDB55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3B92C8B-AD40-45AD-B8AB-BE7B5DD1D561}"/>
                </a:ext>
              </a:extLst>
            </p:cNvPr>
            <p:cNvSpPr txBox="1"/>
            <p:nvPr/>
          </p:nvSpPr>
          <p:spPr>
            <a:xfrm>
              <a:off x="406923" y="3674002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BCF86D-B66B-4ED0-894B-B5496DE937E0}"/>
              </a:ext>
            </a:extLst>
          </p:cNvPr>
          <p:cNvGrpSpPr/>
          <p:nvPr/>
        </p:nvGrpSpPr>
        <p:grpSpPr>
          <a:xfrm>
            <a:off x="361163" y="5194233"/>
            <a:ext cx="2325959" cy="952060"/>
            <a:chOff x="401075" y="4614885"/>
            <a:chExt cx="2325959" cy="952060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43BABC52-22C7-4D03-9A40-74D1418F78E9}"/>
                </a:ext>
              </a:extLst>
            </p:cNvPr>
            <p:cNvSpPr txBox="1"/>
            <p:nvPr/>
          </p:nvSpPr>
          <p:spPr>
            <a:xfrm>
              <a:off x="401075" y="4614885"/>
              <a:ext cx="232595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0D95BC"/>
                  </a:solidFill>
                </a:rPr>
                <a:t>Lorem Ipsum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93710BA2-69D1-4BA8-AB25-17846558AE73}"/>
                </a:ext>
              </a:extLst>
            </p:cNvPr>
            <p:cNvSpPr txBox="1"/>
            <p:nvPr/>
          </p:nvSpPr>
          <p:spPr>
            <a:xfrm>
              <a:off x="406923" y="4920614"/>
              <a:ext cx="2319786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C7BE5F7-F444-4C0B-9C12-B23E8082E21F}"/>
              </a:ext>
            </a:extLst>
          </p:cNvPr>
          <p:cNvGrpSpPr/>
          <p:nvPr/>
        </p:nvGrpSpPr>
        <p:grpSpPr>
          <a:xfrm>
            <a:off x="2891982" y="1091821"/>
            <a:ext cx="3360037" cy="5011905"/>
            <a:chOff x="3212824" y="1451857"/>
            <a:chExt cx="2718353" cy="405475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48687DA-11C4-4C26-9C82-C3F1C80E18F5}"/>
                </a:ext>
              </a:extLst>
            </p:cNvPr>
            <p:cNvSpPr/>
            <p:nvPr/>
          </p:nvSpPr>
          <p:spPr>
            <a:xfrm>
              <a:off x="4194636" y="1836349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E389DAA-A2BE-4A7F-8861-82C47688F2C1}"/>
                </a:ext>
              </a:extLst>
            </p:cNvPr>
            <p:cNvSpPr/>
            <p:nvPr/>
          </p:nvSpPr>
          <p:spPr>
            <a:xfrm>
              <a:off x="4520844" y="2469609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E7F685-2D73-4040-8B6B-578676309D81}"/>
                </a:ext>
              </a:extLst>
            </p:cNvPr>
            <p:cNvSpPr/>
            <p:nvPr/>
          </p:nvSpPr>
          <p:spPr>
            <a:xfrm>
              <a:off x="4196850" y="3107164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7B6A0E2-760C-45A4-90C1-98C7172568AA}"/>
                </a:ext>
              </a:extLst>
            </p:cNvPr>
            <p:cNvSpPr/>
            <p:nvPr/>
          </p:nvSpPr>
          <p:spPr>
            <a:xfrm>
              <a:off x="4520844" y="3707564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B4CE2FF-AA14-4948-A112-16D0B0F5844C}"/>
                </a:ext>
              </a:extLst>
            </p:cNvPr>
            <p:cNvSpPr/>
            <p:nvPr/>
          </p:nvSpPr>
          <p:spPr>
            <a:xfrm>
              <a:off x="4199094" y="4347360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CCAD6DE-E407-4114-B244-C7A704377C5A}"/>
                </a:ext>
              </a:extLst>
            </p:cNvPr>
            <p:cNvSpPr/>
            <p:nvPr/>
          </p:nvSpPr>
          <p:spPr>
            <a:xfrm>
              <a:off x="4520844" y="4984218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717E8C6C-9503-4AC9-A4A7-0C5452B751E7}"/>
                </a:ext>
              </a:extLst>
            </p:cNvPr>
            <p:cNvSpPr/>
            <p:nvPr/>
          </p:nvSpPr>
          <p:spPr>
            <a:xfrm>
              <a:off x="4037407" y="1451857"/>
              <a:ext cx="1061099" cy="405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77" extrusionOk="0">
                  <a:moveTo>
                    <a:pt x="15801" y="21577"/>
                  </a:moveTo>
                  <a:lnTo>
                    <a:pt x="8910" y="21577"/>
                  </a:lnTo>
                  <a:cubicBezTo>
                    <a:pt x="8560" y="21577"/>
                    <a:pt x="8274" y="21501"/>
                    <a:pt x="8274" y="21408"/>
                  </a:cubicBezTo>
                  <a:cubicBezTo>
                    <a:pt x="8274" y="21315"/>
                    <a:pt x="8560" y="21239"/>
                    <a:pt x="8910" y="21239"/>
                  </a:cubicBezTo>
                  <a:lnTo>
                    <a:pt x="15801" y="21239"/>
                  </a:lnTo>
                  <a:cubicBezTo>
                    <a:pt x="16602" y="21239"/>
                    <a:pt x="17347" y="21125"/>
                    <a:pt x="17748" y="20942"/>
                  </a:cubicBezTo>
                  <a:lnTo>
                    <a:pt x="19707" y="20043"/>
                  </a:lnTo>
                  <a:cubicBezTo>
                    <a:pt x="20108" y="19859"/>
                    <a:pt x="20108" y="19631"/>
                    <a:pt x="19707" y="19447"/>
                  </a:cubicBezTo>
                  <a:lnTo>
                    <a:pt x="17748" y="18548"/>
                  </a:lnTo>
                  <a:cubicBezTo>
                    <a:pt x="17347" y="18364"/>
                    <a:pt x="16602" y="18251"/>
                    <a:pt x="15801" y="18251"/>
                  </a:cubicBezTo>
                  <a:lnTo>
                    <a:pt x="5475" y="18251"/>
                  </a:lnTo>
                  <a:cubicBezTo>
                    <a:pt x="4221" y="18251"/>
                    <a:pt x="3057" y="18072"/>
                    <a:pt x="2427" y="17785"/>
                  </a:cubicBezTo>
                  <a:lnTo>
                    <a:pt x="468" y="16885"/>
                  </a:lnTo>
                  <a:cubicBezTo>
                    <a:pt x="-156" y="16597"/>
                    <a:pt x="-156" y="16241"/>
                    <a:pt x="468" y="15952"/>
                  </a:cubicBezTo>
                  <a:lnTo>
                    <a:pt x="2427" y="15053"/>
                  </a:lnTo>
                  <a:cubicBezTo>
                    <a:pt x="3057" y="14764"/>
                    <a:pt x="4221" y="14587"/>
                    <a:pt x="5475" y="14587"/>
                  </a:cubicBezTo>
                  <a:lnTo>
                    <a:pt x="15801" y="14587"/>
                  </a:lnTo>
                  <a:cubicBezTo>
                    <a:pt x="16602" y="14587"/>
                    <a:pt x="17347" y="14472"/>
                    <a:pt x="17748" y="14290"/>
                  </a:cubicBezTo>
                  <a:lnTo>
                    <a:pt x="19707" y="13390"/>
                  </a:lnTo>
                  <a:cubicBezTo>
                    <a:pt x="20108" y="13206"/>
                    <a:pt x="20108" y="12979"/>
                    <a:pt x="19707" y="12795"/>
                  </a:cubicBezTo>
                  <a:lnTo>
                    <a:pt x="17748" y="11895"/>
                  </a:lnTo>
                  <a:cubicBezTo>
                    <a:pt x="17347" y="11711"/>
                    <a:pt x="16602" y="11598"/>
                    <a:pt x="15801" y="11598"/>
                  </a:cubicBezTo>
                  <a:lnTo>
                    <a:pt x="5475" y="11598"/>
                  </a:lnTo>
                  <a:cubicBezTo>
                    <a:pt x="4221" y="11598"/>
                    <a:pt x="3057" y="11419"/>
                    <a:pt x="2427" y="11132"/>
                  </a:cubicBezTo>
                  <a:lnTo>
                    <a:pt x="468" y="10233"/>
                  </a:lnTo>
                  <a:cubicBezTo>
                    <a:pt x="-156" y="9944"/>
                    <a:pt x="-156" y="9588"/>
                    <a:pt x="468" y="9299"/>
                  </a:cubicBezTo>
                  <a:lnTo>
                    <a:pt x="2427" y="8400"/>
                  </a:lnTo>
                  <a:cubicBezTo>
                    <a:pt x="3057" y="8111"/>
                    <a:pt x="4221" y="7934"/>
                    <a:pt x="5475" y="7934"/>
                  </a:cubicBezTo>
                  <a:lnTo>
                    <a:pt x="15801" y="7934"/>
                  </a:lnTo>
                  <a:cubicBezTo>
                    <a:pt x="16602" y="7934"/>
                    <a:pt x="17347" y="7819"/>
                    <a:pt x="17748" y="7637"/>
                  </a:cubicBezTo>
                  <a:lnTo>
                    <a:pt x="19707" y="6738"/>
                  </a:lnTo>
                  <a:cubicBezTo>
                    <a:pt x="20108" y="6554"/>
                    <a:pt x="20108" y="6326"/>
                    <a:pt x="19707" y="6142"/>
                  </a:cubicBezTo>
                  <a:lnTo>
                    <a:pt x="17748" y="5242"/>
                  </a:lnTo>
                  <a:cubicBezTo>
                    <a:pt x="17347" y="5058"/>
                    <a:pt x="16602" y="4945"/>
                    <a:pt x="15801" y="4945"/>
                  </a:cubicBezTo>
                  <a:lnTo>
                    <a:pt x="5475" y="4945"/>
                  </a:lnTo>
                  <a:cubicBezTo>
                    <a:pt x="4221" y="4945"/>
                    <a:pt x="3057" y="4767"/>
                    <a:pt x="2427" y="4480"/>
                  </a:cubicBezTo>
                  <a:lnTo>
                    <a:pt x="468" y="3580"/>
                  </a:lnTo>
                  <a:cubicBezTo>
                    <a:pt x="-156" y="3292"/>
                    <a:pt x="-156" y="2935"/>
                    <a:pt x="468" y="2647"/>
                  </a:cubicBezTo>
                  <a:lnTo>
                    <a:pt x="2427" y="1747"/>
                  </a:lnTo>
                  <a:cubicBezTo>
                    <a:pt x="3057" y="1459"/>
                    <a:pt x="4221" y="1282"/>
                    <a:pt x="5475" y="1282"/>
                  </a:cubicBezTo>
                  <a:lnTo>
                    <a:pt x="12149" y="1282"/>
                  </a:lnTo>
                  <a:cubicBezTo>
                    <a:pt x="12950" y="1282"/>
                    <a:pt x="13695" y="1167"/>
                    <a:pt x="14096" y="985"/>
                  </a:cubicBezTo>
                  <a:lnTo>
                    <a:pt x="16055" y="85"/>
                  </a:lnTo>
                  <a:cubicBezTo>
                    <a:pt x="16233" y="4"/>
                    <a:pt x="16621" y="-23"/>
                    <a:pt x="16927" y="23"/>
                  </a:cubicBezTo>
                  <a:cubicBezTo>
                    <a:pt x="17232" y="70"/>
                    <a:pt x="17334" y="173"/>
                    <a:pt x="17162" y="254"/>
                  </a:cubicBezTo>
                  <a:lnTo>
                    <a:pt x="15203" y="1153"/>
                  </a:lnTo>
                  <a:cubicBezTo>
                    <a:pt x="14579" y="1442"/>
                    <a:pt x="13408" y="1619"/>
                    <a:pt x="12155" y="1619"/>
                  </a:cubicBezTo>
                  <a:lnTo>
                    <a:pt x="5481" y="1619"/>
                  </a:lnTo>
                  <a:cubicBezTo>
                    <a:pt x="4679" y="1619"/>
                    <a:pt x="3935" y="1734"/>
                    <a:pt x="3534" y="1916"/>
                  </a:cubicBezTo>
                  <a:lnTo>
                    <a:pt x="1575" y="2816"/>
                  </a:lnTo>
                  <a:cubicBezTo>
                    <a:pt x="1174" y="3000"/>
                    <a:pt x="1174" y="3227"/>
                    <a:pt x="1575" y="3411"/>
                  </a:cubicBezTo>
                  <a:lnTo>
                    <a:pt x="3534" y="4311"/>
                  </a:lnTo>
                  <a:cubicBezTo>
                    <a:pt x="3935" y="4495"/>
                    <a:pt x="4679" y="4608"/>
                    <a:pt x="5481" y="4608"/>
                  </a:cubicBezTo>
                  <a:lnTo>
                    <a:pt x="15807" y="4608"/>
                  </a:lnTo>
                  <a:cubicBezTo>
                    <a:pt x="17060" y="4608"/>
                    <a:pt x="18225" y="4787"/>
                    <a:pt x="18855" y="5074"/>
                  </a:cubicBezTo>
                  <a:lnTo>
                    <a:pt x="20814" y="5973"/>
                  </a:lnTo>
                  <a:cubicBezTo>
                    <a:pt x="21438" y="6262"/>
                    <a:pt x="21438" y="6618"/>
                    <a:pt x="20814" y="6906"/>
                  </a:cubicBezTo>
                  <a:lnTo>
                    <a:pt x="18855" y="7806"/>
                  </a:lnTo>
                  <a:cubicBezTo>
                    <a:pt x="18231" y="8095"/>
                    <a:pt x="17060" y="8272"/>
                    <a:pt x="15807" y="8272"/>
                  </a:cubicBezTo>
                  <a:lnTo>
                    <a:pt x="5481" y="8272"/>
                  </a:lnTo>
                  <a:cubicBezTo>
                    <a:pt x="4679" y="8272"/>
                    <a:pt x="3935" y="8386"/>
                    <a:pt x="3534" y="8569"/>
                  </a:cubicBezTo>
                  <a:lnTo>
                    <a:pt x="1575" y="9468"/>
                  </a:lnTo>
                  <a:cubicBezTo>
                    <a:pt x="1174" y="9652"/>
                    <a:pt x="1174" y="9880"/>
                    <a:pt x="1575" y="10064"/>
                  </a:cubicBezTo>
                  <a:lnTo>
                    <a:pt x="3534" y="10963"/>
                  </a:lnTo>
                  <a:cubicBezTo>
                    <a:pt x="3935" y="11147"/>
                    <a:pt x="4679" y="11261"/>
                    <a:pt x="5481" y="11261"/>
                  </a:cubicBezTo>
                  <a:lnTo>
                    <a:pt x="15807" y="11261"/>
                  </a:lnTo>
                  <a:cubicBezTo>
                    <a:pt x="17060" y="11261"/>
                    <a:pt x="18225" y="11439"/>
                    <a:pt x="18855" y="11726"/>
                  </a:cubicBezTo>
                  <a:lnTo>
                    <a:pt x="20814" y="12626"/>
                  </a:lnTo>
                  <a:cubicBezTo>
                    <a:pt x="21444" y="12914"/>
                    <a:pt x="21444" y="13270"/>
                    <a:pt x="20814" y="13559"/>
                  </a:cubicBezTo>
                  <a:lnTo>
                    <a:pt x="18855" y="14459"/>
                  </a:lnTo>
                  <a:cubicBezTo>
                    <a:pt x="18231" y="14747"/>
                    <a:pt x="17060" y="14924"/>
                    <a:pt x="15807" y="14924"/>
                  </a:cubicBezTo>
                  <a:lnTo>
                    <a:pt x="5481" y="14924"/>
                  </a:lnTo>
                  <a:cubicBezTo>
                    <a:pt x="4679" y="14924"/>
                    <a:pt x="3935" y="15039"/>
                    <a:pt x="3534" y="15221"/>
                  </a:cubicBezTo>
                  <a:lnTo>
                    <a:pt x="1575" y="16121"/>
                  </a:lnTo>
                  <a:cubicBezTo>
                    <a:pt x="1174" y="16305"/>
                    <a:pt x="1174" y="16533"/>
                    <a:pt x="1575" y="16717"/>
                  </a:cubicBezTo>
                  <a:lnTo>
                    <a:pt x="3534" y="17616"/>
                  </a:lnTo>
                  <a:cubicBezTo>
                    <a:pt x="3935" y="17800"/>
                    <a:pt x="4679" y="17913"/>
                    <a:pt x="5481" y="17913"/>
                  </a:cubicBezTo>
                  <a:lnTo>
                    <a:pt x="15807" y="17913"/>
                  </a:lnTo>
                  <a:cubicBezTo>
                    <a:pt x="17060" y="17913"/>
                    <a:pt x="18225" y="18092"/>
                    <a:pt x="18855" y="18379"/>
                  </a:cubicBezTo>
                  <a:lnTo>
                    <a:pt x="20814" y="19278"/>
                  </a:lnTo>
                  <a:cubicBezTo>
                    <a:pt x="21444" y="19567"/>
                    <a:pt x="21444" y="19923"/>
                    <a:pt x="20814" y="20212"/>
                  </a:cubicBezTo>
                  <a:lnTo>
                    <a:pt x="18855" y="21111"/>
                  </a:lnTo>
                  <a:cubicBezTo>
                    <a:pt x="18218" y="21398"/>
                    <a:pt x="17054" y="21577"/>
                    <a:pt x="15801" y="21577"/>
                  </a:cubicBezTo>
                  <a:close/>
                </a:path>
              </a:pathLst>
            </a:custGeom>
            <a:solidFill>
              <a:srgbClr val="DED9D7">
                <a:alpha val="4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28FF3198-5275-4848-BE76-4C6BDFCAFC88}"/>
                </a:ext>
              </a:extLst>
            </p:cNvPr>
            <p:cNvSpPr/>
            <p:nvPr/>
          </p:nvSpPr>
          <p:spPr>
            <a:xfrm>
              <a:off x="3212824" y="2435012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EF5C9C7-5978-45A9-BBBF-01FD97FBF47E}"/>
                </a:ext>
              </a:extLst>
            </p:cNvPr>
            <p:cNvSpPr/>
            <p:nvPr/>
          </p:nvSpPr>
          <p:spPr>
            <a:xfrm>
              <a:off x="4164265" y="1800717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7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7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F1F1C49E-3BE2-4630-B8AE-BFEF56F3938C}"/>
                </a:ext>
              </a:extLst>
            </p:cNvPr>
            <p:cNvSpPr/>
            <p:nvPr/>
          </p:nvSpPr>
          <p:spPr>
            <a:xfrm>
              <a:off x="3212824" y="3671887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EBC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BA9C45A-6559-4640-82C5-C3D511BEB56A}"/>
                </a:ext>
              </a:extLst>
            </p:cNvPr>
            <p:cNvSpPr/>
            <p:nvPr/>
          </p:nvSpPr>
          <p:spPr>
            <a:xfrm>
              <a:off x="4164265" y="3069307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7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7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rgbClr val="F36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B35DB206-ED28-4EF2-A261-A3E01FCD7D60}"/>
                </a:ext>
              </a:extLst>
            </p:cNvPr>
            <p:cNvSpPr/>
            <p:nvPr/>
          </p:nvSpPr>
          <p:spPr>
            <a:xfrm>
              <a:off x="3212824" y="4940478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AFA7D99D-1370-48C0-BEEE-A9A1DF0E7F64}"/>
                </a:ext>
              </a:extLst>
            </p:cNvPr>
            <p:cNvSpPr/>
            <p:nvPr/>
          </p:nvSpPr>
          <p:spPr>
            <a:xfrm>
              <a:off x="4164265" y="4306183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6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6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3E634580-1277-4DF5-A9A5-D5EBDC7B9452}"/>
                </a:ext>
              </a:extLst>
            </p:cNvPr>
            <p:cNvSpPr txBox="1"/>
            <p:nvPr/>
          </p:nvSpPr>
          <p:spPr>
            <a:xfrm>
              <a:off x="4198084" y="1844161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D882A6E6-9EBD-4AD6-8329-39D9DBA76BAE}"/>
                </a:ext>
              </a:extLst>
            </p:cNvPr>
            <p:cNvSpPr txBox="1"/>
            <p:nvPr/>
          </p:nvSpPr>
          <p:spPr>
            <a:xfrm>
              <a:off x="4523986" y="247295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02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6A744A16-3787-4797-820A-60ED61210CB6}"/>
                </a:ext>
              </a:extLst>
            </p:cNvPr>
            <p:cNvSpPr txBox="1"/>
            <p:nvPr/>
          </p:nvSpPr>
          <p:spPr>
            <a:xfrm>
              <a:off x="4198084" y="3116955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03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913B3777-EB21-472E-9FD2-8959D270EB37}"/>
                </a:ext>
              </a:extLst>
            </p:cNvPr>
            <p:cNvSpPr txBox="1"/>
            <p:nvPr/>
          </p:nvSpPr>
          <p:spPr>
            <a:xfrm>
              <a:off x="4523986" y="373053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04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711B6BD-821D-44B4-9B78-34DCC7B1B97A}"/>
                </a:ext>
              </a:extLst>
            </p:cNvPr>
            <p:cNvSpPr txBox="1"/>
            <p:nvPr/>
          </p:nvSpPr>
          <p:spPr>
            <a:xfrm>
              <a:off x="4198084" y="4359331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05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01A1ACB2-09D3-4403-9907-BD1F5F5262D6}"/>
                </a:ext>
              </a:extLst>
            </p:cNvPr>
            <p:cNvSpPr txBox="1"/>
            <p:nvPr/>
          </p:nvSpPr>
          <p:spPr>
            <a:xfrm>
              <a:off x="4523986" y="4988125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/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789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537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Timeline Infographics – Slide Template</vt:lpstr>
      <vt:lpstr>Vertical Timeline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Timeline Infographics</dc:title>
  <dc:creator>PresentationGO.com</dc:creator>
  <dc:description>© Copyright PresentationGO.com</dc:description>
  <dcterms:created xsi:type="dcterms:W3CDTF">2014-11-26T05:14:11Z</dcterms:created>
  <dcterms:modified xsi:type="dcterms:W3CDTF">2019-07-30T17:03:38Z</dcterms:modified>
  <cp:category>Charts &amp; Diagrams</cp:category>
</cp:coreProperties>
</file>