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52" r:id="rId4"/>
    <p:sldId id="353" r:id="rId5"/>
    <p:sldId id="354" r:id="rId6"/>
    <p:sldId id="30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6206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5485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Vertically-Stacked Cylinders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D78DEDD4-F098-46C1-B570-1DE012E9DB30}"/>
              </a:ext>
            </a:extLst>
          </p:cNvPr>
          <p:cNvGrpSpPr/>
          <p:nvPr/>
        </p:nvGrpSpPr>
        <p:grpSpPr>
          <a:xfrm>
            <a:off x="3317703" y="4406210"/>
            <a:ext cx="1615611" cy="830067"/>
            <a:chOff x="4432762" y="4731947"/>
            <a:chExt cx="2154148" cy="1106756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12367C04-F4B3-4EA8-936D-6AE6C67812CC}"/>
                </a:ext>
              </a:extLst>
            </p:cNvPr>
            <p:cNvSpPr/>
            <p:nvPr/>
          </p:nvSpPr>
          <p:spPr>
            <a:xfrm>
              <a:off x="4432763" y="4737775"/>
              <a:ext cx="2154147" cy="1100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71" y="17287"/>
                  </a:moveTo>
                  <a:cubicBezTo>
                    <a:pt x="21471" y="17251"/>
                    <a:pt x="21471" y="17251"/>
                    <a:pt x="21471" y="17287"/>
                  </a:cubicBezTo>
                  <a:cubicBezTo>
                    <a:pt x="21508" y="17179"/>
                    <a:pt x="21526" y="17107"/>
                    <a:pt x="21545" y="17035"/>
                  </a:cubicBezTo>
                  <a:cubicBezTo>
                    <a:pt x="21545" y="17035"/>
                    <a:pt x="21545" y="17035"/>
                    <a:pt x="21545" y="17035"/>
                  </a:cubicBezTo>
                  <a:cubicBezTo>
                    <a:pt x="21563" y="16963"/>
                    <a:pt x="21582" y="16891"/>
                    <a:pt x="21582" y="16783"/>
                  </a:cubicBezTo>
                  <a:cubicBezTo>
                    <a:pt x="21582" y="16783"/>
                    <a:pt x="21582" y="16783"/>
                    <a:pt x="21582" y="16783"/>
                  </a:cubicBezTo>
                  <a:cubicBezTo>
                    <a:pt x="21582" y="16712"/>
                    <a:pt x="21600" y="16604"/>
                    <a:pt x="21600" y="16532"/>
                  </a:cubicBezTo>
                  <a:lnTo>
                    <a:pt x="21600" y="5103"/>
                  </a:lnTo>
                  <a:cubicBezTo>
                    <a:pt x="21600" y="2264"/>
                    <a:pt x="16769" y="0"/>
                    <a:pt x="10800" y="0"/>
                  </a:cubicBezTo>
                  <a:cubicBezTo>
                    <a:pt x="4831" y="0"/>
                    <a:pt x="0" y="2300"/>
                    <a:pt x="0" y="5103"/>
                  </a:cubicBezTo>
                  <a:lnTo>
                    <a:pt x="0" y="16532"/>
                  </a:lnTo>
                  <a:cubicBezTo>
                    <a:pt x="0" y="16604"/>
                    <a:pt x="0" y="16712"/>
                    <a:pt x="18" y="16783"/>
                  </a:cubicBezTo>
                  <a:cubicBezTo>
                    <a:pt x="18" y="16783"/>
                    <a:pt x="18" y="16783"/>
                    <a:pt x="18" y="16783"/>
                  </a:cubicBezTo>
                  <a:cubicBezTo>
                    <a:pt x="18" y="16855"/>
                    <a:pt x="37" y="16963"/>
                    <a:pt x="55" y="17035"/>
                  </a:cubicBezTo>
                  <a:cubicBezTo>
                    <a:pt x="55" y="17035"/>
                    <a:pt x="55" y="17035"/>
                    <a:pt x="55" y="17035"/>
                  </a:cubicBezTo>
                  <a:cubicBezTo>
                    <a:pt x="74" y="17107"/>
                    <a:pt x="92" y="17179"/>
                    <a:pt x="110" y="17287"/>
                  </a:cubicBezTo>
                  <a:cubicBezTo>
                    <a:pt x="110" y="17287"/>
                    <a:pt x="110" y="17287"/>
                    <a:pt x="110" y="17287"/>
                  </a:cubicBezTo>
                  <a:cubicBezTo>
                    <a:pt x="129" y="17358"/>
                    <a:pt x="165" y="17430"/>
                    <a:pt x="202" y="17502"/>
                  </a:cubicBezTo>
                  <a:cubicBezTo>
                    <a:pt x="202" y="17502"/>
                    <a:pt x="202" y="17502"/>
                    <a:pt x="202" y="17538"/>
                  </a:cubicBezTo>
                  <a:cubicBezTo>
                    <a:pt x="239" y="17610"/>
                    <a:pt x="276" y="17682"/>
                    <a:pt x="312" y="17754"/>
                  </a:cubicBezTo>
                  <a:cubicBezTo>
                    <a:pt x="312" y="17754"/>
                    <a:pt x="312" y="17754"/>
                    <a:pt x="331" y="17790"/>
                  </a:cubicBezTo>
                  <a:cubicBezTo>
                    <a:pt x="367" y="17862"/>
                    <a:pt x="404" y="17934"/>
                    <a:pt x="459" y="18005"/>
                  </a:cubicBezTo>
                  <a:cubicBezTo>
                    <a:pt x="459" y="18005"/>
                    <a:pt x="478" y="18005"/>
                    <a:pt x="478" y="18041"/>
                  </a:cubicBezTo>
                  <a:cubicBezTo>
                    <a:pt x="514" y="18113"/>
                    <a:pt x="569" y="18185"/>
                    <a:pt x="625" y="18257"/>
                  </a:cubicBezTo>
                  <a:cubicBezTo>
                    <a:pt x="625" y="18257"/>
                    <a:pt x="643" y="18293"/>
                    <a:pt x="643" y="18293"/>
                  </a:cubicBezTo>
                  <a:cubicBezTo>
                    <a:pt x="698" y="18365"/>
                    <a:pt x="753" y="18437"/>
                    <a:pt x="808" y="18509"/>
                  </a:cubicBezTo>
                  <a:cubicBezTo>
                    <a:pt x="808" y="18509"/>
                    <a:pt x="808" y="18509"/>
                    <a:pt x="827" y="18509"/>
                  </a:cubicBezTo>
                  <a:cubicBezTo>
                    <a:pt x="827" y="18509"/>
                    <a:pt x="827" y="18509"/>
                    <a:pt x="845" y="18509"/>
                  </a:cubicBezTo>
                  <a:cubicBezTo>
                    <a:pt x="900" y="18581"/>
                    <a:pt x="955" y="18617"/>
                    <a:pt x="1010" y="18688"/>
                  </a:cubicBezTo>
                  <a:cubicBezTo>
                    <a:pt x="1029" y="18688"/>
                    <a:pt x="1029" y="18724"/>
                    <a:pt x="1047" y="18724"/>
                  </a:cubicBezTo>
                  <a:cubicBezTo>
                    <a:pt x="1102" y="18796"/>
                    <a:pt x="1176" y="18832"/>
                    <a:pt x="1231" y="18904"/>
                  </a:cubicBezTo>
                  <a:cubicBezTo>
                    <a:pt x="1249" y="18904"/>
                    <a:pt x="1249" y="18904"/>
                    <a:pt x="1268" y="18940"/>
                  </a:cubicBezTo>
                  <a:cubicBezTo>
                    <a:pt x="1341" y="19012"/>
                    <a:pt x="1396" y="19048"/>
                    <a:pt x="1470" y="19120"/>
                  </a:cubicBezTo>
                  <a:cubicBezTo>
                    <a:pt x="1470" y="19120"/>
                    <a:pt x="1488" y="19120"/>
                    <a:pt x="1488" y="19156"/>
                  </a:cubicBezTo>
                  <a:cubicBezTo>
                    <a:pt x="1561" y="19228"/>
                    <a:pt x="1635" y="19264"/>
                    <a:pt x="1727" y="19335"/>
                  </a:cubicBezTo>
                  <a:cubicBezTo>
                    <a:pt x="1727" y="19335"/>
                    <a:pt x="1727" y="19335"/>
                    <a:pt x="1727" y="19335"/>
                  </a:cubicBezTo>
                  <a:cubicBezTo>
                    <a:pt x="1727" y="19335"/>
                    <a:pt x="1727" y="19335"/>
                    <a:pt x="1727" y="19335"/>
                  </a:cubicBezTo>
                  <a:cubicBezTo>
                    <a:pt x="1800" y="19371"/>
                    <a:pt x="1855" y="19443"/>
                    <a:pt x="1929" y="19479"/>
                  </a:cubicBezTo>
                  <a:cubicBezTo>
                    <a:pt x="1947" y="19479"/>
                    <a:pt x="1966" y="19515"/>
                    <a:pt x="1966" y="19515"/>
                  </a:cubicBezTo>
                  <a:cubicBezTo>
                    <a:pt x="2039" y="19551"/>
                    <a:pt x="2112" y="19623"/>
                    <a:pt x="2186" y="19659"/>
                  </a:cubicBezTo>
                  <a:cubicBezTo>
                    <a:pt x="2204" y="19659"/>
                    <a:pt x="2204" y="19659"/>
                    <a:pt x="2223" y="19695"/>
                  </a:cubicBezTo>
                  <a:cubicBezTo>
                    <a:pt x="2296" y="19731"/>
                    <a:pt x="2351" y="19767"/>
                    <a:pt x="2425" y="19803"/>
                  </a:cubicBezTo>
                  <a:cubicBezTo>
                    <a:pt x="2443" y="19803"/>
                    <a:pt x="2443" y="19803"/>
                    <a:pt x="2462" y="19839"/>
                  </a:cubicBezTo>
                  <a:cubicBezTo>
                    <a:pt x="2535" y="19875"/>
                    <a:pt x="2608" y="19911"/>
                    <a:pt x="2700" y="19982"/>
                  </a:cubicBezTo>
                  <a:cubicBezTo>
                    <a:pt x="2700" y="19982"/>
                    <a:pt x="2719" y="19982"/>
                    <a:pt x="2719" y="19982"/>
                  </a:cubicBezTo>
                  <a:cubicBezTo>
                    <a:pt x="2737" y="19982"/>
                    <a:pt x="2737" y="19982"/>
                    <a:pt x="2755" y="19982"/>
                  </a:cubicBezTo>
                  <a:cubicBezTo>
                    <a:pt x="2829" y="20018"/>
                    <a:pt x="2902" y="20054"/>
                    <a:pt x="2976" y="20090"/>
                  </a:cubicBezTo>
                  <a:cubicBezTo>
                    <a:pt x="2976" y="20090"/>
                    <a:pt x="2994" y="20090"/>
                    <a:pt x="2994" y="20090"/>
                  </a:cubicBezTo>
                  <a:cubicBezTo>
                    <a:pt x="3068" y="20126"/>
                    <a:pt x="3160" y="20162"/>
                    <a:pt x="3233" y="20198"/>
                  </a:cubicBezTo>
                  <a:cubicBezTo>
                    <a:pt x="3251" y="20198"/>
                    <a:pt x="3270" y="20234"/>
                    <a:pt x="3288" y="20234"/>
                  </a:cubicBezTo>
                  <a:cubicBezTo>
                    <a:pt x="3380" y="20270"/>
                    <a:pt x="3453" y="20306"/>
                    <a:pt x="3545" y="20342"/>
                  </a:cubicBezTo>
                  <a:cubicBezTo>
                    <a:pt x="3545" y="20342"/>
                    <a:pt x="3545" y="20342"/>
                    <a:pt x="3545" y="20342"/>
                  </a:cubicBezTo>
                  <a:cubicBezTo>
                    <a:pt x="3637" y="20378"/>
                    <a:pt x="3729" y="20414"/>
                    <a:pt x="3802" y="20450"/>
                  </a:cubicBezTo>
                  <a:cubicBezTo>
                    <a:pt x="3821" y="20450"/>
                    <a:pt x="3821" y="20450"/>
                    <a:pt x="3839" y="20450"/>
                  </a:cubicBezTo>
                  <a:cubicBezTo>
                    <a:pt x="3858" y="20450"/>
                    <a:pt x="3858" y="20450"/>
                    <a:pt x="3876" y="20450"/>
                  </a:cubicBezTo>
                  <a:cubicBezTo>
                    <a:pt x="3968" y="20486"/>
                    <a:pt x="4060" y="20522"/>
                    <a:pt x="4151" y="20558"/>
                  </a:cubicBezTo>
                  <a:cubicBezTo>
                    <a:pt x="4170" y="20558"/>
                    <a:pt x="4170" y="20558"/>
                    <a:pt x="4188" y="20558"/>
                  </a:cubicBezTo>
                  <a:cubicBezTo>
                    <a:pt x="4280" y="20594"/>
                    <a:pt x="4372" y="20629"/>
                    <a:pt x="4464" y="20665"/>
                  </a:cubicBezTo>
                  <a:cubicBezTo>
                    <a:pt x="4482" y="20665"/>
                    <a:pt x="4500" y="20665"/>
                    <a:pt x="4519" y="20701"/>
                  </a:cubicBezTo>
                  <a:cubicBezTo>
                    <a:pt x="4611" y="20737"/>
                    <a:pt x="4721" y="20773"/>
                    <a:pt x="4813" y="20809"/>
                  </a:cubicBezTo>
                  <a:cubicBezTo>
                    <a:pt x="4831" y="20809"/>
                    <a:pt x="4849" y="20809"/>
                    <a:pt x="4886" y="20845"/>
                  </a:cubicBezTo>
                  <a:cubicBezTo>
                    <a:pt x="4978" y="20881"/>
                    <a:pt x="5088" y="20917"/>
                    <a:pt x="5198" y="20953"/>
                  </a:cubicBezTo>
                  <a:cubicBezTo>
                    <a:pt x="5198" y="20953"/>
                    <a:pt x="5198" y="20953"/>
                    <a:pt x="5217" y="20953"/>
                  </a:cubicBezTo>
                  <a:cubicBezTo>
                    <a:pt x="5217" y="20953"/>
                    <a:pt x="5217" y="20953"/>
                    <a:pt x="5217" y="20953"/>
                  </a:cubicBezTo>
                  <a:cubicBezTo>
                    <a:pt x="5345" y="20989"/>
                    <a:pt x="5492" y="21025"/>
                    <a:pt x="5621" y="21061"/>
                  </a:cubicBezTo>
                  <a:cubicBezTo>
                    <a:pt x="5639" y="21061"/>
                    <a:pt x="5639" y="21061"/>
                    <a:pt x="5658" y="21061"/>
                  </a:cubicBezTo>
                  <a:cubicBezTo>
                    <a:pt x="5786" y="21097"/>
                    <a:pt x="5933" y="21133"/>
                    <a:pt x="6062" y="21169"/>
                  </a:cubicBezTo>
                  <a:cubicBezTo>
                    <a:pt x="6080" y="21169"/>
                    <a:pt x="6099" y="21169"/>
                    <a:pt x="6099" y="21169"/>
                  </a:cubicBezTo>
                  <a:cubicBezTo>
                    <a:pt x="6227" y="21205"/>
                    <a:pt x="6374" y="21241"/>
                    <a:pt x="6503" y="21241"/>
                  </a:cubicBezTo>
                  <a:cubicBezTo>
                    <a:pt x="6521" y="21241"/>
                    <a:pt x="6539" y="21241"/>
                    <a:pt x="6558" y="21241"/>
                  </a:cubicBezTo>
                  <a:cubicBezTo>
                    <a:pt x="6686" y="21276"/>
                    <a:pt x="6833" y="21312"/>
                    <a:pt x="6980" y="21312"/>
                  </a:cubicBezTo>
                  <a:cubicBezTo>
                    <a:pt x="6999" y="21312"/>
                    <a:pt x="6999" y="21312"/>
                    <a:pt x="7017" y="21312"/>
                  </a:cubicBezTo>
                  <a:cubicBezTo>
                    <a:pt x="7017" y="21312"/>
                    <a:pt x="7035" y="21312"/>
                    <a:pt x="7035" y="21312"/>
                  </a:cubicBezTo>
                  <a:cubicBezTo>
                    <a:pt x="7164" y="21348"/>
                    <a:pt x="7292" y="21348"/>
                    <a:pt x="7421" y="21384"/>
                  </a:cubicBezTo>
                  <a:cubicBezTo>
                    <a:pt x="7439" y="21384"/>
                    <a:pt x="7458" y="21384"/>
                    <a:pt x="7494" y="21384"/>
                  </a:cubicBezTo>
                  <a:cubicBezTo>
                    <a:pt x="7623" y="21420"/>
                    <a:pt x="7752" y="21420"/>
                    <a:pt x="7899" y="21456"/>
                  </a:cubicBezTo>
                  <a:cubicBezTo>
                    <a:pt x="7917" y="21456"/>
                    <a:pt x="7935" y="21456"/>
                    <a:pt x="7954" y="21456"/>
                  </a:cubicBezTo>
                  <a:cubicBezTo>
                    <a:pt x="8101" y="21492"/>
                    <a:pt x="8229" y="21492"/>
                    <a:pt x="8376" y="21492"/>
                  </a:cubicBezTo>
                  <a:cubicBezTo>
                    <a:pt x="8376" y="21492"/>
                    <a:pt x="8376" y="21492"/>
                    <a:pt x="8394" y="21492"/>
                  </a:cubicBezTo>
                  <a:cubicBezTo>
                    <a:pt x="8541" y="21492"/>
                    <a:pt x="8688" y="21528"/>
                    <a:pt x="8817" y="21528"/>
                  </a:cubicBezTo>
                  <a:cubicBezTo>
                    <a:pt x="8835" y="21528"/>
                    <a:pt x="8854" y="21528"/>
                    <a:pt x="8872" y="21528"/>
                  </a:cubicBezTo>
                  <a:cubicBezTo>
                    <a:pt x="9019" y="21528"/>
                    <a:pt x="9147" y="21564"/>
                    <a:pt x="9294" y="21564"/>
                  </a:cubicBezTo>
                  <a:cubicBezTo>
                    <a:pt x="9313" y="21564"/>
                    <a:pt x="9349" y="21564"/>
                    <a:pt x="9368" y="21564"/>
                  </a:cubicBezTo>
                  <a:cubicBezTo>
                    <a:pt x="9515" y="21564"/>
                    <a:pt x="9643" y="21564"/>
                    <a:pt x="9790" y="21600"/>
                  </a:cubicBezTo>
                  <a:cubicBezTo>
                    <a:pt x="9809" y="21600"/>
                    <a:pt x="9845" y="21600"/>
                    <a:pt x="9864" y="21600"/>
                  </a:cubicBezTo>
                  <a:cubicBezTo>
                    <a:pt x="10011" y="21600"/>
                    <a:pt x="10158" y="21600"/>
                    <a:pt x="10304" y="21600"/>
                  </a:cubicBezTo>
                  <a:cubicBezTo>
                    <a:pt x="10323" y="21600"/>
                    <a:pt x="10341" y="21600"/>
                    <a:pt x="10360" y="21600"/>
                  </a:cubicBezTo>
                  <a:cubicBezTo>
                    <a:pt x="10506" y="21600"/>
                    <a:pt x="10672" y="21600"/>
                    <a:pt x="10819" y="21600"/>
                  </a:cubicBezTo>
                  <a:cubicBezTo>
                    <a:pt x="10966" y="21600"/>
                    <a:pt x="11131" y="21600"/>
                    <a:pt x="11278" y="21600"/>
                  </a:cubicBezTo>
                  <a:cubicBezTo>
                    <a:pt x="11296" y="21600"/>
                    <a:pt x="11315" y="21600"/>
                    <a:pt x="11333" y="21600"/>
                  </a:cubicBezTo>
                  <a:cubicBezTo>
                    <a:pt x="11480" y="21600"/>
                    <a:pt x="11627" y="21600"/>
                    <a:pt x="11774" y="21600"/>
                  </a:cubicBezTo>
                  <a:cubicBezTo>
                    <a:pt x="11792" y="21600"/>
                    <a:pt x="11829" y="21600"/>
                    <a:pt x="11847" y="21600"/>
                  </a:cubicBezTo>
                  <a:cubicBezTo>
                    <a:pt x="11994" y="21600"/>
                    <a:pt x="12123" y="21600"/>
                    <a:pt x="12270" y="21564"/>
                  </a:cubicBezTo>
                  <a:cubicBezTo>
                    <a:pt x="12288" y="21564"/>
                    <a:pt x="12325" y="21564"/>
                    <a:pt x="12343" y="21564"/>
                  </a:cubicBezTo>
                  <a:cubicBezTo>
                    <a:pt x="12490" y="21564"/>
                    <a:pt x="12619" y="21528"/>
                    <a:pt x="12766" y="21528"/>
                  </a:cubicBezTo>
                  <a:cubicBezTo>
                    <a:pt x="12784" y="21528"/>
                    <a:pt x="12802" y="21528"/>
                    <a:pt x="12821" y="21528"/>
                  </a:cubicBezTo>
                  <a:cubicBezTo>
                    <a:pt x="12967" y="21528"/>
                    <a:pt x="13114" y="21492"/>
                    <a:pt x="13243" y="21492"/>
                  </a:cubicBezTo>
                  <a:cubicBezTo>
                    <a:pt x="13243" y="21492"/>
                    <a:pt x="13243" y="21492"/>
                    <a:pt x="13261" y="21492"/>
                  </a:cubicBezTo>
                  <a:cubicBezTo>
                    <a:pt x="13408" y="21492"/>
                    <a:pt x="13555" y="21456"/>
                    <a:pt x="13684" y="21456"/>
                  </a:cubicBezTo>
                  <a:cubicBezTo>
                    <a:pt x="13702" y="21456"/>
                    <a:pt x="13721" y="21456"/>
                    <a:pt x="13739" y="21456"/>
                  </a:cubicBezTo>
                  <a:cubicBezTo>
                    <a:pt x="13867" y="21456"/>
                    <a:pt x="14014" y="21420"/>
                    <a:pt x="14143" y="21384"/>
                  </a:cubicBezTo>
                  <a:cubicBezTo>
                    <a:pt x="14161" y="21384"/>
                    <a:pt x="14180" y="21384"/>
                    <a:pt x="14216" y="21384"/>
                  </a:cubicBezTo>
                  <a:cubicBezTo>
                    <a:pt x="14345" y="21348"/>
                    <a:pt x="14474" y="21348"/>
                    <a:pt x="14602" y="21312"/>
                  </a:cubicBezTo>
                  <a:cubicBezTo>
                    <a:pt x="14602" y="21312"/>
                    <a:pt x="14621" y="21312"/>
                    <a:pt x="14621" y="21312"/>
                  </a:cubicBezTo>
                  <a:cubicBezTo>
                    <a:pt x="14639" y="21312"/>
                    <a:pt x="14639" y="21312"/>
                    <a:pt x="14657" y="21312"/>
                  </a:cubicBezTo>
                  <a:cubicBezTo>
                    <a:pt x="14804" y="21276"/>
                    <a:pt x="14933" y="21276"/>
                    <a:pt x="15080" y="21241"/>
                  </a:cubicBezTo>
                  <a:cubicBezTo>
                    <a:pt x="15098" y="21241"/>
                    <a:pt x="15117" y="21241"/>
                    <a:pt x="15135" y="21241"/>
                  </a:cubicBezTo>
                  <a:cubicBezTo>
                    <a:pt x="15282" y="21205"/>
                    <a:pt x="15410" y="21169"/>
                    <a:pt x="15539" y="21169"/>
                  </a:cubicBezTo>
                  <a:cubicBezTo>
                    <a:pt x="15557" y="21169"/>
                    <a:pt x="15576" y="21169"/>
                    <a:pt x="15576" y="21169"/>
                  </a:cubicBezTo>
                  <a:cubicBezTo>
                    <a:pt x="15723" y="21133"/>
                    <a:pt x="15851" y="21097"/>
                    <a:pt x="15980" y="21061"/>
                  </a:cubicBezTo>
                  <a:cubicBezTo>
                    <a:pt x="15998" y="21061"/>
                    <a:pt x="15998" y="21061"/>
                    <a:pt x="16017" y="21061"/>
                  </a:cubicBezTo>
                  <a:cubicBezTo>
                    <a:pt x="16163" y="21025"/>
                    <a:pt x="16292" y="20989"/>
                    <a:pt x="16421" y="20953"/>
                  </a:cubicBezTo>
                  <a:cubicBezTo>
                    <a:pt x="16421" y="20953"/>
                    <a:pt x="16421" y="20953"/>
                    <a:pt x="16421" y="20953"/>
                  </a:cubicBezTo>
                  <a:cubicBezTo>
                    <a:pt x="16421" y="20953"/>
                    <a:pt x="16421" y="20953"/>
                    <a:pt x="16439" y="20953"/>
                  </a:cubicBezTo>
                  <a:cubicBezTo>
                    <a:pt x="16549" y="20917"/>
                    <a:pt x="16641" y="20881"/>
                    <a:pt x="16751" y="20845"/>
                  </a:cubicBezTo>
                  <a:cubicBezTo>
                    <a:pt x="16770" y="20845"/>
                    <a:pt x="16788" y="20845"/>
                    <a:pt x="16806" y="20809"/>
                  </a:cubicBezTo>
                  <a:cubicBezTo>
                    <a:pt x="16898" y="20773"/>
                    <a:pt x="17009" y="20737"/>
                    <a:pt x="17100" y="20701"/>
                  </a:cubicBezTo>
                  <a:cubicBezTo>
                    <a:pt x="17119" y="20701"/>
                    <a:pt x="17137" y="20701"/>
                    <a:pt x="17155" y="20665"/>
                  </a:cubicBezTo>
                  <a:cubicBezTo>
                    <a:pt x="17247" y="20629"/>
                    <a:pt x="17339" y="20594"/>
                    <a:pt x="17431" y="20558"/>
                  </a:cubicBezTo>
                  <a:cubicBezTo>
                    <a:pt x="17449" y="20558"/>
                    <a:pt x="17449" y="20558"/>
                    <a:pt x="17468" y="20558"/>
                  </a:cubicBezTo>
                  <a:cubicBezTo>
                    <a:pt x="17560" y="20522"/>
                    <a:pt x="17651" y="20486"/>
                    <a:pt x="17743" y="20450"/>
                  </a:cubicBezTo>
                  <a:cubicBezTo>
                    <a:pt x="17762" y="20450"/>
                    <a:pt x="17762" y="20450"/>
                    <a:pt x="17780" y="20450"/>
                  </a:cubicBezTo>
                  <a:cubicBezTo>
                    <a:pt x="17798" y="20450"/>
                    <a:pt x="17798" y="20450"/>
                    <a:pt x="17817" y="20450"/>
                  </a:cubicBezTo>
                  <a:cubicBezTo>
                    <a:pt x="17909" y="20414"/>
                    <a:pt x="18000" y="20378"/>
                    <a:pt x="18074" y="20342"/>
                  </a:cubicBezTo>
                  <a:cubicBezTo>
                    <a:pt x="18074" y="20342"/>
                    <a:pt x="18074" y="20342"/>
                    <a:pt x="18074" y="20342"/>
                  </a:cubicBezTo>
                  <a:cubicBezTo>
                    <a:pt x="18166" y="20306"/>
                    <a:pt x="18239" y="20270"/>
                    <a:pt x="18331" y="20234"/>
                  </a:cubicBezTo>
                  <a:cubicBezTo>
                    <a:pt x="18349" y="20234"/>
                    <a:pt x="18368" y="20198"/>
                    <a:pt x="18386" y="20198"/>
                  </a:cubicBezTo>
                  <a:cubicBezTo>
                    <a:pt x="18478" y="20162"/>
                    <a:pt x="18551" y="20126"/>
                    <a:pt x="18625" y="20090"/>
                  </a:cubicBezTo>
                  <a:cubicBezTo>
                    <a:pt x="18625" y="20090"/>
                    <a:pt x="18643" y="20090"/>
                    <a:pt x="18643" y="20090"/>
                  </a:cubicBezTo>
                  <a:cubicBezTo>
                    <a:pt x="18717" y="20054"/>
                    <a:pt x="18790" y="20018"/>
                    <a:pt x="18864" y="19982"/>
                  </a:cubicBezTo>
                  <a:cubicBezTo>
                    <a:pt x="18882" y="19982"/>
                    <a:pt x="18882" y="19982"/>
                    <a:pt x="18900" y="19982"/>
                  </a:cubicBezTo>
                  <a:cubicBezTo>
                    <a:pt x="18900" y="19982"/>
                    <a:pt x="18919" y="19982"/>
                    <a:pt x="18919" y="19982"/>
                  </a:cubicBezTo>
                  <a:cubicBezTo>
                    <a:pt x="18992" y="19946"/>
                    <a:pt x="19084" y="19911"/>
                    <a:pt x="19158" y="19839"/>
                  </a:cubicBezTo>
                  <a:cubicBezTo>
                    <a:pt x="19176" y="19839"/>
                    <a:pt x="19176" y="19839"/>
                    <a:pt x="19194" y="19803"/>
                  </a:cubicBezTo>
                  <a:cubicBezTo>
                    <a:pt x="19268" y="19767"/>
                    <a:pt x="19323" y="19731"/>
                    <a:pt x="19396" y="19695"/>
                  </a:cubicBezTo>
                  <a:cubicBezTo>
                    <a:pt x="19415" y="19695"/>
                    <a:pt x="19415" y="19695"/>
                    <a:pt x="19433" y="19659"/>
                  </a:cubicBezTo>
                  <a:cubicBezTo>
                    <a:pt x="19507" y="19623"/>
                    <a:pt x="19580" y="19551"/>
                    <a:pt x="19654" y="19515"/>
                  </a:cubicBezTo>
                  <a:cubicBezTo>
                    <a:pt x="19672" y="19515"/>
                    <a:pt x="19690" y="19479"/>
                    <a:pt x="19690" y="19479"/>
                  </a:cubicBezTo>
                  <a:cubicBezTo>
                    <a:pt x="19764" y="19443"/>
                    <a:pt x="19837" y="19371"/>
                    <a:pt x="19892" y="19335"/>
                  </a:cubicBezTo>
                  <a:cubicBezTo>
                    <a:pt x="19892" y="19335"/>
                    <a:pt x="19892" y="19335"/>
                    <a:pt x="19892" y="19335"/>
                  </a:cubicBezTo>
                  <a:cubicBezTo>
                    <a:pt x="19892" y="19335"/>
                    <a:pt x="19892" y="19335"/>
                    <a:pt x="19892" y="19335"/>
                  </a:cubicBezTo>
                  <a:cubicBezTo>
                    <a:pt x="19966" y="19264"/>
                    <a:pt x="20058" y="19228"/>
                    <a:pt x="20131" y="19156"/>
                  </a:cubicBezTo>
                  <a:cubicBezTo>
                    <a:pt x="20131" y="19156"/>
                    <a:pt x="20150" y="19156"/>
                    <a:pt x="20150" y="19120"/>
                  </a:cubicBezTo>
                  <a:cubicBezTo>
                    <a:pt x="20223" y="19048"/>
                    <a:pt x="20296" y="19012"/>
                    <a:pt x="20352" y="18940"/>
                  </a:cubicBezTo>
                  <a:cubicBezTo>
                    <a:pt x="20370" y="18940"/>
                    <a:pt x="20370" y="18940"/>
                    <a:pt x="20388" y="18904"/>
                  </a:cubicBezTo>
                  <a:cubicBezTo>
                    <a:pt x="20462" y="18832"/>
                    <a:pt x="20517" y="18796"/>
                    <a:pt x="20572" y="18724"/>
                  </a:cubicBezTo>
                  <a:cubicBezTo>
                    <a:pt x="20590" y="18724"/>
                    <a:pt x="20590" y="18688"/>
                    <a:pt x="20609" y="18688"/>
                  </a:cubicBezTo>
                  <a:cubicBezTo>
                    <a:pt x="20664" y="18617"/>
                    <a:pt x="20719" y="18581"/>
                    <a:pt x="20774" y="18509"/>
                  </a:cubicBezTo>
                  <a:cubicBezTo>
                    <a:pt x="20774" y="18509"/>
                    <a:pt x="20774" y="18509"/>
                    <a:pt x="20792" y="18509"/>
                  </a:cubicBezTo>
                  <a:cubicBezTo>
                    <a:pt x="20792" y="18509"/>
                    <a:pt x="20792" y="18509"/>
                    <a:pt x="20811" y="18509"/>
                  </a:cubicBezTo>
                  <a:cubicBezTo>
                    <a:pt x="20866" y="18437"/>
                    <a:pt x="20921" y="18365"/>
                    <a:pt x="20976" y="18293"/>
                  </a:cubicBezTo>
                  <a:cubicBezTo>
                    <a:pt x="20976" y="18293"/>
                    <a:pt x="20995" y="18257"/>
                    <a:pt x="20995" y="18257"/>
                  </a:cubicBezTo>
                  <a:cubicBezTo>
                    <a:pt x="21050" y="18185"/>
                    <a:pt x="21086" y="18113"/>
                    <a:pt x="21141" y="18041"/>
                  </a:cubicBezTo>
                  <a:cubicBezTo>
                    <a:pt x="21141" y="18041"/>
                    <a:pt x="21160" y="18041"/>
                    <a:pt x="21160" y="18005"/>
                  </a:cubicBezTo>
                  <a:cubicBezTo>
                    <a:pt x="21197" y="17934"/>
                    <a:pt x="21252" y="17862"/>
                    <a:pt x="21288" y="17790"/>
                  </a:cubicBezTo>
                  <a:cubicBezTo>
                    <a:pt x="21288" y="17790"/>
                    <a:pt x="21288" y="17790"/>
                    <a:pt x="21307" y="17754"/>
                  </a:cubicBezTo>
                  <a:cubicBezTo>
                    <a:pt x="21344" y="17682"/>
                    <a:pt x="21380" y="17610"/>
                    <a:pt x="21417" y="17538"/>
                  </a:cubicBezTo>
                  <a:cubicBezTo>
                    <a:pt x="21417" y="17538"/>
                    <a:pt x="21417" y="17538"/>
                    <a:pt x="21417" y="17502"/>
                  </a:cubicBezTo>
                  <a:cubicBezTo>
                    <a:pt x="21416" y="17430"/>
                    <a:pt x="21435" y="17358"/>
                    <a:pt x="21471" y="17287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B5B0B102-677B-48BD-AE12-B0EA25DC97E0}"/>
                </a:ext>
              </a:extLst>
            </p:cNvPr>
            <p:cNvSpPr/>
            <p:nvPr/>
          </p:nvSpPr>
          <p:spPr>
            <a:xfrm>
              <a:off x="4432762" y="4731947"/>
              <a:ext cx="2154147" cy="520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16769" y="0"/>
                    <a:pt x="21600" y="4868"/>
                    <a:pt x="21600" y="10800"/>
                  </a:cubicBezTo>
                  <a:cubicBezTo>
                    <a:pt x="21600" y="16808"/>
                    <a:pt x="16769" y="21600"/>
                    <a:pt x="10800" y="21600"/>
                  </a:cubicBezTo>
                  <a:cubicBezTo>
                    <a:pt x="4831" y="21600"/>
                    <a:pt x="0" y="16732"/>
                    <a:pt x="0" y="10800"/>
                  </a:cubicBezTo>
                  <a:cubicBezTo>
                    <a:pt x="18" y="4868"/>
                    <a:pt x="4849" y="0"/>
                    <a:pt x="10800" y="0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9D33D63C-369A-4832-BF1F-9BBAAE4CB262}"/>
              </a:ext>
            </a:extLst>
          </p:cNvPr>
          <p:cNvGrpSpPr/>
          <p:nvPr/>
        </p:nvGrpSpPr>
        <p:grpSpPr>
          <a:xfrm>
            <a:off x="4210688" y="3851591"/>
            <a:ext cx="1615610" cy="825696"/>
            <a:chOff x="5623408" y="4005070"/>
            <a:chExt cx="2154147" cy="1100928"/>
          </a:xfrm>
        </p:grpSpPr>
        <p:sp>
          <p:nvSpPr>
            <p:cNvPr id="7" name="Shape">
              <a:extLst>
                <a:ext uri="{FF2B5EF4-FFF2-40B4-BE49-F238E27FC236}">
                  <a16:creationId xmlns:a16="http://schemas.microsoft.com/office/drawing/2014/main" id="{874FB4E3-9292-4D3E-BFE0-B03801378746}"/>
                </a:ext>
              </a:extLst>
            </p:cNvPr>
            <p:cNvSpPr/>
            <p:nvPr/>
          </p:nvSpPr>
          <p:spPr>
            <a:xfrm>
              <a:off x="5623408" y="4005070"/>
              <a:ext cx="2154147" cy="1100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71" y="17287"/>
                  </a:moveTo>
                  <a:cubicBezTo>
                    <a:pt x="21471" y="17287"/>
                    <a:pt x="21471" y="17287"/>
                    <a:pt x="21471" y="17287"/>
                  </a:cubicBezTo>
                  <a:cubicBezTo>
                    <a:pt x="21508" y="17179"/>
                    <a:pt x="21526" y="17107"/>
                    <a:pt x="21545" y="17035"/>
                  </a:cubicBezTo>
                  <a:cubicBezTo>
                    <a:pt x="21545" y="17035"/>
                    <a:pt x="21545" y="17035"/>
                    <a:pt x="21545" y="17035"/>
                  </a:cubicBezTo>
                  <a:cubicBezTo>
                    <a:pt x="21563" y="16963"/>
                    <a:pt x="21582" y="16891"/>
                    <a:pt x="21582" y="16783"/>
                  </a:cubicBezTo>
                  <a:cubicBezTo>
                    <a:pt x="21582" y="16783"/>
                    <a:pt x="21582" y="16783"/>
                    <a:pt x="21582" y="16783"/>
                  </a:cubicBezTo>
                  <a:cubicBezTo>
                    <a:pt x="21582" y="16712"/>
                    <a:pt x="21600" y="16604"/>
                    <a:pt x="21600" y="16532"/>
                  </a:cubicBezTo>
                  <a:lnTo>
                    <a:pt x="21600" y="5103"/>
                  </a:lnTo>
                  <a:cubicBezTo>
                    <a:pt x="21600" y="2264"/>
                    <a:pt x="16769" y="0"/>
                    <a:pt x="10800" y="0"/>
                  </a:cubicBezTo>
                  <a:cubicBezTo>
                    <a:pt x="4831" y="0"/>
                    <a:pt x="0" y="2300"/>
                    <a:pt x="0" y="5103"/>
                  </a:cubicBezTo>
                  <a:lnTo>
                    <a:pt x="0" y="16532"/>
                  </a:lnTo>
                  <a:cubicBezTo>
                    <a:pt x="0" y="16604"/>
                    <a:pt x="0" y="16712"/>
                    <a:pt x="18" y="16783"/>
                  </a:cubicBezTo>
                  <a:cubicBezTo>
                    <a:pt x="18" y="16783"/>
                    <a:pt x="18" y="16783"/>
                    <a:pt x="18" y="16783"/>
                  </a:cubicBezTo>
                  <a:cubicBezTo>
                    <a:pt x="18" y="16855"/>
                    <a:pt x="37" y="16963"/>
                    <a:pt x="55" y="17035"/>
                  </a:cubicBezTo>
                  <a:cubicBezTo>
                    <a:pt x="55" y="17035"/>
                    <a:pt x="55" y="17035"/>
                    <a:pt x="55" y="17035"/>
                  </a:cubicBezTo>
                  <a:cubicBezTo>
                    <a:pt x="74" y="17107"/>
                    <a:pt x="92" y="17179"/>
                    <a:pt x="110" y="17287"/>
                  </a:cubicBezTo>
                  <a:cubicBezTo>
                    <a:pt x="110" y="17287"/>
                    <a:pt x="110" y="17287"/>
                    <a:pt x="110" y="17287"/>
                  </a:cubicBezTo>
                  <a:cubicBezTo>
                    <a:pt x="129" y="17358"/>
                    <a:pt x="165" y="17430"/>
                    <a:pt x="202" y="17502"/>
                  </a:cubicBezTo>
                  <a:cubicBezTo>
                    <a:pt x="202" y="17502"/>
                    <a:pt x="202" y="17502"/>
                    <a:pt x="202" y="17538"/>
                  </a:cubicBezTo>
                  <a:cubicBezTo>
                    <a:pt x="239" y="17610"/>
                    <a:pt x="276" y="17682"/>
                    <a:pt x="312" y="17754"/>
                  </a:cubicBezTo>
                  <a:cubicBezTo>
                    <a:pt x="312" y="17754"/>
                    <a:pt x="312" y="17754"/>
                    <a:pt x="331" y="17790"/>
                  </a:cubicBezTo>
                  <a:cubicBezTo>
                    <a:pt x="367" y="17862"/>
                    <a:pt x="404" y="17934"/>
                    <a:pt x="459" y="18005"/>
                  </a:cubicBezTo>
                  <a:cubicBezTo>
                    <a:pt x="459" y="18005"/>
                    <a:pt x="478" y="18005"/>
                    <a:pt x="478" y="18041"/>
                  </a:cubicBezTo>
                  <a:cubicBezTo>
                    <a:pt x="514" y="18113"/>
                    <a:pt x="569" y="18185"/>
                    <a:pt x="625" y="18257"/>
                  </a:cubicBezTo>
                  <a:cubicBezTo>
                    <a:pt x="625" y="18257"/>
                    <a:pt x="643" y="18293"/>
                    <a:pt x="643" y="18293"/>
                  </a:cubicBezTo>
                  <a:cubicBezTo>
                    <a:pt x="698" y="18365"/>
                    <a:pt x="753" y="18437"/>
                    <a:pt x="808" y="18509"/>
                  </a:cubicBezTo>
                  <a:cubicBezTo>
                    <a:pt x="808" y="18509"/>
                    <a:pt x="808" y="18509"/>
                    <a:pt x="827" y="18509"/>
                  </a:cubicBezTo>
                  <a:cubicBezTo>
                    <a:pt x="827" y="18509"/>
                    <a:pt x="827" y="18509"/>
                    <a:pt x="845" y="18509"/>
                  </a:cubicBezTo>
                  <a:cubicBezTo>
                    <a:pt x="900" y="18581"/>
                    <a:pt x="955" y="18617"/>
                    <a:pt x="1010" y="18688"/>
                  </a:cubicBezTo>
                  <a:cubicBezTo>
                    <a:pt x="1029" y="18688"/>
                    <a:pt x="1029" y="18724"/>
                    <a:pt x="1047" y="18724"/>
                  </a:cubicBezTo>
                  <a:cubicBezTo>
                    <a:pt x="1102" y="18796"/>
                    <a:pt x="1176" y="18832"/>
                    <a:pt x="1231" y="18904"/>
                  </a:cubicBezTo>
                  <a:cubicBezTo>
                    <a:pt x="1249" y="18904"/>
                    <a:pt x="1249" y="18904"/>
                    <a:pt x="1268" y="18940"/>
                  </a:cubicBezTo>
                  <a:cubicBezTo>
                    <a:pt x="1341" y="19012"/>
                    <a:pt x="1396" y="19048"/>
                    <a:pt x="1470" y="19120"/>
                  </a:cubicBezTo>
                  <a:cubicBezTo>
                    <a:pt x="1470" y="19120"/>
                    <a:pt x="1488" y="19120"/>
                    <a:pt x="1488" y="19156"/>
                  </a:cubicBezTo>
                  <a:cubicBezTo>
                    <a:pt x="1561" y="19228"/>
                    <a:pt x="1635" y="19264"/>
                    <a:pt x="1727" y="19335"/>
                  </a:cubicBezTo>
                  <a:cubicBezTo>
                    <a:pt x="1727" y="19335"/>
                    <a:pt x="1727" y="19335"/>
                    <a:pt x="1727" y="19335"/>
                  </a:cubicBezTo>
                  <a:cubicBezTo>
                    <a:pt x="1727" y="19335"/>
                    <a:pt x="1727" y="19335"/>
                    <a:pt x="1727" y="19335"/>
                  </a:cubicBezTo>
                  <a:cubicBezTo>
                    <a:pt x="1800" y="19371"/>
                    <a:pt x="1855" y="19443"/>
                    <a:pt x="1929" y="19479"/>
                  </a:cubicBezTo>
                  <a:cubicBezTo>
                    <a:pt x="1947" y="19479"/>
                    <a:pt x="1966" y="19515"/>
                    <a:pt x="1966" y="19515"/>
                  </a:cubicBezTo>
                  <a:cubicBezTo>
                    <a:pt x="2039" y="19551"/>
                    <a:pt x="2112" y="19623"/>
                    <a:pt x="2186" y="19659"/>
                  </a:cubicBezTo>
                  <a:cubicBezTo>
                    <a:pt x="2204" y="19659"/>
                    <a:pt x="2204" y="19659"/>
                    <a:pt x="2223" y="19695"/>
                  </a:cubicBezTo>
                  <a:cubicBezTo>
                    <a:pt x="2296" y="19731"/>
                    <a:pt x="2351" y="19767"/>
                    <a:pt x="2425" y="19803"/>
                  </a:cubicBezTo>
                  <a:cubicBezTo>
                    <a:pt x="2443" y="19803"/>
                    <a:pt x="2443" y="19803"/>
                    <a:pt x="2462" y="19839"/>
                  </a:cubicBezTo>
                  <a:cubicBezTo>
                    <a:pt x="2535" y="19875"/>
                    <a:pt x="2608" y="19911"/>
                    <a:pt x="2700" y="19982"/>
                  </a:cubicBezTo>
                  <a:cubicBezTo>
                    <a:pt x="2700" y="19982"/>
                    <a:pt x="2719" y="19982"/>
                    <a:pt x="2719" y="19982"/>
                  </a:cubicBezTo>
                  <a:cubicBezTo>
                    <a:pt x="2737" y="19982"/>
                    <a:pt x="2737" y="19982"/>
                    <a:pt x="2755" y="19982"/>
                  </a:cubicBezTo>
                  <a:cubicBezTo>
                    <a:pt x="2829" y="20018"/>
                    <a:pt x="2902" y="20054"/>
                    <a:pt x="2976" y="20090"/>
                  </a:cubicBezTo>
                  <a:cubicBezTo>
                    <a:pt x="2976" y="20090"/>
                    <a:pt x="2994" y="20090"/>
                    <a:pt x="2994" y="20090"/>
                  </a:cubicBezTo>
                  <a:cubicBezTo>
                    <a:pt x="3068" y="20126"/>
                    <a:pt x="3160" y="20162"/>
                    <a:pt x="3233" y="20198"/>
                  </a:cubicBezTo>
                  <a:cubicBezTo>
                    <a:pt x="3251" y="20198"/>
                    <a:pt x="3270" y="20234"/>
                    <a:pt x="3288" y="20234"/>
                  </a:cubicBezTo>
                  <a:cubicBezTo>
                    <a:pt x="3380" y="20270"/>
                    <a:pt x="3453" y="20306"/>
                    <a:pt x="3545" y="20342"/>
                  </a:cubicBezTo>
                  <a:cubicBezTo>
                    <a:pt x="3545" y="20342"/>
                    <a:pt x="3545" y="20342"/>
                    <a:pt x="3545" y="20342"/>
                  </a:cubicBezTo>
                  <a:cubicBezTo>
                    <a:pt x="3637" y="20378"/>
                    <a:pt x="3729" y="20414"/>
                    <a:pt x="3802" y="20450"/>
                  </a:cubicBezTo>
                  <a:cubicBezTo>
                    <a:pt x="3821" y="20450"/>
                    <a:pt x="3821" y="20450"/>
                    <a:pt x="3839" y="20450"/>
                  </a:cubicBezTo>
                  <a:cubicBezTo>
                    <a:pt x="3858" y="20450"/>
                    <a:pt x="3858" y="20450"/>
                    <a:pt x="3876" y="20450"/>
                  </a:cubicBezTo>
                  <a:cubicBezTo>
                    <a:pt x="3968" y="20486"/>
                    <a:pt x="4060" y="20522"/>
                    <a:pt x="4151" y="20558"/>
                  </a:cubicBezTo>
                  <a:cubicBezTo>
                    <a:pt x="4170" y="20558"/>
                    <a:pt x="4170" y="20558"/>
                    <a:pt x="4188" y="20558"/>
                  </a:cubicBezTo>
                  <a:cubicBezTo>
                    <a:pt x="4280" y="20594"/>
                    <a:pt x="4372" y="20629"/>
                    <a:pt x="4464" y="20665"/>
                  </a:cubicBezTo>
                  <a:cubicBezTo>
                    <a:pt x="4482" y="20665"/>
                    <a:pt x="4500" y="20665"/>
                    <a:pt x="4519" y="20701"/>
                  </a:cubicBezTo>
                  <a:cubicBezTo>
                    <a:pt x="4611" y="20737"/>
                    <a:pt x="4721" y="20773"/>
                    <a:pt x="4813" y="20809"/>
                  </a:cubicBezTo>
                  <a:cubicBezTo>
                    <a:pt x="4831" y="20809"/>
                    <a:pt x="4849" y="20809"/>
                    <a:pt x="4886" y="20845"/>
                  </a:cubicBezTo>
                  <a:cubicBezTo>
                    <a:pt x="4978" y="20881"/>
                    <a:pt x="5088" y="20917"/>
                    <a:pt x="5198" y="20953"/>
                  </a:cubicBezTo>
                  <a:cubicBezTo>
                    <a:pt x="5198" y="20953"/>
                    <a:pt x="5198" y="20953"/>
                    <a:pt x="5217" y="20953"/>
                  </a:cubicBezTo>
                  <a:cubicBezTo>
                    <a:pt x="5217" y="20953"/>
                    <a:pt x="5217" y="20953"/>
                    <a:pt x="5217" y="20953"/>
                  </a:cubicBezTo>
                  <a:cubicBezTo>
                    <a:pt x="5345" y="20989"/>
                    <a:pt x="5492" y="21025"/>
                    <a:pt x="5621" y="21061"/>
                  </a:cubicBezTo>
                  <a:cubicBezTo>
                    <a:pt x="5639" y="21061"/>
                    <a:pt x="5639" y="21061"/>
                    <a:pt x="5658" y="21061"/>
                  </a:cubicBezTo>
                  <a:cubicBezTo>
                    <a:pt x="5786" y="21097"/>
                    <a:pt x="5933" y="21133"/>
                    <a:pt x="6062" y="21169"/>
                  </a:cubicBezTo>
                  <a:cubicBezTo>
                    <a:pt x="6080" y="21169"/>
                    <a:pt x="6099" y="21169"/>
                    <a:pt x="6099" y="21169"/>
                  </a:cubicBezTo>
                  <a:cubicBezTo>
                    <a:pt x="6227" y="21205"/>
                    <a:pt x="6374" y="21241"/>
                    <a:pt x="6503" y="21241"/>
                  </a:cubicBezTo>
                  <a:cubicBezTo>
                    <a:pt x="6521" y="21241"/>
                    <a:pt x="6539" y="21241"/>
                    <a:pt x="6558" y="21241"/>
                  </a:cubicBezTo>
                  <a:cubicBezTo>
                    <a:pt x="6686" y="21276"/>
                    <a:pt x="6833" y="21312"/>
                    <a:pt x="6980" y="21312"/>
                  </a:cubicBezTo>
                  <a:cubicBezTo>
                    <a:pt x="6999" y="21312"/>
                    <a:pt x="6999" y="21312"/>
                    <a:pt x="7017" y="21312"/>
                  </a:cubicBezTo>
                  <a:cubicBezTo>
                    <a:pt x="7017" y="21312"/>
                    <a:pt x="7035" y="21312"/>
                    <a:pt x="7035" y="21312"/>
                  </a:cubicBezTo>
                  <a:cubicBezTo>
                    <a:pt x="7164" y="21348"/>
                    <a:pt x="7292" y="21348"/>
                    <a:pt x="7421" y="21384"/>
                  </a:cubicBezTo>
                  <a:cubicBezTo>
                    <a:pt x="7439" y="21384"/>
                    <a:pt x="7458" y="21384"/>
                    <a:pt x="7494" y="21384"/>
                  </a:cubicBezTo>
                  <a:cubicBezTo>
                    <a:pt x="7623" y="21420"/>
                    <a:pt x="7752" y="21420"/>
                    <a:pt x="7899" y="21456"/>
                  </a:cubicBezTo>
                  <a:cubicBezTo>
                    <a:pt x="7917" y="21456"/>
                    <a:pt x="7935" y="21456"/>
                    <a:pt x="7954" y="21456"/>
                  </a:cubicBezTo>
                  <a:cubicBezTo>
                    <a:pt x="8101" y="21492"/>
                    <a:pt x="8229" y="21492"/>
                    <a:pt x="8376" y="21492"/>
                  </a:cubicBezTo>
                  <a:cubicBezTo>
                    <a:pt x="8376" y="21492"/>
                    <a:pt x="8376" y="21492"/>
                    <a:pt x="8394" y="21492"/>
                  </a:cubicBezTo>
                  <a:cubicBezTo>
                    <a:pt x="8541" y="21492"/>
                    <a:pt x="8688" y="21528"/>
                    <a:pt x="8817" y="21528"/>
                  </a:cubicBezTo>
                  <a:cubicBezTo>
                    <a:pt x="8835" y="21528"/>
                    <a:pt x="8854" y="21528"/>
                    <a:pt x="8872" y="21528"/>
                  </a:cubicBezTo>
                  <a:cubicBezTo>
                    <a:pt x="9019" y="21528"/>
                    <a:pt x="9147" y="21564"/>
                    <a:pt x="9294" y="21564"/>
                  </a:cubicBezTo>
                  <a:cubicBezTo>
                    <a:pt x="9313" y="21564"/>
                    <a:pt x="9349" y="21564"/>
                    <a:pt x="9368" y="21564"/>
                  </a:cubicBezTo>
                  <a:cubicBezTo>
                    <a:pt x="9515" y="21564"/>
                    <a:pt x="9643" y="21564"/>
                    <a:pt x="9790" y="21600"/>
                  </a:cubicBezTo>
                  <a:cubicBezTo>
                    <a:pt x="9809" y="21600"/>
                    <a:pt x="9845" y="21600"/>
                    <a:pt x="9864" y="21600"/>
                  </a:cubicBezTo>
                  <a:cubicBezTo>
                    <a:pt x="10011" y="21600"/>
                    <a:pt x="10158" y="21600"/>
                    <a:pt x="10304" y="21600"/>
                  </a:cubicBezTo>
                  <a:cubicBezTo>
                    <a:pt x="10323" y="21600"/>
                    <a:pt x="10341" y="21600"/>
                    <a:pt x="10360" y="21600"/>
                  </a:cubicBezTo>
                  <a:cubicBezTo>
                    <a:pt x="10506" y="21600"/>
                    <a:pt x="10672" y="21600"/>
                    <a:pt x="10819" y="21600"/>
                  </a:cubicBezTo>
                  <a:cubicBezTo>
                    <a:pt x="10966" y="21600"/>
                    <a:pt x="11131" y="21600"/>
                    <a:pt x="11278" y="21600"/>
                  </a:cubicBezTo>
                  <a:cubicBezTo>
                    <a:pt x="11296" y="21600"/>
                    <a:pt x="11315" y="21600"/>
                    <a:pt x="11333" y="21600"/>
                  </a:cubicBezTo>
                  <a:cubicBezTo>
                    <a:pt x="11480" y="21600"/>
                    <a:pt x="11627" y="21600"/>
                    <a:pt x="11774" y="21600"/>
                  </a:cubicBezTo>
                  <a:cubicBezTo>
                    <a:pt x="11792" y="21600"/>
                    <a:pt x="11829" y="21600"/>
                    <a:pt x="11847" y="21600"/>
                  </a:cubicBezTo>
                  <a:cubicBezTo>
                    <a:pt x="11994" y="21600"/>
                    <a:pt x="12123" y="21600"/>
                    <a:pt x="12270" y="21564"/>
                  </a:cubicBezTo>
                  <a:cubicBezTo>
                    <a:pt x="12288" y="21564"/>
                    <a:pt x="12325" y="21564"/>
                    <a:pt x="12343" y="21564"/>
                  </a:cubicBezTo>
                  <a:cubicBezTo>
                    <a:pt x="12490" y="21564"/>
                    <a:pt x="12619" y="21528"/>
                    <a:pt x="12766" y="21528"/>
                  </a:cubicBezTo>
                  <a:cubicBezTo>
                    <a:pt x="12784" y="21528"/>
                    <a:pt x="12802" y="21528"/>
                    <a:pt x="12821" y="21528"/>
                  </a:cubicBezTo>
                  <a:cubicBezTo>
                    <a:pt x="12967" y="21528"/>
                    <a:pt x="13114" y="21492"/>
                    <a:pt x="13243" y="21492"/>
                  </a:cubicBezTo>
                  <a:cubicBezTo>
                    <a:pt x="13243" y="21492"/>
                    <a:pt x="13243" y="21492"/>
                    <a:pt x="13261" y="21492"/>
                  </a:cubicBezTo>
                  <a:cubicBezTo>
                    <a:pt x="13408" y="21492"/>
                    <a:pt x="13555" y="21456"/>
                    <a:pt x="13684" y="21456"/>
                  </a:cubicBezTo>
                  <a:cubicBezTo>
                    <a:pt x="13702" y="21456"/>
                    <a:pt x="13721" y="21456"/>
                    <a:pt x="13739" y="21456"/>
                  </a:cubicBezTo>
                  <a:cubicBezTo>
                    <a:pt x="13867" y="21456"/>
                    <a:pt x="14014" y="21420"/>
                    <a:pt x="14143" y="21384"/>
                  </a:cubicBezTo>
                  <a:cubicBezTo>
                    <a:pt x="14161" y="21384"/>
                    <a:pt x="14180" y="21384"/>
                    <a:pt x="14216" y="21384"/>
                  </a:cubicBezTo>
                  <a:cubicBezTo>
                    <a:pt x="14345" y="21348"/>
                    <a:pt x="14474" y="21348"/>
                    <a:pt x="14602" y="21312"/>
                  </a:cubicBezTo>
                  <a:cubicBezTo>
                    <a:pt x="14602" y="21312"/>
                    <a:pt x="14621" y="21312"/>
                    <a:pt x="14621" y="21312"/>
                  </a:cubicBezTo>
                  <a:cubicBezTo>
                    <a:pt x="14639" y="21312"/>
                    <a:pt x="14639" y="21312"/>
                    <a:pt x="14657" y="21312"/>
                  </a:cubicBezTo>
                  <a:cubicBezTo>
                    <a:pt x="14804" y="21276"/>
                    <a:pt x="14933" y="21276"/>
                    <a:pt x="15080" y="21241"/>
                  </a:cubicBezTo>
                  <a:cubicBezTo>
                    <a:pt x="15098" y="21241"/>
                    <a:pt x="15117" y="21241"/>
                    <a:pt x="15135" y="21241"/>
                  </a:cubicBezTo>
                  <a:cubicBezTo>
                    <a:pt x="15282" y="21205"/>
                    <a:pt x="15410" y="21169"/>
                    <a:pt x="15539" y="21169"/>
                  </a:cubicBezTo>
                  <a:cubicBezTo>
                    <a:pt x="15557" y="21169"/>
                    <a:pt x="15576" y="21169"/>
                    <a:pt x="15576" y="21169"/>
                  </a:cubicBezTo>
                  <a:cubicBezTo>
                    <a:pt x="15723" y="21133"/>
                    <a:pt x="15851" y="21097"/>
                    <a:pt x="15980" y="21061"/>
                  </a:cubicBezTo>
                  <a:cubicBezTo>
                    <a:pt x="15998" y="21061"/>
                    <a:pt x="15998" y="21061"/>
                    <a:pt x="16017" y="21061"/>
                  </a:cubicBezTo>
                  <a:cubicBezTo>
                    <a:pt x="16163" y="21025"/>
                    <a:pt x="16292" y="20989"/>
                    <a:pt x="16421" y="20953"/>
                  </a:cubicBezTo>
                  <a:cubicBezTo>
                    <a:pt x="16421" y="20953"/>
                    <a:pt x="16421" y="20953"/>
                    <a:pt x="16421" y="20953"/>
                  </a:cubicBezTo>
                  <a:cubicBezTo>
                    <a:pt x="16421" y="20953"/>
                    <a:pt x="16421" y="20953"/>
                    <a:pt x="16439" y="20953"/>
                  </a:cubicBezTo>
                  <a:cubicBezTo>
                    <a:pt x="16549" y="20917"/>
                    <a:pt x="16641" y="20881"/>
                    <a:pt x="16751" y="20845"/>
                  </a:cubicBezTo>
                  <a:cubicBezTo>
                    <a:pt x="16770" y="20845"/>
                    <a:pt x="16788" y="20845"/>
                    <a:pt x="16806" y="20809"/>
                  </a:cubicBezTo>
                  <a:cubicBezTo>
                    <a:pt x="16898" y="20773"/>
                    <a:pt x="17009" y="20737"/>
                    <a:pt x="17100" y="20701"/>
                  </a:cubicBezTo>
                  <a:cubicBezTo>
                    <a:pt x="17119" y="20701"/>
                    <a:pt x="17137" y="20701"/>
                    <a:pt x="17155" y="20665"/>
                  </a:cubicBezTo>
                  <a:cubicBezTo>
                    <a:pt x="17247" y="20629"/>
                    <a:pt x="17339" y="20594"/>
                    <a:pt x="17431" y="20558"/>
                  </a:cubicBezTo>
                  <a:cubicBezTo>
                    <a:pt x="17449" y="20558"/>
                    <a:pt x="17449" y="20558"/>
                    <a:pt x="17468" y="20558"/>
                  </a:cubicBezTo>
                  <a:cubicBezTo>
                    <a:pt x="17560" y="20522"/>
                    <a:pt x="17651" y="20486"/>
                    <a:pt x="17743" y="20450"/>
                  </a:cubicBezTo>
                  <a:cubicBezTo>
                    <a:pt x="17762" y="20450"/>
                    <a:pt x="17762" y="20450"/>
                    <a:pt x="17780" y="20450"/>
                  </a:cubicBezTo>
                  <a:cubicBezTo>
                    <a:pt x="17798" y="20450"/>
                    <a:pt x="17798" y="20450"/>
                    <a:pt x="17817" y="20450"/>
                  </a:cubicBezTo>
                  <a:cubicBezTo>
                    <a:pt x="17909" y="20414"/>
                    <a:pt x="18000" y="20378"/>
                    <a:pt x="18074" y="20342"/>
                  </a:cubicBezTo>
                  <a:cubicBezTo>
                    <a:pt x="18074" y="20342"/>
                    <a:pt x="18074" y="20342"/>
                    <a:pt x="18074" y="20342"/>
                  </a:cubicBezTo>
                  <a:cubicBezTo>
                    <a:pt x="18166" y="20306"/>
                    <a:pt x="18239" y="20270"/>
                    <a:pt x="18331" y="20234"/>
                  </a:cubicBezTo>
                  <a:cubicBezTo>
                    <a:pt x="18349" y="20234"/>
                    <a:pt x="18368" y="20198"/>
                    <a:pt x="18386" y="20198"/>
                  </a:cubicBezTo>
                  <a:cubicBezTo>
                    <a:pt x="18478" y="20162"/>
                    <a:pt x="18551" y="20126"/>
                    <a:pt x="18625" y="20090"/>
                  </a:cubicBezTo>
                  <a:cubicBezTo>
                    <a:pt x="18625" y="20090"/>
                    <a:pt x="18643" y="20090"/>
                    <a:pt x="18643" y="20090"/>
                  </a:cubicBezTo>
                  <a:cubicBezTo>
                    <a:pt x="18717" y="20054"/>
                    <a:pt x="18790" y="20018"/>
                    <a:pt x="18864" y="19982"/>
                  </a:cubicBezTo>
                  <a:cubicBezTo>
                    <a:pt x="18882" y="19982"/>
                    <a:pt x="18882" y="19982"/>
                    <a:pt x="18900" y="19982"/>
                  </a:cubicBezTo>
                  <a:cubicBezTo>
                    <a:pt x="18900" y="19982"/>
                    <a:pt x="18919" y="19982"/>
                    <a:pt x="18919" y="19982"/>
                  </a:cubicBezTo>
                  <a:cubicBezTo>
                    <a:pt x="18992" y="19946"/>
                    <a:pt x="19084" y="19911"/>
                    <a:pt x="19158" y="19839"/>
                  </a:cubicBezTo>
                  <a:cubicBezTo>
                    <a:pt x="19176" y="19839"/>
                    <a:pt x="19176" y="19839"/>
                    <a:pt x="19194" y="19803"/>
                  </a:cubicBezTo>
                  <a:cubicBezTo>
                    <a:pt x="19268" y="19767"/>
                    <a:pt x="19323" y="19731"/>
                    <a:pt x="19396" y="19695"/>
                  </a:cubicBezTo>
                  <a:cubicBezTo>
                    <a:pt x="19415" y="19695"/>
                    <a:pt x="19415" y="19695"/>
                    <a:pt x="19433" y="19659"/>
                  </a:cubicBezTo>
                  <a:cubicBezTo>
                    <a:pt x="19507" y="19623"/>
                    <a:pt x="19580" y="19551"/>
                    <a:pt x="19654" y="19515"/>
                  </a:cubicBezTo>
                  <a:cubicBezTo>
                    <a:pt x="19672" y="19515"/>
                    <a:pt x="19690" y="19479"/>
                    <a:pt x="19690" y="19479"/>
                  </a:cubicBezTo>
                  <a:cubicBezTo>
                    <a:pt x="19764" y="19443"/>
                    <a:pt x="19837" y="19371"/>
                    <a:pt x="19892" y="19335"/>
                  </a:cubicBezTo>
                  <a:cubicBezTo>
                    <a:pt x="19892" y="19335"/>
                    <a:pt x="19892" y="19335"/>
                    <a:pt x="19892" y="19335"/>
                  </a:cubicBezTo>
                  <a:cubicBezTo>
                    <a:pt x="19892" y="19335"/>
                    <a:pt x="19892" y="19335"/>
                    <a:pt x="19892" y="19335"/>
                  </a:cubicBezTo>
                  <a:cubicBezTo>
                    <a:pt x="19966" y="19264"/>
                    <a:pt x="20058" y="19228"/>
                    <a:pt x="20131" y="19156"/>
                  </a:cubicBezTo>
                  <a:cubicBezTo>
                    <a:pt x="20131" y="19156"/>
                    <a:pt x="20150" y="19156"/>
                    <a:pt x="20150" y="19120"/>
                  </a:cubicBezTo>
                  <a:cubicBezTo>
                    <a:pt x="20223" y="19048"/>
                    <a:pt x="20296" y="19012"/>
                    <a:pt x="20352" y="18940"/>
                  </a:cubicBezTo>
                  <a:cubicBezTo>
                    <a:pt x="20370" y="18940"/>
                    <a:pt x="20370" y="18940"/>
                    <a:pt x="20388" y="18904"/>
                  </a:cubicBezTo>
                  <a:cubicBezTo>
                    <a:pt x="20462" y="18832"/>
                    <a:pt x="20517" y="18796"/>
                    <a:pt x="20572" y="18724"/>
                  </a:cubicBezTo>
                  <a:cubicBezTo>
                    <a:pt x="20590" y="18724"/>
                    <a:pt x="20590" y="18688"/>
                    <a:pt x="20609" y="18688"/>
                  </a:cubicBezTo>
                  <a:cubicBezTo>
                    <a:pt x="20664" y="18617"/>
                    <a:pt x="20719" y="18581"/>
                    <a:pt x="20774" y="18509"/>
                  </a:cubicBezTo>
                  <a:cubicBezTo>
                    <a:pt x="20774" y="18509"/>
                    <a:pt x="20774" y="18509"/>
                    <a:pt x="20792" y="18509"/>
                  </a:cubicBezTo>
                  <a:cubicBezTo>
                    <a:pt x="20792" y="18509"/>
                    <a:pt x="20792" y="18509"/>
                    <a:pt x="20811" y="18509"/>
                  </a:cubicBezTo>
                  <a:cubicBezTo>
                    <a:pt x="20866" y="18437"/>
                    <a:pt x="20921" y="18365"/>
                    <a:pt x="20976" y="18293"/>
                  </a:cubicBezTo>
                  <a:cubicBezTo>
                    <a:pt x="20976" y="18293"/>
                    <a:pt x="20995" y="18257"/>
                    <a:pt x="20995" y="18257"/>
                  </a:cubicBezTo>
                  <a:cubicBezTo>
                    <a:pt x="21050" y="18185"/>
                    <a:pt x="21086" y="18113"/>
                    <a:pt x="21141" y="18041"/>
                  </a:cubicBezTo>
                  <a:cubicBezTo>
                    <a:pt x="21141" y="18041"/>
                    <a:pt x="21160" y="18041"/>
                    <a:pt x="21160" y="18005"/>
                  </a:cubicBezTo>
                  <a:cubicBezTo>
                    <a:pt x="21197" y="17934"/>
                    <a:pt x="21252" y="17862"/>
                    <a:pt x="21288" y="17790"/>
                  </a:cubicBezTo>
                  <a:cubicBezTo>
                    <a:pt x="21288" y="17790"/>
                    <a:pt x="21288" y="17790"/>
                    <a:pt x="21307" y="17754"/>
                  </a:cubicBezTo>
                  <a:cubicBezTo>
                    <a:pt x="21344" y="17682"/>
                    <a:pt x="21380" y="17610"/>
                    <a:pt x="21417" y="17538"/>
                  </a:cubicBezTo>
                  <a:cubicBezTo>
                    <a:pt x="21417" y="17538"/>
                    <a:pt x="21417" y="17538"/>
                    <a:pt x="21417" y="17502"/>
                  </a:cubicBezTo>
                  <a:cubicBezTo>
                    <a:pt x="21416" y="17466"/>
                    <a:pt x="21435" y="17358"/>
                    <a:pt x="21471" y="17287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C55497EB-F7DB-4600-9FB0-E16891087E63}"/>
                </a:ext>
              </a:extLst>
            </p:cNvPr>
            <p:cNvSpPr/>
            <p:nvPr/>
          </p:nvSpPr>
          <p:spPr>
            <a:xfrm>
              <a:off x="5623408" y="4005070"/>
              <a:ext cx="2154147" cy="520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16769" y="0"/>
                    <a:pt x="21600" y="4868"/>
                    <a:pt x="21600" y="10800"/>
                  </a:cubicBezTo>
                  <a:cubicBezTo>
                    <a:pt x="21600" y="16808"/>
                    <a:pt x="16769" y="21600"/>
                    <a:pt x="10800" y="21600"/>
                  </a:cubicBezTo>
                  <a:cubicBezTo>
                    <a:pt x="4831" y="21600"/>
                    <a:pt x="0" y="16732"/>
                    <a:pt x="0" y="10800"/>
                  </a:cubicBezTo>
                  <a:cubicBezTo>
                    <a:pt x="0" y="4868"/>
                    <a:pt x="4831" y="0"/>
                    <a:pt x="10800" y="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A02EB9A7-8D47-4973-84D4-FF4BFDFC588F}"/>
              </a:ext>
            </a:extLst>
          </p:cNvPr>
          <p:cNvGrpSpPr/>
          <p:nvPr/>
        </p:nvGrpSpPr>
        <p:grpSpPr>
          <a:xfrm>
            <a:off x="3317703" y="3293174"/>
            <a:ext cx="1615611" cy="829496"/>
            <a:chOff x="4432762" y="3267299"/>
            <a:chExt cx="2154148" cy="1105994"/>
          </a:xfrm>
        </p:grpSpPr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621F3D3B-EA61-466E-9BB5-BAEFE028B665}"/>
                </a:ext>
              </a:extLst>
            </p:cNvPr>
            <p:cNvSpPr/>
            <p:nvPr/>
          </p:nvSpPr>
          <p:spPr>
            <a:xfrm>
              <a:off x="4432763" y="3272365"/>
              <a:ext cx="2154147" cy="1100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71" y="17287"/>
                  </a:moveTo>
                  <a:cubicBezTo>
                    <a:pt x="21471" y="17287"/>
                    <a:pt x="21471" y="17287"/>
                    <a:pt x="21471" y="17287"/>
                  </a:cubicBezTo>
                  <a:cubicBezTo>
                    <a:pt x="21508" y="17179"/>
                    <a:pt x="21526" y="17107"/>
                    <a:pt x="21545" y="17035"/>
                  </a:cubicBezTo>
                  <a:cubicBezTo>
                    <a:pt x="21545" y="17035"/>
                    <a:pt x="21545" y="17035"/>
                    <a:pt x="21545" y="17035"/>
                  </a:cubicBezTo>
                  <a:cubicBezTo>
                    <a:pt x="21563" y="16963"/>
                    <a:pt x="21582" y="16891"/>
                    <a:pt x="21582" y="16783"/>
                  </a:cubicBezTo>
                  <a:cubicBezTo>
                    <a:pt x="21582" y="16783"/>
                    <a:pt x="21582" y="16783"/>
                    <a:pt x="21582" y="16783"/>
                  </a:cubicBezTo>
                  <a:cubicBezTo>
                    <a:pt x="21582" y="16712"/>
                    <a:pt x="21600" y="16604"/>
                    <a:pt x="21600" y="16532"/>
                  </a:cubicBezTo>
                  <a:lnTo>
                    <a:pt x="21600" y="5103"/>
                  </a:lnTo>
                  <a:cubicBezTo>
                    <a:pt x="21600" y="2264"/>
                    <a:pt x="16769" y="0"/>
                    <a:pt x="10800" y="0"/>
                  </a:cubicBezTo>
                  <a:cubicBezTo>
                    <a:pt x="4831" y="0"/>
                    <a:pt x="0" y="2300"/>
                    <a:pt x="0" y="5103"/>
                  </a:cubicBezTo>
                  <a:lnTo>
                    <a:pt x="0" y="16532"/>
                  </a:lnTo>
                  <a:cubicBezTo>
                    <a:pt x="0" y="16604"/>
                    <a:pt x="0" y="16712"/>
                    <a:pt x="18" y="16783"/>
                  </a:cubicBezTo>
                  <a:cubicBezTo>
                    <a:pt x="18" y="16783"/>
                    <a:pt x="18" y="16783"/>
                    <a:pt x="18" y="16783"/>
                  </a:cubicBezTo>
                  <a:cubicBezTo>
                    <a:pt x="18" y="16855"/>
                    <a:pt x="37" y="16963"/>
                    <a:pt x="55" y="17035"/>
                  </a:cubicBezTo>
                  <a:cubicBezTo>
                    <a:pt x="55" y="17035"/>
                    <a:pt x="55" y="17035"/>
                    <a:pt x="55" y="17035"/>
                  </a:cubicBezTo>
                  <a:cubicBezTo>
                    <a:pt x="74" y="17107"/>
                    <a:pt x="92" y="17179"/>
                    <a:pt x="110" y="17287"/>
                  </a:cubicBezTo>
                  <a:cubicBezTo>
                    <a:pt x="110" y="17287"/>
                    <a:pt x="110" y="17287"/>
                    <a:pt x="110" y="17287"/>
                  </a:cubicBezTo>
                  <a:cubicBezTo>
                    <a:pt x="129" y="17358"/>
                    <a:pt x="165" y="17430"/>
                    <a:pt x="202" y="17502"/>
                  </a:cubicBezTo>
                  <a:cubicBezTo>
                    <a:pt x="202" y="17502"/>
                    <a:pt x="202" y="17502"/>
                    <a:pt x="202" y="17538"/>
                  </a:cubicBezTo>
                  <a:cubicBezTo>
                    <a:pt x="239" y="17610"/>
                    <a:pt x="276" y="17682"/>
                    <a:pt x="312" y="17754"/>
                  </a:cubicBezTo>
                  <a:cubicBezTo>
                    <a:pt x="312" y="17754"/>
                    <a:pt x="312" y="17754"/>
                    <a:pt x="331" y="17790"/>
                  </a:cubicBezTo>
                  <a:cubicBezTo>
                    <a:pt x="367" y="17862"/>
                    <a:pt x="404" y="17934"/>
                    <a:pt x="459" y="18005"/>
                  </a:cubicBezTo>
                  <a:cubicBezTo>
                    <a:pt x="459" y="18005"/>
                    <a:pt x="478" y="18005"/>
                    <a:pt x="478" y="18041"/>
                  </a:cubicBezTo>
                  <a:cubicBezTo>
                    <a:pt x="514" y="18113"/>
                    <a:pt x="569" y="18185"/>
                    <a:pt x="625" y="18257"/>
                  </a:cubicBezTo>
                  <a:cubicBezTo>
                    <a:pt x="625" y="18257"/>
                    <a:pt x="643" y="18293"/>
                    <a:pt x="643" y="18293"/>
                  </a:cubicBezTo>
                  <a:cubicBezTo>
                    <a:pt x="698" y="18365"/>
                    <a:pt x="753" y="18437"/>
                    <a:pt x="808" y="18509"/>
                  </a:cubicBezTo>
                  <a:cubicBezTo>
                    <a:pt x="808" y="18509"/>
                    <a:pt x="808" y="18509"/>
                    <a:pt x="827" y="18509"/>
                  </a:cubicBezTo>
                  <a:cubicBezTo>
                    <a:pt x="827" y="18509"/>
                    <a:pt x="827" y="18509"/>
                    <a:pt x="845" y="18509"/>
                  </a:cubicBezTo>
                  <a:cubicBezTo>
                    <a:pt x="900" y="18581"/>
                    <a:pt x="955" y="18617"/>
                    <a:pt x="1010" y="18688"/>
                  </a:cubicBezTo>
                  <a:cubicBezTo>
                    <a:pt x="1029" y="18688"/>
                    <a:pt x="1029" y="18724"/>
                    <a:pt x="1047" y="18724"/>
                  </a:cubicBezTo>
                  <a:cubicBezTo>
                    <a:pt x="1102" y="18796"/>
                    <a:pt x="1176" y="18832"/>
                    <a:pt x="1231" y="18904"/>
                  </a:cubicBezTo>
                  <a:cubicBezTo>
                    <a:pt x="1249" y="18904"/>
                    <a:pt x="1249" y="18904"/>
                    <a:pt x="1268" y="18940"/>
                  </a:cubicBezTo>
                  <a:cubicBezTo>
                    <a:pt x="1341" y="19012"/>
                    <a:pt x="1396" y="19048"/>
                    <a:pt x="1470" y="19120"/>
                  </a:cubicBezTo>
                  <a:cubicBezTo>
                    <a:pt x="1470" y="19120"/>
                    <a:pt x="1488" y="19120"/>
                    <a:pt x="1488" y="19156"/>
                  </a:cubicBezTo>
                  <a:cubicBezTo>
                    <a:pt x="1561" y="19228"/>
                    <a:pt x="1635" y="19264"/>
                    <a:pt x="1727" y="19335"/>
                  </a:cubicBezTo>
                  <a:cubicBezTo>
                    <a:pt x="1727" y="19335"/>
                    <a:pt x="1727" y="19335"/>
                    <a:pt x="1727" y="19335"/>
                  </a:cubicBezTo>
                  <a:cubicBezTo>
                    <a:pt x="1727" y="19335"/>
                    <a:pt x="1727" y="19335"/>
                    <a:pt x="1727" y="19335"/>
                  </a:cubicBezTo>
                  <a:cubicBezTo>
                    <a:pt x="1800" y="19371"/>
                    <a:pt x="1855" y="19443"/>
                    <a:pt x="1929" y="19479"/>
                  </a:cubicBezTo>
                  <a:cubicBezTo>
                    <a:pt x="1947" y="19479"/>
                    <a:pt x="1966" y="19515"/>
                    <a:pt x="1966" y="19515"/>
                  </a:cubicBezTo>
                  <a:cubicBezTo>
                    <a:pt x="2039" y="19551"/>
                    <a:pt x="2112" y="19623"/>
                    <a:pt x="2186" y="19659"/>
                  </a:cubicBezTo>
                  <a:cubicBezTo>
                    <a:pt x="2204" y="19659"/>
                    <a:pt x="2204" y="19659"/>
                    <a:pt x="2223" y="19695"/>
                  </a:cubicBezTo>
                  <a:cubicBezTo>
                    <a:pt x="2296" y="19731"/>
                    <a:pt x="2351" y="19767"/>
                    <a:pt x="2425" y="19803"/>
                  </a:cubicBezTo>
                  <a:cubicBezTo>
                    <a:pt x="2443" y="19803"/>
                    <a:pt x="2443" y="19803"/>
                    <a:pt x="2462" y="19839"/>
                  </a:cubicBezTo>
                  <a:cubicBezTo>
                    <a:pt x="2535" y="19875"/>
                    <a:pt x="2608" y="19911"/>
                    <a:pt x="2700" y="19982"/>
                  </a:cubicBezTo>
                  <a:cubicBezTo>
                    <a:pt x="2700" y="19982"/>
                    <a:pt x="2719" y="19982"/>
                    <a:pt x="2719" y="19982"/>
                  </a:cubicBezTo>
                  <a:cubicBezTo>
                    <a:pt x="2737" y="19982"/>
                    <a:pt x="2737" y="19982"/>
                    <a:pt x="2755" y="19982"/>
                  </a:cubicBezTo>
                  <a:cubicBezTo>
                    <a:pt x="2829" y="20018"/>
                    <a:pt x="2902" y="20054"/>
                    <a:pt x="2976" y="20090"/>
                  </a:cubicBezTo>
                  <a:cubicBezTo>
                    <a:pt x="2976" y="20090"/>
                    <a:pt x="2994" y="20090"/>
                    <a:pt x="2994" y="20090"/>
                  </a:cubicBezTo>
                  <a:cubicBezTo>
                    <a:pt x="3068" y="20126"/>
                    <a:pt x="3160" y="20162"/>
                    <a:pt x="3233" y="20198"/>
                  </a:cubicBezTo>
                  <a:cubicBezTo>
                    <a:pt x="3251" y="20198"/>
                    <a:pt x="3270" y="20234"/>
                    <a:pt x="3288" y="20234"/>
                  </a:cubicBezTo>
                  <a:cubicBezTo>
                    <a:pt x="3380" y="20270"/>
                    <a:pt x="3453" y="20306"/>
                    <a:pt x="3545" y="20342"/>
                  </a:cubicBezTo>
                  <a:cubicBezTo>
                    <a:pt x="3545" y="20342"/>
                    <a:pt x="3545" y="20342"/>
                    <a:pt x="3545" y="20342"/>
                  </a:cubicBezTo>
                  <a:cubicBezTo>
                    <a:pt x="3637" y="20378"/>
                    <a:pt x="3729" y="20414"/>
                    <a:pt x="3802" y="20450"/>
                  </a:cubicBezTo>
                  <a:cubicBezTo>
                    <a:pt x="3821" y="20450"/>
                    <a:pt x="3821" y="20450"/>
                    <a:pt x="3839" y="20450"/>
                  </a:cubicBezTo>
                  <a:cubicBezTo>
                    <a:pt x="3858" y="20450"/>
                    <a:pt x="3858" y="20450"/>
                    <a:pt x="3876" y="20450"/>
                  </a:cubicBezTo>
                  <a:cubicBezTo>
                    <a:pt x="3968" y="20486"/>
                    <a:pt x="4060" y="20522"/>
                    <a:pt x="4151" y="20558"/>
                  </a:cubicBezTo>
                  <a:cubicBezTo>
                    <a:pt x="4170" y="20558"/>
                    <a:pt x="4170" y="20558"/>
                    <a:pt x="4188" y="20558"/>
                  </a:cubicBezTo>
                  <a:cubicBezTo>
                    <a:pt x="4280" y="20594"/>
                    <a:pt x="4372" y="20629"/>
                    <a:pt x="4464" y="20665"/>
                  </a:cubicBezTo>
                  <a:cubicBezTo>
                    <a:pt x="4482" y="20665"/>
                    <a:pt x="4500" y="20665"/>
                    <a:pt x="4519" y="20701"/>
                  </a:cubicBezTo>
                  <a:cubicBezTo>
                    <a:pt x="4611" y="20737"/>
                    <a:pt x="4721" y="20773"/>
                    <a:pt x="4813" y="20809"/>
                  </a:cubicBezTo>
                  <a:cubicBezTo>
                    <a:pt x="4831" y="20809"/>
                    <a:pt x="4849" y="20809"/>
                    <a:pt x="4886" y="20845"/>
                  </a:cubicBezTo>
                  <a:cubicBezTo>
                    <a:pt x="4978" y="20881"/>
                    <a:pt x="5088" y="20917"/>
                    <a:pt x="5198" y="20953"/>
                  </a:cubicBezTo>
                  <a:cubicBezTo>
                    <a:pt x="5198" y="20953"/>
                    <a:pt x="5198" y="20953"/>
                    <a:pt x="5217" y="20953"/>
                  </a:cubicBezTo>
                  <a:cubicBezTo>
                    <a:pt x="5217" y="20953"/>
                    <a:pt x="5217" y="20953"/>
                    <a:pt x="5217" y="20953"/>
                  </a:cubicBezTo>
                  <a:cubicBezTo>
                    <a:pt x="5345" y="20989"/>
                    <a:pt x="5492" y="21025"/>
                    <a:pt x="5621" y="21061"/>
                  </a:cubicBezTo>
                  <a:cubicBezTo>
                    <a:pt x="5639" y="21061"/>
                    <a:pt x="5639" y="21061"/>
                    <a:pt x="5658" y="21061"/>
                  </a:cubicBezTo>
                  <a:cubicBezTo>
                    <a:pt x="5786" y="21097"/>
                    <a:pt x="5933" y="21133"/>
                    <a:pt x="6062" y="21169"/>
                  </a:cubicBezTo>
                  <a:cubicBezTo>
                    <a:pt x="6080" y="21169"/>
                    <a:pt x="6099" y="21169"/>
                    <a:pt x="6099" y="21169"/>
                  </a:cubicBezTo>
                  <a:cubicBezTo>
                    <a:pt x="6227" y="21205"/>
                    <a:pt x="6374" y="21241"/>
                    <a:pt x="6503" y="21241"/>
                  </a:cubicBezTo>
                  <a:cubicBezTo>
                    <a:pt x="6521" y="21241"/>
                    <a:pt x="6539" y="21241"/>
                    <a:pt x="6558" y="21241"/>
                  </a:cubicBezTo>
                  <a:cubicBezTo>
                    <a:pt x="6686" y="21276"/>
                    <a:pt x="6833" y="21312"/>
                    <a:pt x="6980" y="21312"/>
                  </a:cubicBezTo>
                  <a:cubicBezTo>
                    <a:pt x="6999" y="21312"/>
                    <a:pt x="6999" y="21312"/>
                    <a:pt x="7017" y="21312"/>
                  </a:cubicBezTo>
                  <a:cubicBezTo>
                    <a:pt x="7017" y="21312"/>
                    <a:pt x="7035" y="21312"/>
                    <a:pt x="7035" y="21312"/>
                  </a:cubicBezTo>
                  <a:cubicBezTo>
                    <a:pt x="7164" y="21348"/>
                    <a:pt x="7292" y="21348"/>
                    <a:pt x="7421" y="21384"/>
                  </a:cubicBezTo>
                  <a:cubicBezTo>
                    <a:pt x="7439" y="21384"/>
                    <a:pt x="7458" y="21384"/>
                    <a:pt x="7494" y="21384"/>
                  </a:cubicBezTo>
                  <a:cubicBezTo>
                    <a:pt x="7623" y="21420"/>
                    <a:pt x="7752" y="21420"/>
                    <a:pt x="7899" y="21456"/>
                  </a:cubicBezTo>
                  <a:cubicBezTo>
                    <a:pt x="7917" y="21456"/>
                    <a:pt x="7935" y="21456"/>
                    <a:pt x="7954" y="21456"/>
                  </a:cubicBezTo>
                  <a:cubicBezTo>
                    <a:pt x="8101" y="21492"/>
                    <a:pt x="8229" y="21492"/>
                    <a:pt x="8376" y="21492"/>
                  </a:cubicBezTo>
                  <a:cubicBezTo>
                    <a:pt x="8376" y="21492"/>
                    <a:pt x="8376" y="21492"/>
                    <a:pt x="8394" y="21492"/>
                  </a:cubicBezTo>
                  <a:cubicBezTo>
                    <a:pt x="8541" y="21492"/>
                    <a:pt x="8688" y="21528"/>
                    <a:pt x="8817" y="21528"/>
                  </a:cubicBezTo>
                  <a:cubicBezTo>
                    <a:pt x="8835" y="21528"/>
                    <a:pt x="8854" y="21528"/>
                    <a:pt x="8872" y="21528"/>
                  </a:cubicBezTo>
                  <a:cubicBezTo>
                    <a:pt x="9019" y="21528"/>
                    <a:pt x="9147" y="21564"/>
                    <a:pt x="9294" y="21564"/>
                  </a:cubicBezTo>
                  <a:cubicBezTo>
                    <a:pt x="9313" y="21564"/>
                    <a:pt x="9349" y="21564"/>
                    <a:pt x="9368" y="21564"/>
                  </a:cubicBezTo>
                  <a:cubicBezTo>
                    <a:pt x="9515" y="21564"/>
                    <a:pt x="9643" y="21564"/>
                    <a:pt x="9790" y="21600"/>
                  </a:cubicBezTo>
                  <a:cubicBezTo>
                    <a:pt x="9809" y="21600"/>
                    <a:pt x="9845" y="21600"/>
                    <a:pt x="9864" y="21600"/>
                  </a:cubicBezTo>
                  <a:cubicBezTo>
                    <a:pt x="10011" y="21600"/>
                    <a:pt x="10158" y="21600"/>
                    <a:pt x="10304" y="21600"/>
                  </a:cubicBezTo>
                  <a:cubicBezTo>
                    <a:pt x="10323" y="21600"/>
                    <a:pt x="10341" y="21600"/>
                    <a:pt x="10360" y="21600"/>
                  </a:cubicBezTo>
                  <a:cubicBezTo>
                    <a:pt x="10506" y="21600"/>
                    <a:pt x="10672" y="21600"/>
                    <a:pt x="10819" y="21600"/>
                  </a:cubicBezTo>
                  <a:cubicBezTo>
                    <a:pt x="10966" y="21600"/>
                    <a:pt x="11131" y="21600"/>
                    <a:pt x="11278" y="21600"/>
                  </a:cubicBezTo>
                  <a:cubicBezTo>
                    <a:pt x="11296" y="21600"/>
                    <a:pt x="11315" y="21600"/>
                    <a:pt x="11333" y="21600"/>
                  </a:cubicBezTo>
                  <a:cubicBezTo>
                    <a:pt x="11480" y="21600"/>
                    <a:pt x="11627" y="21600"/>
                    <a:pt x="11774" y="21600"/>
                  </a:cubicBezTo>
                  <a:cubicBezTo>
                    <a:pt x="11792" y="21600"/>
                    <a:pt x="11829" y="21600"/>
                    <a:pt x="11847" y="21600"/>
                  </a:cubicBezTo>
                  <a:cubicBezTo>
                    <a:pt x="11994" y="21600"/>
                    <a:pt x="12123" y="21600"/>
                    <a:pt x="12270" y="21564"/>
                  </a:cubicBezTo>
                  <a:cubicBezTo>
                    <a:pt x="12288" y="21564"/>
                    <a:pt x="12325" y="21564"/>
                    <a:pt x="12343" y="21564"/>
                  </a:cubicBezTo>
                  <a:cubicBezTo>
                    <a:pt x="12490" y="21564"/>
                    <a:pt x="12619" y="21528"/>
                    <a:pt x="12766" y="21528"/>
                  </a:cubicBezTo>
                  <a:cubicBezTo>
                    <a:pt x="12784" y="21528"/>
                    <a:pt x="12802" y="21528"/>
                    <a:pt x="12821" y="21528"/>
                  </a:cubicBezTo>
                  <a:cubicBezTo>
                    <a:pt x="12967" y="21528"/>
                    <a:pt x="13114" y="21492"/>
                    <a:pt x="13243" y="21492"/>
                  </a:cubicBezTo>
                  <a:cubicBezTo>
                    <a:pt x="13243" y="21492"/>
                    <a:pt x="13243" y="21492"/>
                    <a:pt x="13261" y="21492"/>
                  </a:cubicBezTo>
                  <a:cubicBezTo>
                    <a:pt x="13408" y="21492"/>
                    <a:pt x="13555" y="21456"/>
                    <a:pt x="13684" y="21456"/>
                  </a:cubicBezTo>
                  <a:cubicBezTo>
                    <a:pt x="13702" y="21456"/>
                    <a:pt x="13721" y="21456"/>
                    <a:pt x="13739" y="21456"/>
                  </a:cubicBezTo>
                  <a:cubicBezTo>
                    <a:pt x="13867" y="21456"/>
                    <a:pt x="14014" y="21420"/>
                    <a:pt x="14143" y="21384"/>
                  </a:cubicBezTo>
                  <a:cubicBezTo>
                    <a:pt x="14161" y="21384"/>
                    <a:pt x="14180" y="21384"/>
                    <a:pt x="14216" y="21384"/>
                  </a:cubicBezTo>
                  <a:cubicBezTo>
                    <a:pt x="14345" y="21348"/>
                    <a:pt x="14474" y="21348"/>
                    <a:pt x="14602" y="21312"/>
                  </a:cubicBezTo>
                  <a:cubicBezTo>
                    <a:pt x="14602" y="21312"/>
                    <a:pt x="14621" y="21312"/>
                    <a:pt x="14621" y="21312"/>
                  </a:cubicBezTo>
                  <a:cubicBezTo>
                    <a:pt x="14639" y="21312"/>
                    <a:pt x="14639" y="21312"/>
                    <a:pt x="14657" y="21312"/>
                  </a:cubicBezTo>
                  <a:cubicBezTo>
                    <a:pt x="14804" y="21276"/>
                    <a:pt x="14933" y="21276"/>
                    <a:pt x="15080" y="21241"/>
                  </a:cubicBezTo>
                  <a:cubicBezTo>
                    <a:pt x="15098" y="21241"/>
                    <a:pt x="15117" y="21241"/>
                    <a:pt x="15135" y="21241"/>
                  </a:cubicBezTo>
                  <a:cubicBezTo>
                    <a:pt x="15282" y="21205"/>
                    <a:pt x="15410" y="21169"/>
                    <a:pt x="15539" y="21169"/>
                  </a:cubicBezTo>
                  <a:cubicBezTo>
                    <a:pt x="15557" y="21169"/>
                    <a:pt x="15576" y="21169"/>
                    <a:pt x="15576" y="21169"/>
                  </a:cubicBezTo>
                  <a:cubicBezTo>
                    <a:pt x="15723" y="21133"/>
                    <a:pt x="15851" y="21097"/>
                    <a:pt x="15980" y="21061"/>
                  </a:cubicBezTo>
                  <a:cubicBezTo>
                    <a:pt x="15998" y="21061"/>
                    <a:pt x="15998" y="21061"/>
                    <a:pt x="16017" y="21061"/>
                  </a:cubicBezTo>
                  <a:cubicBezTo>
                    <a:pt x="16163" y="21025"/>
                    <a:pt x="16292" y="20989"/>
                    <a:pt x="16421" y="20953"/>
                  </a:cubicBezTo>
                  <a:cubicBezTo>
                    <a:pt x="16421" y="20953"/>
                    <a:pt x="16421" y="20953"/>
                    <a:pt x="16421" y="20953"/>
                  </a:cubicBezTo>
                  <a:cubicBezTo>
                    <a:pt x="16421" y="20953"/>
                    <a:pt x="16421" y="20953"/>
                    <a:pt x="16439" y="20953"/>
                  </a:cubicBezTo>
                  <a:cubicBezTo>
                    <a:pt x="16549" y="20917"/>
                    <a:pt x="16641" y="20881"/>
                    <a:pt x="16751" y="20845"/>
                  </a:cubicBezTo>
                  <a:cubicBezTo>
                    <a:pt x="16770" y="20845"/>
                    <a:pt x="16788" y="20845"/>
                    <a:pt x="16806" y="20809"/>
                  </a:cubicBezTo>
                  <a:cubicBezTo>
                    <a:pt x="16898" y="20773"/>
                    <a:pt x="17009" y="20737"/>
                    <a:pt x="17100" y="20701"/>
                  </a:cubicBezTo>
                  <a:cubicBezTo>
                    <a:pt x="17119" y="20701"/>
                    <a:pt x="17137" y="20701"/>
                    <a:pt x="17155" y="20665"/>
                  </a:cubicBezTo>
                  <a:cubicBezTo>
                    <a:pt x="17247" y="20629"/>
                    <a:pt x="17339" y="20594"/>
                    <a:pt x="17431" y="20558"/>
                  </a:cubicBezTo>
                  <a:cubicBezTo>
                    <a:pt x="17449" y="20558"/>
                    <a:pt x="17449" y="20558"/>
                    <a:pt x="17468" y="20558"/>
                  </a:cubicBezTo>
                  <a:cubicBezTo>
                    <a:pt x="17560" y="20522"/>
                    <a:pt x="17651" y="20486"/>
                    <a:pt x="17743" y="20450"/>
                  </a:cubicBezTo>
                  <a:cubicBezTo>
                    <a:pt x="17762" y="20450"/>
                    <a:pt x="17762" y="20450"/>
                    <a:pt x="17780" y="20450"/>
                  </a:cubicBezTo>
                  <a:cubicBezTo>
                    <a:pt x="17798" y="20450"/>
                    <a:pt x="17798" y="20450"/>
                    <a:pt x="17817" y="20450"/>
                  </a:cubicBezTo>
                  <a:cubicBezTo>
                    <a:pt x="17909" y="20414"/>
                    <a:pt x="18000" y="20378"/>
                    <a:pt x="18074" y="20342"/>
                  </a:cubicBezTo>
                  <a:cubicBezTo>
                    <a:pt x="18074" y="20342"/>
                    <a:pt x="18074" y="20342"/>
                    <a:pt x="18074" y="20342"/>
                  </a:cubicBezTo>
                  <a:cubicBezTo>
                    <a:pt x="18166" y="20306"/>
                    <a:pt x="18239" y="20270"/>
                    <a:pt x="18331" y="20234"/>
                  </a:cubicBezTo>
                  <a:cubicBezTo>
                    <a:pt x="18349" y="20234"/>
                    <a:pt x="18368" y="20198"/>
                    <a:pt x="18386" y="20198"/>
                  </a:cubicBezTo>
                  <a:cubicBezTo>
                    <a:pt x="18478" y="20162"/>
                    <a:pt x="18551" y="20126"/>
                    <a:pt x="18625" y="20090"/>
                  </a:cubicBezTo>
                  <a:cubicBezTo>
                    <a:pt x="18625" y="20090"/>
                    <a:pt x="18643" y="20090"/>
                    <a:pt x="18643" y="20090"/>
                  </a:cubicBezTo>
                  <a:cubicBezTo>
                    <a:pt x="18717" y="20054"/>
                    <a:pt x="18790" y="20018"/>
                    <a:pt x="18864" y="19982"/>
                  </a:cubicBezTo>
                  <a:cubicBezTo>
                    <a:pt x="18882" y="19982"/>
                    <a:pt x="18882" y="19982"/>
                    <a:pt x="18900" y="19982"/>
                  </a:cubicBezTo>
                  <a:cubicBezTo>
                    <a:pt x="18900" y="19982"/>
                    <a:pt x="18919" y="19982"/>
                    <a:pt x="18919" y="19982"/>
                  </a:cubicBezTo>
                  <a:cubicBezTo>
                    <a:pt x="18992" y="19946"/>
                    <a:pt x="19084" y="19911"/>
                    <a:pt x="19158" y="19839"/>
                  </a:cubicBezTo>
                  <a:cubicBezTo>
                    <a:pt x="19176" y="19839"/>
                    <a:pt x="19176" y="19839"/>
                    <a:pt x="19194" y="19803"/>
                  </a:cubicBezTo>
                  <a:cubicBezTo>
                    <a:pt x="19268" y="19767"/>
                    <a:pt x="19323" y="19731"/>
                    <a:pt x="19396" y="19695"/>
                  </a:cubicBezTo>
                  <a:cubicBezTo>
                    <a:pt x="19415" y="19695"/>
                    <a:pt x="19415" y="19695"/>
                    <a:pt x="19433" y="19659"/>
                  </a:cubicBezTo>
                  <a:cubicBezTo>
                    <a:pt x="19507" y="19623"/>
                    <a:pt x="19580" y="19551"/>
                    <a:pt x="19654" y="19515"/>
                  </a:cubicBezTo>
                  <a:cubicBezTo>
                    <a:pt x="19672" y="19515"/>
                    <a:pt x="19690" y="19479"/>
                    <a:pt x="19690" y="19479"/>
                  </a:cubicBezTo>
                  <a:cubicBezTo>
                    <a:pt x="19764" y="19443"/>
                    <a:pt x="19837" y="19371"/>
                    <a:pt x="19892" y="19335"/>
                  </a:cubicBezTo>
                  <a:cubicBezTo>
                    <a:pt x="19892" y="19335"/>
                    <a:pt x="19892" y="19335"/>
                    <a:pt x="19892" y="19335"/>
                  </a:cubicBezTo>
                  <a:cubicBezTo>
                    <a:pt x="19892" y="19335"/>
                    <a:pt x="19892" y="19335"/>
                    <a:pt x="19892" y="19335"/>
                  </a:cubicBezTo>
                  <a:cubicBezTo>
                    <a:pt x="19966" y="19264"/>
                    <a:pt x="20058" y="19228"/>
                    <a:pt x="20131" y="19156"/>
                  </a:cubicBezTo>
                  <a:cubicBezTo>
                    <a:pt x="20131" y="19156"/>
                    <a:pt x="20150" y="19156"/>
                    <a:pt x="20150" y="19120"/>
                  </a:cubicBezTo>
                  <a:cubicBezTo>
                    <a:pt x="20223" y="19048"/>
                    <a:pt x="20296" y="19012"/>
                    <a:pt x="20352" y="18940"/>
                  </a:cubicBezTo>
                  <a:cubicBezTo>
                    <a:pt x="20370" y="18940"/>
                    <a:pt x="20370" y="18940"/>
                    <a:pt x="20388" y="18904"/>
                  </a:cubicBezTo>
                  <a:cubicBezTo>
                    <a:pt x="20462" y="18832"/>
                    <a:pt x="20517" y="18796"/>
                    <a:pt x="20572" y="18724"/>
                  </a:cubicBezTo>
                  <a:cubicBezTo>
                    <a:pt x="20590" y="18724"/>
                    <a:pt x="20590" y="18688"/>
                    <a:pt x="20609" y="18688"/>
                  </a:cubicBezTo>
                  <a:cubicBezTo>
                    <a:pt x="20664" y="18617"/>
                    <a:pt x="20719" y="18581"/>
                    <a:pt x="20774" y="18509"/>
                  </a:cubicBezTo>
                  <a:cubicBezTo>
                    <a:pt x="20774" y="18509"/>
                    <a:pt x="20774" y="18509"/>
                    <a:pt x="20792" y="18509"/>
                  </a:cubicBezTo>
                  <a:cubicBezTo>
                    <a:pt x="20792" y="18509"/>
                    <a:pt x="20792" y="18509"/>
                    <a:pt x="20811" y="18509"/>
                  </a:cubicBezTo>
                  <a:cubicBezTo>
                    <a:pt x="20866" y="18437"/>
                    <a:pt x="20921" y="18365"/>
                    <a:pt x="20976" y="18293"/>
                  </a:cubicBezTo>
                  <a:cubicBezTo>
                    <a:pt x="20976" y="18293"/>
                    <a:pt x="20995" y="18257"/>
                    <a:pt x="20995" y="18257"/>
                  </a:cubicBezTo>
                  <a:cubicBezTo>
                    <a:pt x="21050" y="18185"/>
                    <a:pt x="21086" y="18113"/>
                    <a:pt x="21141" y="18041"/>
                  </a:cubicBezTo>
                  <a:cubicBezTo>
                    <a:pt x="21141" y="18041"/>
                    <a:pt x="21160" y="18041"/>
                    <a:pt x="21160" y="18005"/>
                  </a:cubicBezTo>
                  <a:cubicBezTo>
                    <a:pt x="21197" y="17934"/>
                    <a:pt x="21252" y="17862"/>
                    <a:pt x="21288" y="17790"/>
                  </a:cubicBezTo>
                  <a:cubicBezTo>
                    <a:pt x="21288" y="17790"/>
                    <a:pt x="21288" y="17790"/>
                    <a:pt x="21307" y="17754"/>
                  </a:cubicBezTo>
                  <a:cubicBezTo>
                    <a:pt x="21344" y="17682"/>
                    <a:pt x="21380" y="17610"/>
                    <a:pt x="21417" y="17538"/>
                  </a:cubicBezTo>
                  <a:cubicBezTo>
                    <a:pt x="21417" y="17538"/>
                    <a:pt x="21417" y="17538"/>
                    <a:pt x="21417" y="17502"/>
                  </a:cubicBezTo>
                  <a:cubicBezTo>
                    <a:pt x="21416" y="17466"/>
                    <a:pt x="21435" y="17358"/>
                    <a:pt x="21471" y="17287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03D2A196-9492-4480-AAC9-821559D9C599}"/>
                </a:ext>
              </a:extLst>
            </p:cNvPr>
            <p:cNvSpPr/>
            <p:nvPr/>
          </p:nvSpPr>
          <p:spPr>
            <a:xfrm>
              <a:off x="4432762" y="3267299"/>
              <a:ext cx="2154147" cy="520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16769" y="0"/>
                    <a:pt x="21600" y="4868"/>
                    <a:pt x="21600" y="10800"/>
                  </a:cubicBezTo>
                  <a:cubicBezTo>
                    <a:pt x="21600" y="16808"/>
                    <a:pt x="16769" y="21600"/>
                    <a:pt x="10800" y="21600"/>
                  </a:cubicBezTo>
                  <a:cubicBezTo>
                    <a:pt x="4831" y="21600"/>
                    <a:pt x="0" y="16732"/>
                    <a:pt x="0" y="10800"/>
                  </a:cubicBezTo>
                  <a:cubicBezTo>
                    <a:pt x="18" y="4868"/>
                    <a:pt x="4849" y="0"/>
                    <a:pt x="10800" y="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D89A65C-A76F-4A6B-A493-4C4B17B8E832}"/>
              </a:ext>
            </a:extLst>
          </p:cNvPr>
          <p:cNvGrpSpPr/>
          <p:nvPr/>
        </p:nvGrpSpPr>
        <p:grpSpPr>
          <a:xfrm>
            <a:off x="4210688" y="2738557"/>
            <a:ext cx="1615610" cy="825696"/>
            <a:chOff x="5623408" y="2539660"/>
            <a:chExt cx="2154147" cy="1100928"/>
          </a:xfrm>
        </p:grpSpPr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4884B394-B642-4301-BDF9-B3CE77E15AD9}"/>
                </a:ext>
              </a:extLst>
            </p:cNvPr>
            <p:cNvSpPr/>
            <p:nvPr/>
          </p:nvSpPr>
          <p:spPr>
            <a:xfrm>
              <a:off x="5623408" y="2539660"/>
              <a:ext cx="2154147" cy="1100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71" y="17287"/>
                  </a:moveTo>
                  <a:cubicBezTo>
                    <a:pt x="21471" y="17287"/>
                    <a:pt x="21471" y="17287"/>
                    <a:pt x="21471" y="17287"/>
                  </a:cubicBezTo>
                  <a:cubicBezTo>
                    <a:pt x="21508" y="17179"/>
                    <a:pt x="21526" y="17107"/>
                    <a:pt x="21545" y="17035"/>
                  </a:cubicBezTo>
                  <a:cubicBezTo>
                    <a:pt x="21545" y="17035"/>
                    <a:pt x="21545" y="17035"/>
                    <a:pt x="21545" y="17035"/>
                  </a:cubicBezTo>
                  <a:cubicBezTo>
                    <a:pt x="21563" y="16963"/>
                    <a:pt x="21582" y="16891"/>
                    <a:pt x="21582" y="16783"/>
                  </a:cubicBezTo>
                  <a:cubicBezTo>
                    <a:pt x="21582" y="16783"/>
                    <a:pt x="21582" y="16783"/>
                    <a:pt x="21582" y="16783"/>
                  </a:cubicBezTo>
                  <a:cubicBezTo>
                    <a:pt x="21582" y="16712"/>
                    <a:pt x="21600" y="16604"/>
                    <a:pt x="21600" y="16532"/>
                  </a:cubicBezTo>
                  <a:lnTo>
                    <a:pt x="21600" y="5103"/>
                  </a:lnTo>
                  <a:cubicBezTo>
                    <a:pt x="21600" y="2264"/>
                    <a:pt x="16769" y="0"/>
                    <a:pt x="10800" y="0"/>
                  </a:cubicBezTo>
                  <a:cubicBezTo>
                    <a:pt x="4831" y="0"/>
                    <a:pt x="0" y="2300"/>
                    <a:pt x="0" y="5103"/>
                  </a:cubicBezTo>
                  <a:lnTo>
                    <a:pt x="0" y="16532"/>
                  </a:lnTo>
                  <a:cubicBezTo>
                    <a:pt x="0" y="16604"/>
                    <a:pt x="0" y="16712"/>
                    <a:pt x="18" y="16783"/>
                  </a:cubicBezTo>
                  <a:cubicBezTo>
                    <a:pt x="18" y="16783"/>
                    <a:pt x="18" y="16783"/>
                    <a:pt x="18" y="16783"/>
                  </a:cubicBezTo>
                  <a:cubicBezTo>
                    <a:pt x="18" y="16855"/>
                    <a:pt x="37" y="16963"/>
                    <a:pt x="55" y="17035"/>
                  </a:cubicBezTo>
                  <a:cubicBezTo>
                    <a:pt x="55" y="17035"/>
                    <a:pt x="55" y="17035"/>
                    <a:pt x="55" y="17035"/>
                  </a:cubicBezTo>
                  <a:cubicBezTo>
                    <a:pt x="74" y="17107"/>
                    <a:pt x="92" y="17179"/>
                    <a:pt x="110" y="17287"/>
                  </a:cubicBezTo>
                  <a:cubicBezTo>
                    <a:pt x="110" y="17287"/>
                    <a:pt x="110" y="17287"/>
                    <a:pt x="110" y="17287"/>
                  </a:cubicBezTo>
                  <a:cubicBezTo>
                    <a:pt x="129" y="17358"/>
                    <a:pt x="165" y="17430"/>
                    <a:pt x="202" y="17502"/>
                  </a:cubicBezTo>
                  <a:cubicBezTo>
                    <a:pt x="202" y="17502"/>
                    <a:pt x="202" y="17502"/>
                    <a:pt x="202" y="17538"/>
                  </a:cubicBezTo>
                  <a:cubicBezTo>
                    <a:pt x="239" y="17610"/>
                    <a:pt x="276" y="17682"/>
                    <a:pt x="312" y="17754"/>
                  </a:cubicBezTo>
                  <a:cubicBezTo>
                    <a:pt x="312" y="17754"/>
                    <a:pt x="312" y="17754"/>
                    <a:pt x="331" y="17790"/>
                  </a:cubicBezTo>
                  <a:cubicBezTo>
                    <a:pt x="367" y="17862"/>
                    <a:pt x="404" y="17934"/>
                    <a:pt x="459" y="18005"/>
                  </a:cubicBezTo>
                  <a:cubicBezTo>
                    <a:pt x="459" y="18005"/>
                    <a:pt x="478" y="18005"/>
                    <a:pt x="478" y="18041"/>
                  </a:cubicBezTo>
                  <a:cubicBezTo>
                    <a:pt x="514" y="18113"/>
                    <a:pt x="569" y="18185"/>
                    <a:pt x="625" y="18257"/>
                  </a:cubicBezTo>
                  <a:cubicBezTo>
                    <a:pt x="625" y="18257"/>
                    <a:pt x="643" y="18293"/>
                    <a:pt x="643" y="18293"/>
                  </a:cubicBezTo>
                  <a:cubicBezTo>
                    <a:pt x="698" y="18365"/>
                    <a:pt x="753" y="18437"/>
                    <a:pt x="808" y="18509"/>
                  </a:cubicBezTo>
                  <a:cubicBezTo>
                    <a:pt x="808" y="18509"/>
                    <a:pt x="808" y="18509"/>
                    <a:pt x="827" y="18509"/>
                  </a:cubicBezTo>
                  <a:cubicBezTo>
                    <a:pt x="827" y="18509"/>
                    <a:pt x="827" y="18509"/>
                    <a:pt x="845" y="18509"/>
                  </a:cubicBezTo>
                  <a:cubicBezTo>
                    <a:pt x="900" y="18581"/>
                    <a:pt x="955" y="18617"/>
                    <a:pt x="1010" y="18688"/>
                  </a:cubicBezTo>
                  <a:cubicBezTo>
                    <a:pt x="1029" y="18688"/>
                    <a:pt x="1029" y="18724"/>
                    <a:pt x="1047" y="18724"/>
                  </a:cubicBezTo>
                  <a:cubicBezTo>
                    <a:pt x="1102" y="18796"/>
                    <a:pt x="1176" y="18832"/>
                    <a:pt x="1231" y="18904"/>
                  </a:cubicBezTo>
                  <a:cubicBezTo>
                    <a:pt x="1249" y="18904"/>
                    <a:pt x="1249" y="18904"/>
                    <a:pt x="1268" y="18940"/>
                  </a:cubicBezTo>
                  <a:cubicBezTo>
                    <a:pt x="1341" y="19012"/>
                    <a:pt x="1396" y="19048"/>
                    <a:pt x="1470" y="19120"/>
                  </a:cubicBezTo>
                  <a:cubicBezTo>
                    <a:pt x="1470" y="19120"/>
                    <a:pt x="1488" y="19120"/>
                    <a:pt x="1488" y="19156"/>
                  </a:cubicBezTo>
                  <a:cubicBezTo>
                    <a:pt x="1561" y="19228"/>
                    <a:pt x="1635" y="19264"/>
                    <a:pt x="1727" y="19335"/>
                  </a:cubicBezTo>
                  <a:cubicBezTo>
                    <a:pt x="1727" y="19335"/>
                    <a:pt x="1727" y="19335"/>
                    <a:pt x="1727" y="19335"/>
                  </a:cubicBezTo>
                  <a:cubicBezTo>
                    <a:pt x="1727" y="19335"/>
                    <a:pt x="1727" y="19335"/>
                    <a:pt x="1727" y="19335"/>
                  </a:cubicBezTo>
                  <a:cubicBezTo>
                    <a:pt x="1800" y="19371"/>
                    <a:pt x="1855" y="19443"/>
                    <a:pt x="1929" y="19479"/>
                  </a:cubicBezTo>
                  <a:cubicBezTo>
                    <a:pt x="1947" y="19479"/>
                    <a:pt x="1966" y="19515"/>
                    <a:pt x="1966" y="19515"/>
                  </a:cubicBezTo>
                  <a:cubicBezTo>
                    <a:pt x="2039" y="19551"/>
                    <a:pt x="2112" y="19623"/>
                    <a:pt x="2186" y="19659"/>
                  </a:cubicBezTo>
                  <a:cubicBezTo>
                    <a:pt x="2204" y="19659"/>
                    <a:pt x="2204" y="19659"/>
                    <a:pt x="2223" y="19695"/>
                  </a:cubicBezTo>
                  <a:cubicBezTo>
                    <a:pt x="2296" y="19731"/>
                    <a:pt x="2351" y="19767"/>
                    <a:pt x="2425" y="19803"/>
                  </a:cubicBezTo>
                  <a:cubicBezTo>
                    <a:pt x="2443" y="19803"/>
                    <a:pt x="2443" y="19803"/>
                    <a:pt x="2462" y="19839"/>
                  </a:cubicBezTo>
                  <a:cubicBezTo>
                    <a:pt x="2535" y="19875"/>
                    <a:pt x="2608" y="19911"/>
                    <a:pt x="2700" y="19982"/>
                  </a:cubicBezTo>
                  <a:cubicBezTo>
                    <a:pt x="2700" y="19982"/>
                    <a:pt x="2719" y="19982"/>
                    <a:pt x="2719" y="19982"/>
                  </a:cubicBezTo>
                  <a:cubicBezTo>
                    <a:pt x="2737" y="19982"/>
                    <a:pt x="2737" y="19982"/>
                    <a:pt x="2755" y="19982"/>
                  </a:cubicBezTo>
                  <a:cubicBezTo>
                    <a:pt x="2829" y="20018"/>
                    <a:pt x="2902" y="20054"/>
                    <a:pt x="2976" y="20090"/>
                  </a:cubicBezTo>
                  <a:cubicBezTo>
                    <a:pt x="2976" y="20090"/>
                    <a:pt x="2994" y="20090"/>
                    <a:pt x="2994" y="20090"/>
                  </a:cubicBezTo>
                  <a:cubicBezTo>
                    <a:pt x="3068" y="20126"/>
                    <a:pt x="3160" y="20162"/>
                    <a:pt x="3233" y="20198"/>
                  </a:cubicBezTo>
                  <a:cubicBezTo>
                    <a:pt x="3251" y="20198"/>
                    <a:pt x="3270" y="20234"/>
                    <a:pt x="3288" y="20234"/>
                  </a:cubicBezTo>
                  <a:cubicBezTo>
                    <a:pt x="3380" y="20270"/>
                    <a:pt x="3453" y="20306"/>
                    <a:pt x="3545" y="20342"/>
                  </a:cubicBezTo>
                  <a:cubicBezTo>
                    <a:pt x="3545" y="20342"/>
                    <a:pt x="3545" y="20342"/>
                    <a:pt x="3545" y="20342"/>
                  </a:cubicBezTo>
                  <a:cubicBezTo>
                    <a:pt x="3637" y="20378"/>
                    <a:pt x="3729" y="20414"/>
                    <a:pt x="3802" y="20450"/>
                  </a:cubicBezTo>
                  <a:cubicBezTo>
                    <a:pt x="3821" y="20450"/>
                    <a:pt x="3821" y="20450"/>
                    <a:pt x="3839" y="20450"/>
                  </a:cubicBezTo>
                  <a:cubicBezTo>
                    <a:pt x="3858" y="20450"/>
                    <a:pt x="3858" y="20450"/>
                    <a:pt x="3876" y="20450"/>
                  </a:cubicBezTo>
                  <a:cubicBezTo>
                    <a:pt x="3968" y="20486"/>
                    <a:pt x="4060" y="20522"/>
                    <a:pt x="4151" y="20558"/>
                  </a:cubicBezTo>
                  <a:cubicBezTo>
                    <a:pt x="4170" y="20558"/>
                    <a:pt x="4170" y="20558"/>
                    <a:pt x="4188" y="20558"/>
                  </a:cubicBezTo>
                  <a:cubicBezTo>
                    <a:pt x="4280" y="20594"/>
                    <a:pt x="4372" y="20629"/>
                    <a:pt x="4464" y="20665"/>
                  </a:cubicBezTo>
                  <a:cubicBezTo>
                    <a:pt x="4482" y="20665"/>
                    <a:pt x="4500" y="20665"/>
                    <a:pt x="4519" y="20701"/>
                  </a:cubicBezTo>
                  <a:cubicBezTo>
                    <a:pt x="4611" y="20737"/>
                    <a:pt x="4721" y="20773"/>
                    <a:pt x="4813" y="20809"/>
                  </a:cubicBezTo>
                  <a:cubicBezTo>
                    <a:pt x="4831" y="20809"/>
                    <a:pt x="4849" y="20809"/>
                    <a:pt x="4886" y="20845"/>
                  </a:cubicBezTo>
                  <a:cubicBezTo>
                    <a:pt x="4978" y="20881"/>
                    <a:pt x="5088" y="20917"/>
                    <a:pt x="5198" y="20953"/>
                  </a:cubicBezTo>
                  <a:cubicBezTo>
                    <a:pt x="5198" y="20953"/>
                    <a:pt x="5198" y="20953"/>
                    <a:pt x="5217" y="20953"/>
                  </a:cubicBezTo>
                  <a:cubicBezTo>
                    <a:pt x="5217" y="20953"/>
                    <a:pt x="5217" y="20953"/>
                    <a:pt x="5217" y="20953"/>
                  </a:cubicBezTo>
                  <a:cubicBezTo>
                    <a:pt x="5345" y="20989"/>
                    <a:pt x="5492" y="21025"/>
                    <a:pt x="5621" y="21061"/>
                  </a:cubicBezTo>
                  <a:cubicBezTo>
                    <a:pt x="5639" y="21061"/>
                    <a:pt x="5639" y="21061"/>
                    <a:pt x="5658" y="21061"/>
                  </a:cubicBezTo>
                  <a:cubicBezTo>
                    <a:pt x="5786" y="21097"/>
                    <a:pt x="5933" y="21133"/>
                    <a:pt x="6062" y="21169"/>
                  </a:cubicBezTo>
                  <a:cubicBezTo>
                    <a:pt x="6080" y="21169"/>
                    <a:pt x="6099" y="21169"/>
                    <a:pt x="6099" y="21169"/>
                  </a:cubicBezTo>
                  <a:cubicBezTo>
                    <a:pt x="6227" y="21205"/>
                    <a:pt x="6374" y="21241"/>
                    <a:pt x="6503" y="21241"/>
                  </a:cubicBezTo>
                  <a:cubicBezTo>
                    <a:pt x="6521" y="21241"/>
                    <a:pt x="6539" y="21241"/>
                    <a:pt x="6558" y="21241"/>
                  </a:cubicBezTo>
                  <a:cubicBezTo>
                    <a:pt x="6686" y="21276"/>
                    <a:pt x="6833" y="21312"/>
                    <a:pt x="6980" y="21312"/>
                  </a:cubicBezTo>
                  <a:cubicBezTo>
                    <a:pt x="6999" y="21312"/>
                    <a:pt x="6999" y="21312"/>
                    <a:pt x="7017" y="21312"/>
                  </a:cubicBezTo>
                  <a:cubicBezTo>
                    <a:pt x="7017" y="21312"/>
                    <a:pt x="7035" y="21312"/>
                    <a:pt x="7035" y="21312"/>
                  </a:cubicBezTo>
                  <a:cubicBezTo>
                    <a:pt x="7164" y="21348"/>
                    <a:pt x="7292" y="21348"/>
                    <a:pt x="7421" y="21384"/>
                  </a:cubicBezTo>
                  <a:cubicBezTo>
                    <a:pt x="7439" y="21384"/>
                    <a:pt x="7458" y="21384"/>
                    <a:pt x="7494" y="21384"/>
                  </a:cubicBezTo>
                  <a:cubicBezTo>
                    <a:pt x="7623" y="21420"/>
                    <a:pt x="7752" y="21420"/>
                    <a:pt x="7899" y="21456"/>
                  </a:cubicBezTo>
                  <a:cubicBezTo>
                    <a:pt x="7917" y="21456"/>
                    <a:pt x="7935" y="21456"/>
                    <a:pt x="7954" y="21456"/>
                  </a:cubicBezTo>
                  <a:cubicBezTo>
                    <a:pt x="8101" y="21492"/>
                    <a:pt x="8229" y="21492"/>
                    <a:pt x="8376" y="21492"/>
                  </a:cubicBezTo>
                  <a:cubicBezTo>
                    <a:pt x="8376" y="21492"/>
                    <a:pt x="8376" y="21492"/>
                    <a:pt x="8394" y="21492"/>
                  </a:cubicBezTo>
                  <a:cubicBezTo>
                    <a:pt x="8541" y="21492"/>
                    <a:pt x="8688" y="21528"/>
                    <a:pt x="8817" y="21528"/>
                  </a:cubicBezTo>
                  <a:cubicBezTo>
                    <a:pt x="8835" y="21528"/>
                    <a:pt x="8854" y="21528"/>
                    <a:pt x="8872" y="21528"/>
                  </a:cubicBezTo>
                  <a:cubicBezTo>
                    <a:pt x="9019" y="21528"/>
                    <a:pt x="9147" y="21564"/>
                    <a:pt x="9294" y="21564"/>
                  </a:cubicBezTo>
                  <a:cubicBezTo>
                    <a:pt x="9313" y="21564"/>
                    <a:pt x="9349" y="21564"/>
                    <a:pt x="9368" y="21564"/>
                  </a:cubicBezTo>
                  <a:cubicBezTo>
                    <a:pt x="9515" y="21564"/>
                    <a:pt x="9643" y="21564"/>
                    <a:pt x="9790" y="21600"/>
                  </a:cubicBezTo>
                  <a:cubicBezTo>
                    <a:pt x="9809" y="21600"/>
                    <a:pt x="9845" y="21600"/>
                    <a:pt x="9864" y="21600"/>
                  </a:cubicBezTo>
                  <a:cubicBezTo>
                    <a:pt x="10011" y="21600"/>
                    <a:pt x="10158" y="21600"/>
                    <a:pt x="10304" y="21600"/>
                  </a:cubicBezTo>
                  <a:cubicBezTo>
                    <a:pt x="10323" y="21600"/>
                    <a:pt x="10341" y="21600"/>
                    <a:pt x="10360" y="21600"/>
                  </a:cubicBezTo>
                  <a:cubicBezTo>
                    <a:pt x="10506" y="21600"/>
                    <a:pt x="10672" y="21600"/>
                    <a:pt x="10819" y="21600"/>
                  </a:cubicBezTo>
                  <a:cubicBezTo>
                    <a:pt x="10966" y="21600"/>
                    <a:pt x="11131" y="21600"/>
                    <a:pt x="11278" y="21600"/>
                  </a:cubicBezTo>
                  <a:cubicBezTo>
                    <a:pt x="11296" y="21600"/>
                    <a:pt x="11315" y="21600"/>
                    <a:pt x="11333" y="21600"/>
                  </a:cubicBezTo>
                  <a:cubicBezTo>
                    <a:pt x="11480" y="21600"/>
                    <a:pt x="11627" y="21600"/>
                    <a:pt x="11774" y="21600"/>
                  </a:cubicBezTo>
                  <a:cubicBezTo>
                    <a:pt x="11792" y="21600"/>
                    <a:pt x="11829" y="21600"/>
                    <a:pt x="11847" y="21600"/>
                  </a:cubicBezTo>
                  <a:cubicBezTo>
                    <a:pt x="11994" y="21600"/>
                    <a:pt x="12123" y="21600"/>
                    <a:pt x="12270" y="21564"/>
                  </a:cubicBezTo>
                  <a:cubicBezTo>
                    <a:pt x="12288" y="21564"/>
                    <a:pt x="12325" y="21564"/>
                    <a:pt x="12343" y="21564"/>
                  </a:cubicBezTo>
                  <a:cubicBezTo>
                    <a:pt x="12490" y="21564"/>
                    <a:pt x="12619" y="21528"/>
                    <a:pt x="12766" y="21528"/>
                  </a:cubicBezTo>
                  <a:cubicBezTo>
                    <a:pt x="12784" y="21528"/>
                    <a:pt x="12802" y="21528"/>
                    <a:pt x="12821" y="21528"/>
                  </a:cubicBezTo>
                  <a:cubicBezTo>
                    <a:pt x="12967" y="21528"/>
                    <a:pt x="13114" y="21492"/>
                    <a:pt x="13243" y="21492"/>
                  </a:cubicBezTo>
                  <a:cubicBezTo>
                    <a:pt x="13243" y="21492"/>
                    <a:pt x="13243" y="21492"/>
                    <a:pt x="13261" y="21492"/>
                  </a:cubicBezTo>
                  <a:cubicBezTo>
                    <a:pt x="13408" y="21492"/>
                    <a:pt x="13555" y="21456"/>
                    <a:pt x="13684" y="21456"/>
                  </a:cubicBezTo>
                  <a:cubicBezTo>
                    <a:pt x="13702" y="21456"/>
                    <a:pt x="13721" y="21456"/>
                    <a:pt x="13739" y="21456"/>
                  </a:cubicBezTo>
                  <a:cubicBezTo>
                    <a:pt x="13867" y="21456"/>
                    <a:pt x="14014" y="21420"/>
                    <a:pt x="14143" y="21384"/>
                  </a:cubicBezTo>
                  <a:cubicBezTo>
                    <a:pt x="14161" y="21384"/>
                    <a:pt x="14180" y="21384"/>
                    <a:pt x="14216" y="21384"/>
                  </a:cubicBezTo>
                  <a:cubicBezTo>
                    <a:pt x="14345" y="21348"/>
                    <a:pt x="14474" y="21348"/>
                    <a:pt x="14602" y="21312"/>
                  </a:cubicBezTo>
                  <a:cubicBezTo>
                    <a:pt x="14602" y="21312"/>
                    <a:pt x="14621" y="21312"/>
                    <a:pt x="14621" y="21312"/>
                  </a:cubicBezTo>
                  <a:cubicBezTo>
                    <a:pt x="14639" y="21312"/>
                    <a:pt x="14639" y="21312"/>
                    <a:pt x="14657" y="21312"/>
                  </a:cubicBezTo>
                  <a:cubicBezTo>
                    <a:pt x="14804" y="21276"/>
                    <a:pt x="14933" y="21276"/>
                    <a:pt x="15080" y="21241"/>
                  </a:cubicBezTo>
                  <a:cubicBezTo>
                    <a:pt x="15098" y="21241"/>
                    <a:pt x="15117" y="21241"/>
                    <a:pt x="15135" y="21241"/>
                  </a:cubicBezTo>
                  <a:cubicBezTo>
                    <a:pt x="15282" y="21205"/>
                    <a:pt x="15410" y="21169"/>
                    <a:pt x="15539" y="21169"/>
                  </a:cubicBezTo>
                  <a:cubicBezTo>
                    <a:pt x="15557" y="21169"/>
                    <a:pt x="15576" y="21169"/>
                    <a:pt x="15576" y="21169"/>
                  </a:cubicBezTo>
                  <a:cubicBezTo>
                    <a:pt x="15723" y="21133"/>
                    <a:pt x="15851" y="21097"/>
                    <a:pt x="15980" y="21061"/>
                  </a:cubicBezTo>
                  <a:cubicBezTo>
                    <a:pt x="15998" y="21061"/>
                    <a:pt x="15998" y="21061"/>
                    <a:pt x="16017" y="21061"/>
                  </a:cubicBezTo>
                  <a:cubicBezTo>
                    <a:pt x="16163" y="21025"/>
                    <a:pt x="16292" y="20989"/>
                    <a:pt x="16421" y="20953"/>
                  </a:cubicBezTo>
                  <a:cubicBezTo>
                    <a:pt x="16421" y="20953"/>
                    <a:pt x="16421" y="20953"/>
                    <a:pt x="16421" y="20953"/>
                  </a:cubicBezTo>
                  <a:cubicBezTo>
                    <a:pt x="16421" y="20953"/>
                    <a:pt x="16421" y="20953"/>
                    <a:pt x="16439" y="20953"/>
                  </a:cubicBezTo>
                  <a:cubicBezTo>
                    <a:pt x="16549" y="20917"/>
                    <a:pt x="16641" y="20881"/>
                    <a:pt x="16751" y="20845"/>
                  </a:cubicBezTo>
                  <a:cubicBezTo>
                    <a:pt x="16770" y="20845"/>
                    <a:pt x="16788" y="20845"/>
                    <a:pt x="16806" y="20809"/>
                  </a:cubicBezTo>
                  <a:cubicBezTo>
                    <a:pt x="16898" y="20773"/>
                    <a:pt x="17009" y="20737"/>
                    <a:pt x="17100" y="20701"/>
                  </a:cubicBezTo>
                  <a:cubicBezTo>
                    <a:pt x="17119" y="20701"/>
                    <a:pt x="17137" y="20701"/>
                    <a:pt x="17155" y="20665"/>
                  </a:cubicBezTo>
                  <a:cubicBezTo>
                    <a:pt x="17247" y="20629"/>
                    <a:pt x="17339" y="20594"/>
                    <a:pt x="17431" y="20558"/>
                  </a:cubicBezTo>
                  <a:cubicBezTo>
                    <a:pt x="17449" y="20558"/>
                    <a:pt x="17449" y="20558"/>
                    <a:pt x="17468" y="20558"/>
                  </a:cubicBezTo>
                  <a:cubicBezTo>
                    <a:pt x="17560" y="20522"/>
                    <a:pt x="17651" y="20486"/>
                    <a:pt x="17743" y="20450"/>
                  </a:cubicBezTo>
                  <a:cubicBezTo>
                    <a:pt x="17762" y="20450"/>
                    <a:pt x="17762" y="20450"/>
                    <a:pt x="17780" y="20450"/>
                  </a:cubicBezTo>
                  <a:cubicBezTo>
                    <a:pt x="17798" y="20450"/>
                    <a:pt x="17798" y="20450"/>
                    <a:pt x="17817" y="20450"/>
                  </a:cubicBezTo>
                  <a:cubicBezTo>
                    <a:pt x="17909" y="20414"/>
                    <a:pt x="18000" y="20378"/>
                    <a:pt x="18074" y="20342"/>
                  </a:cubicBezTo>
                  <a:cubicBezTo>
                    <a:pt x="18074" y="20342"/>
                    <a:pt x="18074" y="20342"/>
                    <a:pt x="18074" y="20342"/>
                  </a:cubicBezTo>
                  <a:cubicBezTo>
                    <a:pt x="18166" y="20306"/>
                    <a:pt x="18239" y="20270"/>
                    <a:pt x="18331" y="20234"/>
                  </a:cubicBezTo>
                  <a:cubicBezTo>
                    <a:pt x="18349" y="20234"/>
                    <a:pt x="18368" y="20198"/>
                    <a:pt x="18386" y="20198"/>
                  </a:cubicBezTo>
                  <a:cubicBezTo>
                    <a:pt x="18478" y="20162"/>
                    <a:pt x="18551" y="20126"/>
                    <a:pt x="18625" y="20090"/>
                  </a:cubicBezTo>
                  <a:cubicBezTo>
                    <a:pt x="18625" y="20090"/>
                    <a:pt x="18643" y="20090"/>
                    <a:pt x="18643" y="20090"/>
                  </a:cubicBezTo>
                  <a:cubicBezTo>
                    <a:pt x="18717" y="20054"/>
                    <a:pt x="18790" y="20018"/>
                    <a:pt x="18864" y="19982"/>
                  </a:cubicBezTo>
                  <a:cubicBezTo>
                    <a:pt x="18882" y="19982"/>
                    <a:pt x="18882" y="19982"/>
                    <a:pt x="18900" y="19982"/>
                  </a:cubicBezTo>
                  <a:cubicBezTo>
                    <a:pt x="18900" y="19982"/>
                    <a:pt x="18919" y="19982"/>
                    <a:pt x="18919" y="19982"/>
                  </a:cubicBezTo>
                  <a:cubicBezTo>
                    <a:pt x="18992" y="19946"/>
                    <a:pt x="19084" y="19911"/>
                    <a:pt x="19158" y="19839"/>
                  </a:cubicBezTo>
                  <a:cubicBezTo>
                    <a:pt x="19176" y="19839"/>
                    <a:pt x="19176" y="19839"/>
                    <a:pt x="19194" y="19803"/>
                  </a:cubicBezTo>
                  <a:cubicBezTo>
                    <a:pt x="19268" y="19767"/>
                    <a:pt x="19323" y="19731"/>
                    <a:pt x="19396" y="19695"/>
                  </a:cubicBezTo>
                  <a:cubicBezTo>
                    <a:pt x="19415" y="19695"/>
                    <a:pt x="19415" y="19695"/>
                    <a:pt x="19433" y="19659"/>
                  </a:cubicBezTo>
                  <a:cubicBezTo>
                    <a:pt x="19507" y="19623"/>
                    <a:pt x="19580" y="19551"/>
                    <a:pt x="19654" y="19515"/>
                  </a:cubicBezTo>
                  <a:cubicBezTo>
                    <a:pt x="19672" y="19515"/>
                    <a:pt x="19690" y="19479"/>
                    <a:pt x="19690" y="19479"/>
                  </a:cubicBezTo>
                  <a:cubicBezTo>
                    <a:pt x="19764" y="19443"/>
                    <a:pt x="19837" y="19371"/>
                    <a:pt x="19892" y="19335"/>
                  </a:cubicBezTo>
                  <a:cubicBezTo>
                    <a:pt x="19892" y="19335"/>
                    <a:pt x="19892" y="19335"/>
                    <a:pt x="19892" y="19335"/>
                  </a:cubicBezTo>
                  <a:cubicBezTo>
                    <a:pt x="19892" y="19335"/>
                    <a:pt x="19892" y="19335"/>
                    <a:pt x="19892" y="19335"/>
                  </a:cubicBezTo>
                  <a:cubicBezTo>
                    <a:pt x="19966" y="19264"/>
                    <a:pt x="20058" y="19228"/>
                    <a:pt x="20131" y="19156"/>
                  </a:cubicBezTo>
                  <a:cubicBezTo>
                    <a:pt x="20131" y="19156"/>
                    <a:pt x="20150" y="19156"/>
                    <a:pt x="20150" y="19120"/>
                  </a:cubicBezTo>
                  <a:cubicBezTo>
                    <a:pt x="20223" y="19048"/>
                    <a:pt x="20296" y="19012"/>
                    <a:pt x="20352" y="18940"/>
                  </a:cubicBezTo>
                  <a:cubicBezTo>
                    <a:pt x="20370" y="18940"/>
                    <a:pt x="20370" y="18940"/>
                    <a:pt x="20388" y="18904"/>
                  </a:cubicBezTo>
                  <a:cubicBezTo>
                    <a:pt x="20462" y="18832"/>
                    <a:pt x="20517" y="18796"/>
                    <a:pt x="20572" y="18724"/>
                  </a:cubicBezTo>
                  <a:cubicBezTo>
                    <a:pt x="20590" y="18724"/>
                    <a:pt x="20590" y="18688"/>
                    <a:pt x="20609" y="18688"/>
                  </a:cubicBezTo>
                  <a:cubicBezTo>
                    <a:pt x="20664" y="18617"/>
                    <a:pt x="20719" y="18581"/>
                    <a:pt x="20774" y="18509"/>
                  </a:cubicBezTo>
                  <a:cubicBezTo>
                    <a:pt x="20774" y="18509"/>
                    <a:pt x="20774" y="18509"/>
                    <a:pt x="20792" y="18509"/>
                  </a:cubicBezTo>
                  <a:cubicBezTo>
                    <a:pt x="20792" y="18509"/>
                    <a:pt x="20792" y="18509"/>
                    <a:pt x="20811" y="18509"/>
                  </a:cubicBezTo>
                  <a:cubicBezTo>
                    <a:pt x="20866" y="18437"/>
                    <a:pt x="20921" y="18365"/>
                    <a:pt x="20976" y="18293"/>
                  </a:cubicBezTo>
                  <a:cubicBezTo>
                    <a:pt x="20976" y="18293"/>
                    <a:pt x="20995" y="18257"/>
                    <a:pt x="20995" y="18257"/>
                  </a:cubicBezTo>
                  <a:cubicBezTo>
                    <a:pt x="21050" y="18185"/>
                    <a:pt x="21086" y="18113"/>
                    <a:pt x="21141" y="18041"/>
                  </a:cubicBezTo>
                  <a:cubicBezTo>
                    <a:pt x="21141" y="18041"/>
                    <a:pt x="21160" y="18041"/>
                    <a:pt x="21160" y="18005"/>
                  </a:cubicBezTo>
                  <a:cubicBezTo>
                    <a:pt x="21197" y="17934"/>
                    <a:pt x="21252" y="17862"/>
                    <a:pt x="21288" y="17790"/>
                  </a:cubicBezTo>
                  <a:cubicBezTo>
                    <a:pt x="21288" y="17790"/>
                    <a:pt x="21288" y="17790"/>
                    <a:pt x="21307" y="17754"/>
                  </a:cubicBezTo>
                  <a:cubicBezTo>
                    <a:pt x="21344" y="17682"/>
                    <a:pt x="21380" y="17610"/>
                    <a:pt x="21417" y="17538"/>
                  </a:cubicBezTo>
                  <a:cubicBezTo>
                    <a:pt x="21417" y="17538"/>
                    <a:pt x="21417" y="17538"/>
                    <a:pt x="21417" y="17502"/>
                  </a:cubicBezTo>
                  <a:cubicBezTo>
                    <a:pt x="21416" y="17430"/>
                    <a:pt x="21435" y="17358"/>
                    <a:pt x="21471" y="17287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F9A9E5F1-1FE0-4359-870A-F7FDEBFB2C44}"/>
                </a:ext>
              </a:extLst>
            </p:cNvPr>
            <p:cNvSpPr/>
            <p:nvPr/>
          </p:nvSpPr>
          <p:spPr>
            <a:xfrm>
              <a:off x="5623408" y="2539660"/>
              <a:ext cx="2154147" cy="520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16769" y="0"/>
                    <a:pt x="21600" y="4868"/>
                    <a:pt x="21600" y="10800"/>
                  </a:cubicBezTo>
                  <a:cubicBezTo>
                    <a:pt x="21600" y="16808"/>
                    <a:pt x="16769" y="21600"/>
                    <a:pt x="10800" y="21600"/>
                  </a:cubicBezTo>
                  <a:cubicBezTo>
                    <a:pt x="4831" y="21600"/>
                    <a:pt x="0" y="16732"/>
                    <a:pt x="0" y="10800"/>
                  </a:cubicBezTo>
                  <a:cubicBezTo>
                    <a:pt x="0" y="4868"/>
                    <a:pt x="4831" y="0"/>
                    <a:pt x="10800" y="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5264C6B2-F450-46BE-9DF2-59817851D7D2}"/>
              </a:ext>
            </a:extLst>
          </p:cNvPr>
          <p:cNvGrpSpPr/>
          <p:nvPr/>
        </p:nvGrpSpPr>
        <p:grpSpPr>
          <a:xfrm>
            <a:off x="3317704" y="2176340"/>
            <a:ext cx="1615610" cy="833295"/>
            <a:chOff x="4432763" y="1796823"/>
            <a:chExt cx="2154147" cy="1111060"/>
          </a:xfrm>
        </p:grpSpPr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2BAF03FF-B384-44AE-A9B6-6DFD950832B5}"/>
                </a:ext>
              </a:extLst>
            </p:cNvPr>
            <p:cNvSpPr/>
            <p:nvPr/>
          </p:nvSpPr>
          <p:spPr>
            <a:xfrm>
              <a:off x="4432763" y="1806955"/>
              <a:ext cx="2154147" cy="1100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71" y="17287"/>
                  </a:moveTo>
                  <a:cubicBezTo>
                    <a:pt x="21471" y="17287"/>
                    <a:pt x="21471" y="17287"/>
                    <a:pt x="21471" y="17287"/>
                  </a:cubicBezTo>
                  <a:cubicBezTo>
                    <a:pt x="21508" y="17179"/>
                    <a:pt x="21526" y="17107"/>
                    <a:pt x="21545" y="17035"/>
                  </a:cubicBezTo>
                  <a:cubicBezTo>
                    <a:pt x="21545" y="17035"/>
                    <a:pt x="21545" y="17035"/>
                    <a:pt x="21545" y="17035"/>
                  </a:cubicBezTo>
                  <a:cubicBezTo>
                    <a:pt x="21563" y="16963"/>
                    <a:pt x="21582" y="16891"/>
                    <a:pt x="21582" y="16783"/>
                  </a:cubicBezTo>
                  <a:cubicBezTo>
                    <a:pt x="21582" y="16783"/>
                    <a:pt x="21582" y="16783"/>
                    <a:pt x="21582" y="16783"/>
                  </a:cubicBezTo>
                  <a:cubicBezTo>
                    <a:pt x="21582" y="16712"/>
                    <a:pt x="21600" y="16604"/>
                    <a:pt x="21600" y="16532"/>
                  </a:cubicBezTo>
                  <a:lnTo>
                    <a:pt x="21600" y="5103"/>
                  </a:lnTo>
                  <a:cubicBezTo>
                    <a:pt x="21600" y="2264"/>
                    <a:pt x="16769" y="0"/>
                    <a:pt x="10800" y="0"/>
                  </a:cubicBezTo>
                  <a:cubicBezTo>
                    <a:pt x="4831" y="0"/>
                    <a:pt x="0" y="2300"/>
                    <a:pt x="0" y="5103"/>
                  </a:cubicBezTo>
                  <a:lnTo>
                    <a:pt x="0" y="16532"/>
                  </a:lnTo>
                  <a:cubicBezTo>
                    <a:pt x="0" y="16604"/>
                    <a:pt x="0" y="16712"/>
                    <a:pt x="18" y="16783"/>
                  </a:cubicBezTo>
                  <a:cubicBezTo>
                    <a:pt x="18" y="16783"/>
                    <a:pt x="18" y="16783"/>
                    <a:pt x="18" y="16783"/>
                  </a:cubicBezTo>
                  <a:cubicBezTo>
                    <a:pt x="18" y="16855"/>
                    <a:pt x="37" y="16963"/>
                    <a:pt x="55" y="17035"/>
                  </a:cubicBezTo>
                  <a:cubicBezTo>
                    <a:pt x="55" y="17035"/>
                    <a:pt x="55" y="17035"/>
                    <a:pt x="55" y="17035"/>
                  </a:cubicBezTo>
                  <a:cubicBezTo>
                    <a:pt x="74" y="17107"/>
                    <a:pt x="92" y="17179"/>
                    <a:pt x="110" y="17287"/>
                  </a:cubicBezTo>
                  <a:cubicBezTo>
                    <a:pt x="110" y="17287"/>
                    <a:pt x="110" y="17287"/>
                    <a:pt x="110" y="17287"/>
                  </a:cubicBezTo>
                  <a:cubicBezTo>
                    <a:pt x="129" y="17358"/>
                    <a:pt x="165" y="17430"/>
                    <a:pt x="202" y="17502"/>
                  </a:cubicBezTo>
                  <a:cubicBezTo>
                    <a:pt x="202" y="17502"/>
                    <a:pt x="202" y="17502"/>
                    <a:pt x="202" y="17538"/>
                  </a:cubicBezTo>
                  <a:cubicBezTo>
                    <a:pt x="239" y="17610"/>
                    <a:pt x="276" y="17682"/>
                    <a:pt x="312" y="17754"/>
                  </a:cubicBezTo>
                  <a:cubicBezTo>
                    <a:pt x="312" y="17754"/>
                    <a:pt x="312" y="17754"/>
                    <a:pt x="331" y="17790"/>
                  </a:cubicBezTo>
                  <a:cubicBezTo>
                    <a:pt x="367" y="17862"/>
                    <a:pt x="404" y="17934"/>
                    <a:pt x="459" y="18005"/>
                  </a:cubicBezTo>
                  <a:cubicBezTo>
                    <a:pt x="459" y="18005"/>
                    <a:pt x="478" y="18005"/>
                    <a:pt x="478" y="18041"/>
                  </a:cubicBezTo>
                  <a:cubicBezTo>
                    <a:pt x="514" y="18113"/>
                    <a:pt x="569" y="18185"/>
                    <a:pt x="625" y="18257"/>
                  </a:cubicBezTo>
                  <a:cubicBezTo>
                    <a:pt x="625" y="18257"/>
                    <a:pt x="643" y="18293"/>
                    <a:pt x="643" y="18293"/>
                  </a:cubicBezTo>
                  <a:cubicBezTo>
                    <a:pt x="698" y="18365"/>
                    <a:pt x="753" y="18437"/>
                    <a:pt x="808" y="18509"/>
                  </a:cubicBezTo>
                  <a:cubicBezTo>
                    <a:pt x="808" y="18509"/>
                    <a:pt x="808" y="18509"/>
                    <a:pt x="827" y="18509"/>
                  </a:cubicBezTo>
                  <a:cubicBezTo>
                    <a:pt x="827" y="18509"/>
                    <a:pt x="827" y="18509"/>
                    <a:pt x="845" y="18509"/>
                  </a:cubicBezTo>
                  <a:cubicBezTo>
                    <a:pt x="900" y="18581"/>
                    <a:pt x="955" y="18617"/>
                    <a:pt x="1010" y="18688"/>
                  </a:cubicBezTo>
                  <a:cubicBezTo>
                    <a:pt x="1029" y="18688"/>
                    <a:pt x="1029" y="18724"/>
                    <a:pt x="1047" y="18724"/>
                  </a:cubicBezTo>
                  <a:cubicBezTo>
                    <a:pt x="1102" y="18796"/>
                    <a:pt x="1176" y="18832"/>
                    <a:pt x="1231" y="18904"/>
                  </a:cubicBezTo>
                  <a:cubicBezTo>
                    <a:pt x="1249" y="18904"/>
                    <a:pt x="1249" y="18904"/>
                    <a:pt x="1268" y="18940"/>
                  </a:cubicBezTo>
                  <a:cubicBezTo>
                    <a:pt x="1341" y="19012"/>
                    <a:pt x="1396" y="19048"/>
                    <a:pt x="1470" y="19120"/>
                  </a:cubicBezTo>
                  <a:cubicBezTo>
                    <a:pt x="1470" y="19120"/>
                    <a:pt x="1488" y="19120"/>
                    <a:pt x="1488" y="19156"/>
                  </a:cubicBezTo>
                  <a:cubicBezTo>
                    <a:pt x="1561" y="19228"/>
                    <a:pt x="1635" y="19264"/>
                    <a:pt x="1727" y="19335"/>
                  </a:cubicBezTo>
                  <a:cubicBezTo>
                    <a:pt x="1727" y="19335"/>
                    <a:pt x="1727" y="19335"/>
                    <a:pt x="1727" y="19335"/>
                  </a:cubicBezTo>
                  <a:cubicBezTo>
                    <a:pt x="1727" y="19335"/>
                    <a:pt x="1727" y="19335"/>
                    <a:pt x="1727" y="19335"/>
                  </a:cubicBezTo>
                  <a:cubicBezTo>
                    <a:pt x="1800" y="19371"/>
                    <a:pt x="1855" y="19443"/>
                    <a:pt x="1929" y="19479"/>
                  </a:cubicBezTo>
                  <a:cubicBezTo>
                    <a:pt x="1947" y="19479"/>
                    <a:pt x="1966" y="19515"/>
                    <a:pt x="1966" y="19515"/>
                  </a:cubicBezTo>
                  <a:cubicBezTo>
                    <a:pt x="2039" y="19551"/>
                    <a:pt x="2112" y="19623"/>
                    <a:pt x="2186" y="19659"/>
                  </a:cubicBezTo>
                  <a:cubicBezTo>
                    <a:pt x="2204" y="19659"/>
                    <a:pt x="2204" y="19659"/>
                    <a:pt x="2223" y="19695"/>
                  </a:cubicBezTo>
                  <a:cubicBezTo>
                    <a:pt x="2296" y="19731"/>
                    <a:pt x="2351" y="19767"/>
                    <a:pt x="2425" y="19803"/>
                  </a:cubicBezTo>
                  <a:cubicBezTo>
                    <a:pt x="2443" y="19803"/>
                    <a:pt x="2443" y="19803"/>
                    <a:pt x="2462" y="19839"/>
                  </a:cubicBezTo>
                  <a:cubicBezTo>
                    <a:pt x="2535" y="19875"/>
                    <a:pt x="2608" y="19911"/>
                    <a:pt x="2700" y="19982"/>
                  </a:cubicBezTo>
                  <a:cubicBezTo>
                    <a:pt x="2700" y="19982"/>
                    <a:pt x="2719" y="19982"/>
                    <a:pt x="2719" y="19982"/>
                  </a:cubicBezTo>
                  <a:cubicBezTo>
                    <a:pt x="2737" y="19982"/>
                    <a:pt x="2737" y="19982"/>
                    <a:pt x="2755" y="19982"/>
                  </a:cubicBezTo>
                  <a:cubicBezTo>
                    <a:pt x="2829" y="20018"/>
                    <a:pt x="2902" y="20054"/>
                    <a:pt x="2976" y="20090"/>
                  </a:cubicBezTo>
                  <a:cubicBezTo>
                    <a:pt x="2976" y="20090"/>
                    <a:pt x="2994" y="20090"/>
                    <a:pt x="2994" y="20090"/>
                  </a:cubicBezTo>
                  <a:cubicBezTo>
                    <a:pt x="3068" y="20126"/>
                    <a:pt x="3160" y="20162"/>
                    <a:pt x="3233" y="20198"/>
                  </a:cubicBezTo>
                  <a:cubicBezTo>
                    <a:pt x="3251" y="20198"/>
                    <a:pt x="3270" y="20234"/>
                    <a:pt x="3288" y="20234"/>
                  </a:cubicBezTo>
                  <a:cubicBezTo>
                    <a:pt x="3380" y="20270"/>
                    <a:pt x="3453" y="20306"/>
                    <a:pt x="3545" y="20342"/>
                  </a:cubicBezTo>
                  <a:cubicBezTo>
                    <a:pt x="3545" y="20342"/>
                    <a:pt x="3545" y="20342"/>
                    <a:pt x="3545" y="20342"/>
                  </a:cubicBezTo>
                  <a:cubicBezTo>
                    <a:pt x="3637" y="20378"/>
                    <a:pt x="3729" y="20414"/>
                    <a:pt x="3802" y="20450"/>
                  </a:cubicBezTo>
                  <a:cubicBezTo>
                    <a:pt x="3821" y="20450"/>
                    <a:pt x="3821" y="20450"/>
                    <a:pt x="3839" y="20450"/>
                  </a:cubicBezTo>
                  <a:cubicBezTo>
                    <a:pt x="3858" y="20450"/>
                    <a:pt x="3858" y="20450"/>
                    <a:pt x="3876" y="20450"/>
                  </a:cubicBezTo>
                  <a:cubicBezTo>
                    <a:pt x="3968" y="20486"/>
                    <a:pt x="4060" y="20522"/>
                    <a:pt x="4151" y="20558"/>
                  </a:cubicBezTo>
                  <a:cubicBezTo>
                    <a:pt x="4170" y="20558"/>
                    <a:pt x="4170" y="20558"/>
                    <a:pt x="4188" y="20558"/>
                  </a:cubicBezTo>
                  <a:cubicBezTo>
                    <a:pt x="4280" y="20594"/>
                    <a:pt x="4372" y="20629"/>
                    <a:pt x="4464" y="20665"/>
                  </a:cubicBezTo>
                  <a:cubicBezTo>
                    <a:pt x="4482" y="20665"/>
                    <a:pt x="4500" y="20665"/>
                    <a:pt x="4519" y="20701"/>
                  </a:cubicBezTo>
                  <a:cubicBezTo>
                    <a:pt x="4611" y="20737"/>
                    <a:pt x="4721" y="20773"/>
                    <a:pt x="4813" y="20809"/>
                  </a:cubicBezTo>
                  <a:cubicBezTo>
                    <a:pt x="4831" y="20809"/>
                    <a:pt x="4849" y="20809"/>
                    <a:pt x="4886" y="20845"/>
                  </a:cubicBezTo>
                  <a:cubicBezTo>
                    <a:pt x="4978" y="20881"/>
                    <a:pt x="5088" y="20917"/>
                    <a:pt x="5198" y="20953"/>
                  </a:cubicBezTo>
                  <a:cubicBezTo>
                    <a:pt x="5198" y="20953"/>
                    <a:pt x="5198" y="20953"/>
                    <a:pt x="5217" y="20953"/>
                  </a:cubicBezTo>
                  <a:cubicBezTo>
                    <a:pt x="5217" y="20953"/>
                    <a:pt x="5217" y="20953"/>
                    <a:pt x="5217" y="20953"/>
                  </a:cubicBezTo>
                  <a:cubicBezTo>
                    <a:pt x="5345" y="20989"/>
                    <a:pt x="5492" y="21025"/>
                    <a:pt x="5621" y="21061"/>
                  </a:cubicBezTo>
                  <a:cubicBezTo>
                    <a:pt x="5639" y="21061"/>
                    <a:pt x="5639" y="21061"/>
                    <a:pt x="5658" y="21061"/>
                  </a:cubicBezTo>
                  <a:cubicBezTo>
                    <a:pt x="5786" y="21097"/>
                    <a:pt x="5933" y="21133"/>
                    <a:pt x="6062" y="21169"/>
                  </a:cubicBezTo>
                  <a:cubicBezTo>
                    <a:pt x="6080" y="21169"/>
                    <a:pt x="6099" y="21169"/>
                    <a:pt x="6099" y="21169"/>
                  </a:cubicBezTo>
                  <a:cubicBezTo>
                    <a:pt x="6227" y="21205"/>
                    <a:pt x="6374" y="21241"/>
                    <a:pt x="6503" y="21241"/>
                  </a:cubicBezTo>
                  <a:cubicBezTo>
                    <a:pt x="6521" y="21241"/>
                    <a:pt x="6539" y="21241"/>
                    <a:pt x="6558" y="21241"/>
                  </a:cubicBezTo>
                  <a:cubicBezTo>
                    <a:pt x="6686" y="21276"/>
                    <a:pt x="6833" y="21312"/>
                    <a:pt x="6980" y="21312"/>
                  </a:cubicBezTo>
                  <a:cubicBezTo>
                    <a:pt x="6999" y="21312"/>
                    <a:pt x="6999" y="21312"/>
                    <a:pt x="7017" y="21312"/>
                  </a:cubicBezTo>
                  <a:cubicBezTo>
                    <a:pt x="7017" y="21312"/>
                    <a:pt x="7035" y="21312"/>
                    <a:pt x="7035" y="21312"/>
                  </a:cubicBezTo>
                  <a:cubicBezTo>
                    <a:pt x="7164" y="21348"/>
                    <a:pt x="7292" y="21348"/>
                    <a:pt x="7421" y="21384"/>
                  </a:cubicBezTo>
                  <a:cubicBezTo>
                    <a:pt x="7439" y="21384"/>
                    <a:pt x="7458" y="21384"/>
                    <a:pt x="7494" y="21384"/>
                  </a:cubicBezTo>
                  <a:cubicBezTo>
                    <a:pt x="7623" y="21420"/>
                    <a:pt x="7752" y="21420"/>
                    <a:pt x="7899" y="21456"/>
                  </a:cubicBezTo>
                  <a:cubicBezTo>
                    <a:pt x="7917" y="21456"/>
                    <a:pt x="7935" y="21456"/>
                    <a:pt x="7954" y="21456"/>
                  </a:cubicBezTo>
                  <a:cubicBezTo>
                    <a:pt x="8101" y="21492"/>
                    <a:pt x="8229" y="21492"/>
                    <a:pt x="8376" y="21492"/>
                  </a:cubicBezTo>
                  <a:cubicBezTo>
                    <a:pt x="8376" y="21492"/>
                    <a:pt x="8376" y="21492"/>
                    <a:pt x="8394" y="21492"/>
                  </a:cubicBezTo>
                  <a:cubicBezTo>
                    <a:pt x="8541" y="21492"/>
                    <a:pt x="8688" y="21528"/>
                    <a:pt x="8817" y="21528"/>
                  </a:cubicBezTo>
                  <a:cubicBezTo>
                    <a:pt x="8835" y="21528"/>
                    <a:pt x="8854" y="21528"/>
                    <a:pt x="8872" y="21528"/>
                  </a:cubicBezTo>
                  <a:cubicBezTo>
                    <a:pt x="9019" y="21528"/>
                    <a:pt x="9147" y="21564"/>
                    <a:pt x="9294" y="21564"/>
                  </a:cubicBezTo>
                  <a:cubicBezTo>
                    <a:pt x="9313" y="21564"/>
                    <a:pt x="9349" y="21564"/>
                    <a:pt x="9368" y="21564"/>
                  </a:cubicBezTo>
                  <a:cubicBezTo>
                    <a:pt x="9515" y="21564"/>
                    <a:pt x="9643" y="21564"/>
                    <a:pt x="9790" y="21600"/>
                  </a:cubicBezTo>
                  <a:cubicBezTo>
                    <a:pt x="9809" y="21600"/>
                    <a:pt x="9845" y="21600"/>
                    <a:pt x="9864" y="21600"/>
                  </a:cubicBezTo>
                  <a:cubicBezTo>
                    <a:pt x="10011" y="21600"/>
                    <a:pt x="10158" y="21600"/>
                    <a:pt x="10304" y="21600"/>
                  </a:cubicBezTo>
                  <a:cubicBezTo>
                    <a:pt x="10323" y="21600"/>
                    <a:pt x="10341" y="21600"/>
                    <a:pt x="10360" y="21600"/>
                  </a:cubicBezTo>
                  <a:cubicBezTo>
                    <a:pt x="10506" y="21600"/>
                    <a:pt x="10672" y="21600"/>
                    <a:pt x="10819" y="21600"/>
                  </a:cubicBezTo>
                  <a:cubicBezTo>
                    <a:pt x="10966" y="21600"/>
                    <a:pt x="11131" y="21600"/>
                    <a:pt x="11278" y="21600"/>
                  </a:cubicBezTo>
                  <a:cubicBezTo>
                    <a:pt x="11296" y="21600"/>
                    <a:pt x="11315" y="21600"/>
                    <a:pt x="11333" y="21600"/>
                  </a:cubicBezTo>
                  <a:cubicBezTo>
                    <a:pt x="11480" y="21600"/>
                    <a:pt x="11627" y="21600"/>
                    <a:pt x="11774" y="21600"/>
                  </a:cubicBezTo>
                  <a:cubicBezTo>
                    <a:pt x="11792" y="21600"/>
                    <a:pt x="11829" y="21600"/>
                    <a:pt x="11847" y="21600"/>
                  </a:cubicBezTo>
                  <a:cubicBezTo>
                    <a:pt x="11994" y="21600"/>
                    <a:pt x="12123" y="21600"/>
                    <a:pt x="12270" y="21564"/>
                  </a:cubicBezTo>
                  <a:cubicBezTo>
                    <a:pt x="12288" y="21564"/>
                    <a:pt x="12325" y="21564"/>
                    <a:pt x="12343" y="21564"/>
                  </a:cubicBezTo>
                  <a:cubicBezTo>
                    <a:pt x="12490" y="21564"/>
                    <a:pt x="12619" y="21528"/>
                    <a:pt x="12766" y="21528"/>
                  </a:cubicBezTo>
                  <a:cubicBezTo>
                    <a:pt x="12784" y="21528"/>
                    <a:pt x="12802" y="21528"/>
                    <a:pt x="12821" y="21528"/>
                  </a:cubicBezTo>
                  <a:cubicBezTo>
                    <a:pt x="12967" y="21528"/>
                    <a:pt x="13114" y="21492"/>
                    <a:pt x="13243" y="21492"/>
                  </a:cubicBezTo>
                  <a:cubicBezTo>
                    <a:pt x="13243" y="21492"/>
                    <a:pt x="13243" y="21492"/>
                    <a:pt x="13261" y="21492"/>
                  </a:cubicBezTo>
                  <a:cubicBezTo>
                    <a:pt x="13408" y="21492"/>
                    <a:pt x="13555" y="21456"/>
                    <a:pt x="13684" y="21456"/>
                  </a:cubicBezTo>
                  <a:cubicBezTo>
                    <a:pt x="13702" y="21456"/>
                    <a:pt x="13721" y="21456"/>
                    <a:pt x="13739" y="21456"/>
                  </a:cubicBezTo>
                  <a:cubicBezTo>
                    <a:pt x="13867" y="21456"/>
                    <a:pt x="14014" y="21420"/>
                    <a:pt x="14143" y="21384"/>
                  </a:cubicBezTo>
                  <a:cubicBezTo>
                    <a:pt x="14161" y="21384"/>
                    <a:pt x="14180" y="21384"/>
                    <a:pt x="14216" y="21384"/>
                  </a:cubicBezTo>
                  <a:cubicBezTo>
                    <a:pt x="14345" y="21348"/>
                    <a:pt x="14474" y="21348"/>
                    <a:pt x="14602" y="21312"/>
                  </a:cubicBezTo>
                  <a:cubicBezTo>
                    <a:pt x="14602" y="21312"/>
                    <a:pt x="14621" y="21312"/>
                    <a:pt x="14621" y="21312"/>
                  </a:cubicBezTo>
                  <a:cubicBezTo>
                    <a:pt x="14639" y="21312"/>
                    <a:pt x="14639" y="21312"/>
                    <a:pt x="14657" y="21312"/>
                  </a:cubicBezTo>
                  <a:cubicBezTo>
                    <a:pt x="14804" y="21276"/>
                    <a:pt x="14933" y="21276"/>
                    <a:pt x="15080" y="21241"/>
                  </a:cubicBezTo>
                  <a:cubicBezTo>
                    <a:pt x="15098" y="21241"/>
                    <a:pt x="15117" y="21241"/>
                    <a:pt x="15135" y="21241"/>
                  </a:cubicBezTo>
                  <a:cubicBezTo>
                    <a:pt x="15282" y="21205"/>
                    <a:pt x="15410" y="21169"/>
                    <a:pt x="15539" y="21169"/>
                  </a:cubicBezTo>
                  <a:cubicBezTo>
                    <a:pt x="15557" y="21169"/>
                    <a:pt x="15576" y="21169"/>
                    <a:pt x="15576" y="21169"/>
                  </a:cubicBezTo>
                  <a:cubicBezTo>
                    <a:pt x="15723" y="21133"/>
                    <a:pt x="15851" y="21097"/>
                    <a:pt x="15980" y="21061"/>
                  </a:cubicBezTo>
                  <a:cubicBezTo>
                    <a:pt x="15998" y="21061"/>
                    <a:pt x="15998" y="21061"/>
                    <a:pt x="16017" y="21061"/>
                  </a:cubicBezTo>
                  <a:cubicBezTo>
                    <a:pt x="16163" y="21025"/>
                    <a:pt x="16292" y="20989"/>
                    <a:pt x="16421" y="20953"/>
                  </a:cubicBezTo>
                  <a:cubicBezTo>
                    <a:pt x="16421" y="20953"/>
                    <a:pt x="16421" y="20953"/>
                    <a:pt x="16421" y="20953"/>
                  </a:cubicBezTo>
                  <a:cubicBezTo>
                    <a:pt x="16421" y="20953"/>
                    <a:pt x="16421" y="20953"/>
                    <a:pt x="16439" y="20953"/>
                  </a:cubicBezTo>
                  <a:cubicBezTo>
                    <a:pt x="16549" y="20917"/>
                    <a:pt x="16641" y="20881"/>
                    <a:pt x="16751" y="20845"/>
                  </a:cubicBezTo>
                  <a:cubicBezTo>
                    <a:pt x="16770" y="20845"/>
                    <a:pt x="16788" y="20845"/>
                    <a:pt x="16806" y="20809"/>
                  </a:cubicBezTo>
                  <a:cubicBezTo>
                    <a:pt x="16898" y="20773"/>
                    <a:pt x="17009" y="20737"/>
                    <a:pt x="17100" y="20701"/>
                  </a:cubicBezTo>
                  <a:cubicBezTo>
                    <a:pt x="17119" y="20701"/>
                    <a:pt x="17137" y="20701"/>
                    <a:pt x="17155" y="20665"/>
                  </a:cubicBezTo>
                  <a:cubicBezTo>
                    <a:pt x="17247" y="20629"/>
                    <a:pt x="17339" y="20594"/>
                    <a:pt x="17431" y="20558"/>
                  </a:cubicBezTo>
                  <a:cubicBezTo>
                    <a:pt x="17449" y="20558"/>
                    <a:pt x="17449" y="20558"/>
                    <a:pt x="17468" y="20558"/>
                  </a:cubicBezTo>
                  <a:cubicBezTo>
                    <a:pt x="17560" y="20522"/>
                    <a:pt x="17651" y="20486"/>
                    <a:pt x="17743" y="20450"/>
                  </a:cubicBezTo>
                  <a:cubicBezTo>
                    <a:pt x="17762" y="20450"/>
                    <a:pt x="17762" y="20450"/>
                    <a:pt x="17780" y="20450"/>
                  </a:cubicBezTo>
                  <a:cubicBezTo>
                    <a:pt x="17798" y="20450"/>
                    <a:pt x="17798" y="20450"/>
                    <a:pt x="17817" y="20450"/>
                  </a:cubicBezTo>
                  <a:cubicBezTo>
                    <a:pt x="17909" y="20414"/>
                    <a:pt x="18000" y="20378"/>
                    <a:pt x="18074" y="20342"/>
                  </a:cubicBezTo>
                  <a:cubicBezTo>
                    <a:pt x="18074" y="20342"/>
                    <a:pt x="18074" y="20342"/>
                    <a:pt x="18074" y="20342"/>
                  </a:cubicBezTo>
                  <a:cubicBezTo>
                    <a:pt x="18166" y="20306"/>
                    <a:pt x="18239" y="20270"/>
                    <a:pt x="18331" y="20234"/>
                  </a:cubicBezTo>
                  <a:cubicBezTo>
                    <a:pt x="18349" y="20234"/>
                    <a:pt x="18368" y="20198"/>
                    <a:pt x="18386" y="20198"/>
                  </a:cubicBezTo>
                  <a:cubicBezTo>
                    <a:pt x="18478" y="20162"/>
                    <a:pt x="18551" y="20126"/>
                    <a:pt x="18625" y="20090"/>
                  </a:cubicBezTo>
                  <a:cubicBezTo>
                    <a:pt x="18625" y="20090"/>
                    <a:pt x="18643" y="20090"/>
                    <a:pt x="18643" y="20090"/>
                  </a:cubicBezTo>
                  <a:cubicBezTo>
                    <a:pt x="18717" y="20054"/>
                    <a:pt x="18790" y="20018"/>
                    <a:pt x="18864" y="19982"/>
                  </a:cubicBezTo>
                  <a:cubicBezTo>
                    <a:pt x="18882" y="19982"/>
                    <a:pt x="18882" y="19982"/>
                    <a:pt x="18900" y="19982"/>
                  </a:cubicBezTo>
                  <a:cubicBezTo>
                    <a:pt x="18900" y="19982"/>
                    <a:pt x="18919" y="19982"/>
                    <a:pt x="18919" y="19982"/>
                  </a:cubicBezTo>
                  <a:cubicBezTo>
                    <a:pt x="18992" y="19946"/>
                    <a:pt x="19084" y="19911"/>
                    <a:pt x="19158" y="19839"/>
                  </a:cubicBezTo>
                  <a:cubicBezTo>
                    <a:pt x="19176" y="19839"/>
                    <a:pt x="19176" y="19839"/>
                    <a:pt x="19194" y="19803"/>
                  </a:cubicBezTo>
                  <a:cubicBezTo>
                    <a:pt x="19268" y="19767"/>
                    <a:pt x="19323" y="19731"/>
                    <a:pt x="19396" y="19695"/>
                  </a:cubicBezTo>
                  <a:cubicBezTo>
                    <a:pt x="19415" y="19695"/>
                    <a:pt x="19415" y="19695"/>
                    <a:pt x="19433" y="19659"/>
                  </a:cubicBezTo>
                  <a:cubicBezTo>
                    <a:pt x="19507" y="19623"/>
                    <a:pt x="19580" y="19551"/>
                    <a:pt x="19654" y="19515"/>
                  </a:cubicBezTo>
                  <a:cubicBezTo>
                    <a:pt x="19672" y="19515"/>
                    <a:pt x="19690" y="19479"/>
                    <a:pt x="19690" y="19479"/>
                  </a:cubicBezTo>
                  <a:cubicBezTo>
                    <a:pt x="19764" y="19443"/>
                    <a:pt x="19837" y="19371"/>
                    <a:pt x="19892" y="19335"/>
                  </a:cubicBezTo>
                  <a:cubicBezTo>
                    <a:pt x="19892" y="19335"/>
                    <a:pt x="19892" y="19335"/>
                    <a:pt x="19892" y="19335"/>
                  </a:cubicBezTo>
                  <a:cubicBezTo>
                    <a:pt x="19892" y="19335"/>
                    <a:pt x="19892" y="19335"/>
                    <a:pt x="19892" y="19335"/>
                  </a:cubicBezTo>
                  <a:cubicBezTo>
                    <a:pt x="19966" y="19264"/>
                    <a:pt x="20058" y="19228"/>
                    <a:pt x="20131" y="19156"/>
                  </a:cubicBezTo>
                  <a:cubicBezTo>
                    <a:pt x="20131" y="19156"/>
                    <a:pt x="20150" y="19156"/>
                    <a:pt x="20150" y="19120"/>
                  </a:cubicBezTo>
                  <a:cubicBezTo>
                    <a:pt x="20223" y="19048"/>
                    <a:pt x="20296" y="19012"/>
                    <a:pt x="20352" y="18940"/>
                  </a:cubicBezTo>
                  <a:cubicBezTo>
                    <a:pt x="20370" y="18940"/>
                    <a:pt x="20370" y="18940"/>
                    <a:pt x="20388" y="18904"/>
                  </a:cubicBezTo>
                  <a:cubicBezTo>
                    <a:pt x="20462" y="18832"/>
                    <a:pt x="20517" y="18796"/>
                    <a:pt x="20572" y="18724"/>
                  </a:cubicBezTo>
                  <a:cubicBezTo>
                    <a:pt x="20590" y="18724"/>
                    <a:pt x="20590" y="18688"/>
                    <a:pt x="20609" y="18688"/>
                  </a:cubicBezTo>
                  <a:cubicBezTo>
                    <a:pt x="20664" y="18617"/>
                    <a:pt x="20719" y="18581"/>
                    <a:pt x="20774" y="18509"/>
                  </a:cubicBezTo>
                  <a:cubicBezTo>
                    <a:pt x="20774" y="18509"/>
                    <a:pt x="20774" y="18509"/>
                    <a:pt x="20792" y="18509"/>
                  </a:cubicBezTo>
                  <a:cubicBezTo>
                    <a:pt x="20792" y="18509"/>
                    <a:pt x="20792" y="18509"/>
                    <a:pt x="20811" y="18509"/>
                  </a:cubicBezTo>
                  <a:cubicBezTo>
                    <a:pt x="20866" y="18437"/>
                    <a:pt x="20921" y="18365"/>
                    <a:pt x="20976" y="18293"/>
                  </a:cubicBezTo>
                  <a:cubicBezTo>
                    <a:pt x="20976" y="18293"/>
                    <a:pt x="20995" y="18257"/>
                    <a:pt x="20995" y="18257"/>
                  </a:cubicBezTo>
                  <a:cubicBezTo>
                    <a:pt x="21050" y="18185"/>
                    <a:pt x="21086" y="18113"/>
                    <a:pt x="21141" y="18041"/>
                  </a:cubicBezTo>
                  <a:cubicBezTo>
                    <a:pt x="21141" y="18041"/>
                    <a:pt x="21160" y="18041"/>
                    <a:pt x="21160" y="18005"/>
                  </a:cubicBezTo>
                  <a:cubicBezTo>
                    <a:pt x="21197" y="17934"/>
                    <a:pt x="21252" y="17862"/>
                    <a:pt x="21288" y="17790"/>
                  </a:cubicBezTo>
                  <a:cubicBezTo>
                    <a:pt x="21288" y="17790"/>
                    <a:pt x="21288" y="17790"/>
                    <a:pt x="21307" y="17754"/>
                  </a:cubicBezTo>
                  <a:cubicBezTo>
                    <a:pt x="21344" y="17682"/>
                    <a:pt x="21380" y="17610"/>
                    <a:pt x="21417" y="17538"/>
                  </a:cubicBezTo>
                  <a:cubicBezTo>
                    <a:pt x="21417" y="17538"/>
                    <a:pt x="21417" y="17538"/>
                    <a:pt x="21417" y="17502"/>
                  </a:cubicBezTo>
                  <a:cubicBezTo>
                    <a:pt x="21416" y="17430"/>
                    <a:pt x="21435" y="17358"/>
                    <a:pt x="21471" y="17287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F9FD325D-1F3D-422C-AD42-779855248DB4}"/>
                </a:ext>
              </a:extLst>
            </p:cNvPr>
            <p:cNvSpPr/>
            <p:nvPr/>
          </p:nvSpPr>
          <p:spPr>
            <a:xfrm>
              <a:off x="4432763" y="1796823"/>
              <a:ext cx="2154147" cy="520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16769" y="0"/>
                    <a:pt x="21600" y="4868"/>
                    <a:pt x="21600" y="10800"/>
                  </a:cubicBezTo>
                  <a:cubicBezTo>
                    <a:pt x="21600" y="16808"/>
                    <a:pt x="16769" y="21600"/>
                    <a:pt x="10800" y="21600"/>
                  </a:cubicBezTo>
                  <a:cubicBezTo>
                    <a:pt x="4831" y="21600"/>
                    <a:pt x="0" y="16732"/>
                    <a:pt x="0" y="10800"/>
                  </a:cubicBezTo>
                  <a:cubicBezTo>
                    <a:pt x="18" y="4868"/>
                    <a:pt x="4849" y="0"/>
                    <a:pt x="10800" y="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970BF702-F1A6-4345-AAE9-13E988020317}"/>
              </a:ext>
            </a:extLst>
          </p:cNvPr>
          <p:cNvGrpSpPr/>
          <p:nvPr/>
        </p:nvGrpSpPr>
        <p:grpSpPr>
          <a:xfrm>
            <a:off x="4210688" y="1621723"/>
            <a:ext cx="1615610" cy="825696"/>
            <a:chOff x="5623408" y="1019297"/>
            <a:chExt cx="2154147" cy="1100928"/>
          </a:xfrm>
        </p:grpSpPr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AE00DACA-CA94-416D-860B-CF0150CB43F8}"/>
                </a:ext>
              </a:extLst>
            </p:cNvPr>
            <p:cNvSpPr/>
            <p:nvPr/>
          </p:nvSpPr>
          <p:spPr>
            <a:xfrm>
              <a:off x="5623408" y="1019297"/>
              <a:ext cx="2154147" cy="1100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71" y="17287"/>
                  </a:moveTo>
                  <a:cubicBezTo>
                    <a:pt x="21471" y="17287"/>
                    <a:pt x="21471" y="17287"/>
                    <a:pt x="21471" y="17287"/>
                  </a:cubicBezTo>
                  <a:cubicBezTo>
                    <a:pt x="21508" y="17179"/>
                    <a:pt x="21526" y="17107"/>
                    <a:pt x="21545" y="17035"/>
                  </a:cubicBezTo>
                  <a:cubicBezTo>
                    <a:pt x="21545" y="17035"/>
                    <a:pt x="21545" y="17035"/>
                    <a:pt x="21545" y="17035"/>
                  </a:cubicBezTo>
                  <a:cubicBezTo>
                    <a:pt x="21563" y="16963"/>
                    <a:pt x="21582" y="16891"/>
                    <a:pt x="21582" y="16783"/>
                  </a:cubicBezTo>
                  <a:cubicBezTo>
                    <a:pt x="21582" y="16783"/>
                    <a:pt x="21582" y="16783"/>
                    <a:pt x="21582" y="16783"/>
                  </a:cubicBezTo>
                  <a:cubicBezTo>
                    <a:pt x="21582" y="16712"/>
                    <a:pt x="21600" y="16604"/>
                    <a:pt x="21600" y="16532"/>
                  </a:cubicBezTo>
                  <a:lnTo>
                    <a:pt x="21600" y="5103"/>
                  </a:lnTo>
                  <a:cubicBezTo>
                    <a:pt x="21600" y="2264"/>
                    <a:pt x="16769" y="0"/>
                    <a:pt x="10800" y="0"/>
                  </a:cubicBezTo>
                  <a:cubicBezTo>
                    <a:pt x="4831" y="0"/>
                    <a:pt x="0" y="2300"/>
                    <a:pt x="0" y="5103"/>
                  </a:cubicBezTo>
                  <a:lnTo>
                    <a:pt x="0" y="16532"/>
                  </a:lnTo>
                  <a:cubicBezTo>
                    <a:pt x="0" y="16604"/>
                    <a:pt x="0" y="16712"/>
                    <a:pt x="18" y="16783"/>
                  </a:cubicBezTo>
                  <a:cubicBezTo>
                    <a:pt x="18" y="16783"/>
                    <a:pt x="18" y="16783"/>
                    <a:pt x="18" y="16783"/>
                  </a:cubicBezTo>
                  <a:cubicBezTo>
                    <a:pt x="18" y="16855"/>
                    <a:pt x="37" y="16963"/>
                    <a:pt x="55" y="17035"/>
                  </a:cubicBezTo>
                  <a:cubicBezTo>
                    <a:pt x="55" y="17035"/>
                    <a:pt x="55" y="17035"/>
                    <a:pt x="55" y="17035"/>
                  </a:cubicBezTo>
                  <a:cubicBezTo>
                    <a:pt x="74" y="17107"/>
                    <a:pt x="92" y="17179"/>
                    <a:pt x="110" y="17287"/>
                  </a:cubicBezTo>
                  <a:cubicBezTo>
                    <a:pt x="110" y="17287"/>
                    <a:pt x="110" y="17287"/>
                    <a:pt x="110" y="17287"/>
                  </a:cubicBezTo>
                  <a:cubicBezTo>
                    <a:pt x="129" y="17358"/>
                    <a:pt x="165" y="17430"/>
                    <a:pt x="202" y="17502"/>
                  </a:cubicBezTo>
                  <a:cubicBezTo>
                    <a:pt x="202" y="17502"/>
                    <a:pt x="202" y="17502"/>
                    <a:pt x="202" y="17538"/>
                  </a:cubicBezTo>
                  <a:cubicBezTo>
                    <a:pt x="239" y="17610"/>
                    <a:pt x="276" y="17682"/>
                    <a:pt x="312" y="17754"/>
                  </a:cubicBezTo>
                  <a:cubicBezTo>
                    <a:pt x="312" y="17754"/>
                    <a:pt x="312" y="17754"/>
                    <a:pt x="331" y="17790"/>
                  </a:cubicBezTo>
                  <a:cubicBezTo>
                    <a:pt x="367" y="17862"/>
                    <a:pt x="404" y="17934"/>
                    <a:pt x="459" y="18005"/>
                  </a:cubicBezTo>
                  <a:cubicBezTo>
                    <a:pt x="459" y="18005"/>
                    <a:pt x="478" y="18005"/>
                    <a:pt x="478" y="18041"/>
                  </a:cubicBezTo>
                  <a:cubicBezTo>
                    <a:pt x="514" y="18113"/>
                    <a:pt x="569" y="18185"/>
                    <a:pt x="625" y="18257"/>
                  </a:cubicBezTo>
                  <a:cubicBezTo>
                    <a:pt x="625" y="18257"/>
                    <a:pt x="643" y="18293"/>
                    <a:pt x="643" y="18293"/>
                  </a:cubicBezTo>
                  <a:cubicBezTo>
                    <a:pt x="698" y="18365"/>
                    <a:pt x="753" y="18437"/>
                    <a:pt x="808" y="18509"/>
                  </a:cubicBezTo>
                  <a:cubicBezTo>
                    <a:pt x="808" y="18509"/>
                    <a:pt x="808" y="18509"/>
                    <a:pt x="827" y="18509"/>
                  </a:cubicBezTo>
                  <a:cubicBezTo>
                    <a:pt x="827" y="18509"/>
                    <a:pt x="827" y="18509"/>
                    <a:pt x="845" y="18509"/>
                  </a:cubicBezTo>
                  <a:cubicBezTo>
                    <a:pt x="900" y="18581"/>
                    <a:pt x="955" y="18617"/>
                    <a:pt x="1010" y="18688"/>
                  </a:cubicBezTo>
                  <a:cubicBezTo>
                    <a:pt x="1029" y="18688"/>
                    <a:pt x="1029" y="18724"/>
                    <a:pt x="1047" y="18724"/>
                  </a:cubicBezTo>
                  <a:cubicBezTo>
                    <a:pt x="1102" y="18796"/>
                    <a:pt x="1176" y="18832"/>
                    <a:pt x="1231" y="18904"/>
                  </a:cubicBezTo>
                  <a:cubicBezTo>
                    <a:pt x="1249" y="18904"/>
                    <a:pt x="1249" y="18904"/>
                    <a:pt x="1268" y="18940"/>
                  </a:cubicBezTo>
                  <a:cubicBezTo>
                    <a:pt x="1341" y="19012"/>
                    <a:pt x="1396" y="19048"/>
                    <a:pt x="1470" y="19120"/>
                  </a:cubicBezTo>
                  <a:cubicBezTo>
                    <a:pt x="1470" y="19120"/>
                    <a:pt x="1488" y="19120"/>
                    <a:pt x="1488" y="19156"/>
                  </a:cubicBezTo>
                  <a:cubicBezTo>
                    <a:pt x="1561" y="19228"/>
                    <a:pt x="1635" y="19264"/>
                    <a:pt x="1727" y="19335"/>
                  </a:cubicBezTo>
                  <a:cubicBezTo>
                    <a:pt x="1727" y="19335"/>
                    <a:pt x="1727" y="19335"/>
                    <a:pt x="1727" y="19335"/>
                  </a:cubicBezTo>
                  <a:cubicBezTo>
                    <a:pt x="1727" y="19335"/>
                    <a:pt x="1727" y="19335"/>
                    <a:pt x="1727" y="19335"/>
                  </a:cubicBezTo>
                  <a:cubicBezTo>
                    <a:pt x="1800" y="19371"/>
                    <a:pt x="1855" y="19443"/>
                    <a:pt x="1929" y="19479"/>
                  </a:cubicBezTo>
                  <a:cubicBezTo>
                    <a:pt x="1947" y="19479"/>
                    <a:pt x="1966" y="19515"/>
                    <a:pt x="1966" y="19515"/>
                  </a:cubicBezTo>
                  <a:cubicBezTo>
                    <a:pt x="2039" y="19551"/>
                    <a:pt x="2112" y="19623"/>
                    <a:pt x="2186" y="19659"/>
                  </a:cubicBezTo>
                  <a:cubicBezTo>
                    <a:pt x="2204" y="19659"/>
                    <a:pt x="2204" y="19659"/>
                    <a:pt x="2223" y="19695"/>
                  </a:cubicBezTo>
                  <a:cubicBezTo>
                    <a:pt x="2296" y="19731"/>
                    <a:pt x="2351" y="19767"/>
                    <a:pt x="2425" y="19803"/>
                  </a:cubicBezTo>
                  <a:cubicBezTo>
                    <a:pt x="2443" y="19803"/>
                    <a:pt x="2443" y="19803"/>
                    <a:pt x="2462" y="19839"/>
                  </a:cubicBezTo>
                  <a:cubicBezTo>
                    <a:pt x="2535" y="19875"/>
                    <a:pt x="2608" y="19911"/>
                    <a:pt x="2700" y="19982"/>
                  </a:cubicBezTo>
                  <a:cubicBezTo>
                    <a:pt x="2700" y="19982"/>
                    <a:pt x="2719" y="19982"/>
                    <a:pt x="2719" y="19982"/>
                  </a:cubicBezTo>
                  <a:cubicBezTo>
                    <a:pt x="2737" y="19982"/>
                    <a:pt x="2737" y="19982"/>
                    <a:pt x="2755" y="19982"/>
                  </a:cubicBezTo>
                  <a:cubicBezTo>
                    <a:pt x="2829" y="20018"/>
                    <a:pt x="2902" y="20054"/>
                    <a:pt x="2976" y="20090"/>
                  </a:cubicBezTo>
                  <a:cubicBezTo>
                    <a:pt x="2976" y="20090"/>
                    <a:pt x="2994" y="20090"/>
                    <a:pt x="2994" y="20090"/>
                  </a:cubicBezTo>
                  <a:cubicBezTo>
                    <a:pt x="3068" y="20126"/>
                    <a:pt x="3160" y="20162"/>
                    <a:pt x="3233" y="20198"/>
                  </a:cubicBezTo>
                  <a:cubicBezTo>
                    <a:pt x="3251" y="20198"/>
                    <a:pt x="3270" y="20234"/>
                    <a:pt x="3288" y="20234"/>
                  </a:cubicBezTo>
                  <a:cubicBezTo>
                    <a:pt x="3380" y="20270"/>
                    <a:pt x="3453" y="20306"/>
                    <a:pt x="3545" y="20342"/>
                  </a:cubicBezTo>
                  <a:cubicBezTo>
                    <a:pt x="3545" y="20342"/>
                    <a:pt x="3545" y="20342"/>
                    <a:pt x="3545" y="20342"/>
                  </a:cubicBezTo>
                  <a:cubicBezTo>
                    <a:pt x="3637" y="20378"/>
                    <a:pt x="3729" y="20414"/>
                    <a:pt x="3802" y="20450"/>
                  </a:cubicBezTo>
                  <a:cubicBezTo>
                    <a:pt x="3821" y="20450"/>
                    <a:pt x="3821" y="20450"/>
                    <a:pt x="3839" y="20450"/>
                  </a:cubicBezTo>
                  <a:cubicBezTo>
                    <a:pt x="3858" y="20450"/>
                    <a:pt x="3858" y="20450"/>
                    <a:pt x="3876" y="20450"/>
                  </a:cubicBezTo>
                  <a:cubicBezTo>
                    <a:pt x="3968" y="20486"/>
                    <a:pt x="4060" y="20522"/>
                    <a:pt x="4151" y="20558"/>
                  </a:cubicBezTo>
                  <a:cubicBezTo>
                    <a:pt x="4170" y="20558"/>
                    <a:pt x="4170" y="20558"/>
                    <a:pt x="4188" y="20558"/>
                  </a:cubicBezTo>
                  <a:cubicBezTo>
                    <a:pt x="4280" y="20594"/>
                    <a:pt x="4372" y="20629"/>
                    <a:pt x="4464" y="20665"/>
                  </a:cubicBezTo>
                  <a:cubicBezTo>
                    <a:pt x="4482" y="20665"/>
                    <a:pt x="4500" y="20665"/>
                    <a:pt x="4519" y="20701"/>
                  </a:cubicBezTo>
                  <a:cubicBezTo>
                    <a:pt x="4611" y="20737"/>
                    <a:pt x="4721" y="20773"/>
                    <a:pt x="4813" y="20809"/>
                  </a:cubicBezTo>
                  <a:cubicBezTo>
                    <a:pt x="4831" y="20809"/>
                    <a:pt x="4849" y="20809"/>
                    <a:pt x="4886" y="20845"/>
                  </a:cubicBezTo>
                  <a:cubicBezTo>
                    <a:pt x="4978" y="20881"/>
                    <a:pt x="5088" y="20917"/>
                    <a:pt x="5198" y="20953"/>
                  </a:cubicBezTo>
                  <a:cubicBezTo>
                    <a:pt x="5198" y="20953"/>
                    <a:pt x="5198" y="20953"/>
                    <a:pt x="5217" y="20953"/>
                  </a:cubicBezTo>
                  <a:cubicBezTo>
                    <a:pt x="5217" y="20953"/>
                    <a:pt x="5217" y="20953"/>
                    <a:pt x="5217" y="20953"/>
                  </a:cubicBezTo>
                  <a:cubicBezTo>
                    <a:pt x="5345" y="20989"/>
                    <a:pt x="5492" y="21025"/>
                    <a:pt x="5621" y="21061"/>
                  </a:cubicBezTo>
                  <a:cubicBezTo>
                    <a:pt x="5639" y="21061"/>
                    <a:pt x="5639" y="21061"/>
                    <a:pt x="5658" y="21061"/>
                  </a:cubicBezTo>
                  <a:cubicBezTo>
                    <a:pt x="5786" y="21097"/>
                    <a:pt x="5933" y="21133"/>
                    <a:pt x="6062" y="21169"/>
                  </a:cubicBezTo>
                  <a:cubicBezTo>
                    <a:pt x="6080" y="21169"/>
                    <a:pt x="6099" y="21169"/>
                    <a:pt x="6099" y="21169"/>
                  </a:cubicBezTo>
                  <a:cubicBezTo>
                    <a:pt x="6227" y="21205"/>
                    <a:pt x="6374" y="21241"/>
                    <a:pt x="6503" y="21241"/>
                  </a:cubicBezTo>
                  <a:cubicBezTo>
                    <a:pt x="6521" y="21241"/>
                    <a:pt x="6539" y="21241"/>
                    <a:pt x="6558" y="21241"/>
                  </a:cubicBezTo>
                  <a:cubicBezTo>
                    <a:pt x="6686" y="21276"/>
                    <a:pt x="6833" y="21276"/>
                    <a:pt x="6980" y="21312"/>
                  </a:cubicBezTo>
                  <a:cubicBezTo>
                    <a:pt x="6999" y="21312"/>
                    <a:pt x="6999" y="21312"/>
                    <a:pt x="7017" y="21312"/>
                  </a:cubicBezTo>
                  <a:cubicBezTo>
                    <a:pt x="7017" y="21312"/>
                    <a:pt x="7035" y="21312"/>
                    <a:pt x="7035" y="21312"/>
                  </a:cubicBezTo>
                  <a:cubicBezTo>
                    <a:pt x="7164" y="21348"/>
                    <a:pt x="7292" y="21348"/>
                    <a:pt x="7421" y="21384"/>
                  </a:cubicBezTo>
                  <a:cubicBezTo>
                    <a:pt x="7439" y="21384"/>
                    <a:pt x="7458" y="21384"/>
                    <a:pt x="7494" y="21384"/>
                  </a:cubicBezTo>
                  <a:cubicBezTo>
                    <a:pt x="7623" y="21420"/>
                    <a:pt x="7752" y="21420"/>
                    <a:pt x="7899" y="21456"/>
                  </a:cubicBezTo>
                  <a:cubicBezTo>
                    <a:pt x="7917" y="21456"/>
                    <a:pt x="7935" y="21456"/>
                    <a:pt x="7954" y="21456"/>
                  </a:cubicBezTo>
                  <a:cubicBezTo>
                    <a:pt x="8101" y="21492"/>
                    <a:pt x="8229" y="21492"/>
                    <a:pt x="8376" y="21492"/>
                  </a:cubicBezTo>
                  <a:cubicBezTo>
                    <a:pt x="8376" y="21492"/>
                    <a:pt x="8376" y="21492"/>
                    <a:pt x="8394" y="21492"/>
                  </a:cubicBezTo>
                  <a:cubicBezTo>
                    <a:pt x="8541" y="21492"/>
                    <a:pt x="8688" y="21528"/>
                    <a:pt x="8817" y="21528"/>
                  </a:cubicBezTo>
                  <a:cubicBezTo>
                    <a:pt x="8835" y="21528"/>
                    <a:pt x="8854" y="21528"/>
                    <a:pt x="8872" y="21528"/>
                  </a:cubicBezTo>
                  <a:cubicBezTo>
                    <a:pt x="9019" y="21528"/>
                    <a:pt x="9147" y="21564"/>
                    <a:pt x="9294" y="21564"/>
                  </a:cubicBezTo>
                  <a:cubicBezTo>
                    <a:pt x="9313" y="21564"/>
                    <a:pt x="9349" y="21564"/>
                    <a:pt x="9368" y="21564"/>
                  </a:cubicBezTo>
                  <a:cubicBezTo>
                    <a:pt x="9515" y="21564"/>
                    <a:pt x="9643" y="21564"/>
                    <a:pt x="9790" y="21600"/>
                  </a:cubicBezTo>
                  <a:cubicBezTo>
                    <a:pt x="9809" y="21600"/>
                    <a:pt x="9845" y="21600"/>
                    <a:pt x="9864" y="21600"/>
                  </a:cubicBezTo>
                  <a:cubicBezTo>
                    <a:pt x="10011" y="21600"/>
                    <a:pt x="10158" y="21600"/>
                    <a:pt x="10304" y="21600"/>
                  </a:cubicBezTo>
                  <a:cubicBezTo>
                    <a:pt x="10323" y="21600"/>
                    <a:pt x="10341" y="21600"/>
                    <a:pt x="10360" y="21600"/>
                  </a:cubicBezTo>
                  <a:cubicBezTo>
                    <a:pt x="10506" y="21600"/>
                    <a:pt x="10672" y="21600"/>
                    <a:pt x="10819" y="21600"/>
                  </a:cubicBezTo>
                  <a:cubicBezTo>
                    <a:pt x="10966" y="21600"/>
                    <a:pt x="11131" y="21600"/>
                    <a:pt x="11278" y="21600"/>
                  </a:cubicBezTo>
                  <a:cubicBezTo>
                    <a:pt x="11296" y="21600"/>
                    <a:pt x="11315" y="21600"/>
                    <a:pt x="11333" y="21600"/>
                  </a:cubicBezTo>
                  <a:cubicBezTo>
                    <a:pt x="11480" y="21600"/>
                    <a:pt x="11627" y="21600"/>
                    <a:pt x="11774" y="21600"/>
                  </a:cubicBezTo>
                  <a:cubicBezTo>
                    <a:pt x="11792" y="21600"/>
                    <a:pt x="11829" y="21600"/>
                    <a:pt x="11847" y="21600"/>
                  </a:cubicBezTo>
                  <a:cubicBezTo>
                    <a:pt x="11994" y="21600"/>
                    <a:pt x="12123" y="21600"/>
                    <a:pt x="12270" y="21564"/>
                  </a:cubicBezTo>
                  <a:cubicBezTo>
                    <a:pt x="12288" y="21564"/>
                    <a:pt x="12325" y="21564"/>
                    <a:pt x="12343" y="21564"/>
                  </a:cubicBezTo>
                  <a:cubicBezTo>
                    <a:pt x="12490" y="21564"/>
                    <a:pt x="12619" y="21528"/>
                    <a:pt x="12766" y="21528"/>
                  </a:cubicBezTo>
                  <a:cubicBezTo>
                    <a:pt x="12784" y="21528"/>
                    <a:pt x="12802" y="21528"/>
                    <a:pt x="12821" y="21528"/>
                  </a:cubicBezTo>
                  <a:cubicBezTo>
                    <a:pt x="12967" y="21528"/>
                    <a:pt x="13114" y="21492"/>
                    <a:pt x="13243" y="21492"/>
                  </a:cubicBezTo>
                  <a:cubicBezTo>
                    <a:pt x="13243" y="21492"/>
                    <a:pt x="13243" y="21492"/>
                    <a:pt x="13261" y="21492"/>
                  </a:cubicBezTo>
                  <a:cubicBezTo>
                    <a:pt x="13408" y="21492"/>
                    <a:pt x="13555" y="21456"/>
                    <a:pt x="13684" y="21456"/>
                  </a:cubicBezTo>
                  <a:cubicBezTo>
                    <a:pt x="13702" y="21456"/>
                    <a:pt x="13721" y="21456"/>
                    <a:pt x="13739" y="21456"/>
                  </a:cubicBezTo>
                  <a:cubicBezTo>
                    <a:pt x="13867" y="21456"/>
                    <a:pt x="14014" y="21420"/>
                    <a:pt x="14143" y="21384"/>
                  </a:cubicBezTo>
                  <a:cubicBezTo>
                    <a:pt x="14161" y="21384"/>
                    <a:pt x="14180" y="21384"/>
                    <a:pt x="14216" y="21384"/>
                  </a:cubicBezTo>
                  <a:cubicBezTo>
                    <a:pt x="14345" y="21348"/>
                    <a:pt x="14474" y="21348"/>
                    <a:pt x="14602" y="21312"/>
                  </a:cubicBezTo>
                  <a:cubicBezTo>
                    <a:pt x="14602" y="21312"/>
                    <a:pt x="14621" y="21312"/>
                    <a:pt x="14621" y="21312"/>
                  </a:cubicBezTo>
                  <a:cubicBezTo>
                    <a:pt x="14639" y="21312"/>
                    <a:pt x="14639" y="21312"/>
                    <a:pt x="14657" y="21312"/>
                  </a:cubicBezTo>
                  <a:cubicBezTo>
                    <a:pt x="14804" y="21276"/>
                    <a:pt x="14933" y="21276"/>
                    <a:pt x="15080" y="21241"/>
                  </a:cubicBezTo>
                  <a:cubicBezTo>
                    <a:pt x="15098" y="21241"/>
                    <a:pt x="15117" y="21241"/>
                    <a:pt x="15135" y="21241"/>
                  </a:cubicBezTo>
                  <a:cubicBezTo>
                    <a:pt x="15282" y="21205"/>
                    <a:pt x="15410" y="21169"/>
                    <a:pt x="15539" y="21169"/>
                  </a:cubicBezTo>
                  <a:cubicBezTo>
                    <a:pt x="15557" y="21169"/>
                    <a:pt x="15576" y="21169"/>
                    <a:pt x="15576" y="21169"/>
                  </a:cubicBezTo>
                  <a:cubicBezTo>
                    <a:pt x="15723" y="21133"/>
                    <a:pt x="15851" y="21097"/>
                    <a:pt x="15980" y="21061"/>
                  </a:cubicBezTo>
                  <a:cubicBezTo>
                    <a:pt x="15998" y="21061"/>
                    <a:pt x="15998" y="21061"/>
                    <a:pt x="16017" y="21061"/>
                  </a:cubicBezTo>
                  <a:cubicBezTo>
                    <a:pt x="16163" y="21025"/>
                    <a:pt x="16292" y="20989"/>
                    <a:pt x="16421" y="20953"/>
                  </a:cubicBezTo>
                  <a:cubicBezTo>
                    <a:pt x="16421" y="20953"/>
                    <a:pt x="16421" y="20953"/>
                    <a:pt x="16421" y="20953"/>
                  </a:cubicBezTo>
                  <a:cubicBezTo>
                    <a:pt x="16421" y="20953"/>
                    <a:pt x="16421" y="20953"/>
                    <a:pt x="16439" y="20953"/>
                  </a:cubicBezTo>
                  <a:cubicBezTo>
                    <a:pt x="16549" y="20917"/>
                    <a:pt x="16641" y="20881"/>
                    <a:pt x="16751" y="20845"/>
                  </a:cubicBezTo>
                  <a:cubicBezTo>
                    <a:pt x="16770" y="20845"/>
                    <a:pt x="16788" y="20845"/>
                    <a:pt x="16806" y="20809"/>
                  </a:cubicBezTo>
                  <a:cubicBezTo>
                    <a:pt x="16898" y="20773"/>
                    <a:pt x="17009" y="20737"/>
                    <a:pt x="17100" y="20701"/>
                  </a:cubicBezTo>
                  <a:cubicBezTo>
                    <a:pt x="17119" y="20701"/>
                    <a:pt x="17137" y="20701"/>
                    <a:pt x="17155" y="20665"/>
                  </a:cubicBezTo>
                  <a:cubicBezTo>
                    <a:pt x="17247" y="20629"/>
                    <a:pt x="17339" y="20594"/>
                    <a:pt x="17431" y="20558"/>
                  </a:cubicBezTo>
                  <a:cubicBezTo>
                    <a:pt x="17449" y="20558"/>
                    <a:pt x="17449" y="20558"/>
                    <a:pt x="17468" y="20558"/>
                  </a:cubicBezTo>
                  <a:cubicBezTo>
                    <a:pt x="17560" y="20522"/>
                    <a:pt x="17651" y="20486"/>
                    <a:pt x="17743" y="20450"/>
                  </a:cubicBezTo>
                  <a:cubicBezTo>
                    <a:pt x="17762" y="20450"/>
                    <a:pt x="17762" y="20450"/>
                    <a:pt x="17780" y="20450"/>
                  </a:cubicBezTo>
                  <a:cubicBezTo>
                    <a:pt x="17798" y="20450"/>
                    <a:pt x="17798" y="20450"/>
                    <a:pt x="17817" y="20450"/>
                  </a:cubicBezTo>
                  <a:cubicBezTo>
                    <a:pt x="17909" y="20414"/>
                    <a:pt x="18000" y="20378"/>
                    <a:pt x="18074" y="20342"/>
                  </a:cubicBezTo>
                  <a:cubicBezTo>
                    <a:pt x="18074" y="20342"/>
                    <a:pt x="18074" y="20342"/>
                    <a:pt x="18074" y="20342"/>
                  </a:cubicBezTo>
                  <a:cubicBezTo>
                    <a:pt x="18166" y="20306"/>
                    <a:pt x="18239" y="20270"/>
                    <a:pt x="18331" y="20234"/>
                  </a:cubicBezTo>
                  <a:cubicBezTo>
                    <a:pt x="18349" y="20234"/>
                    <a:pt x="18368" y="20198"/>
                    <a:pt x="18386" y="20198"/>
                  </a:cubicBezTo>
                  <a:cubicBezTo>
                    <a:pt x="18478" y="20162"/>
                    <a:pt x="18551" y="20126"/>
                    <a:pt x="18625" y="20090"/>
                  </a:cubicBezTo>
                  <a:cubicBezTo>
                    <a:pt x="18625" y="20090"/>
                    <a:pt x="18643" y="20090"/>
                    <a:pt x="18643" y="20090"/>
                  </a:cubicBezTo>
                  <a:cubicBezTo>
                    <a:pt x="18717" y="20054"/>
                    <a:pt x="18790" y="20018"/>
                    <a:pt x="18864" y="19982"/>
                  </a:cubicBezTo>
                  <a:cubicBezTo>
                    <a:pt x="18882" y="19982"/>
                    <a:pt x="18882" y="19982"/>
                    <a:pt x="18900" y="19982"/>
                  </a:cubicBezTo>
                  <a:cubicBezTo>
                    <a:pt x="18900" y="19982"/>
                    <a:pt x="18919" y="19982"/>
                    <a:pt x="18919" y="19982"/>
                  </a:cubicBezTo>
                  <a:cubicBezTo>
                    <a:pt x="18992" y="19946"/>
                    <a:pt x="19084" y="19911"/>
                    <a:pt x="19158" y="19839"/>
                  </a:cubicBezTo>
                  <a:cubicBezTo>
                    <a:pt x="19176" y="19839"/>
                    <a:pt x="19176" y="19839"/>
                    <a:pt x="19194" y="19803"/>
                  </a:cubicBezTo>
                  <a:cubicBezTo>
                    <a:pt x="19268" y="19767"/>
                    <a:pt x="19323" y="19731"/>
                    <a:pt x="19396" y="19695"/>
                  </a:cubicBezTo>
                  <a:cubicBezTo>
                    <a:pt x="19415" y="19695"/>
                    <a:pt x="19415" y="19695"/>
                    <a:pt x="19433" y="19659"/>
                  </a:cubicBezTo>
                  <a:cubicBezTo>
                    <a:pt x="19507" y="19623"/>
                    <a:pt x="19580" y="19551"/>
                    <a:pt x="19654" y="19515"/>
                  </a:cubicBezTo>
                  <a:cubicBezTo>
                    <a:pt x="19672" y="19515"/>
                    <a:pt x="19690" y="19479"/>
                    <a:pt x="19690" y="19479"/>
                  </a:cubicBezTo>
                  <a:cubicBezTo>
                    <a:pt x="19764" y="19443"/>
                    <a:pt x="19837" y="19371"/>
                    <a:pt x="19892" y="19335"/>
                  </a:cubicBezTo>
                  <a:cubicBezTo>
                    <a:pt x="19892" y="19335"/>
                    <a:pt x="19892" y="19335"/>
                    <a:pt x="19892" y="19335"/>
                  </a:cubicBezTo>
                  <a:cubicBezTo>
                    <a:pt x="19892" y="19335"/>
                    <a:pt x="19892" y="19335"/>
                    <a:pt x="19892" y="19335"/>
                  </a:cubicBezTo>
                  <a:cubicBezTo>
                    <a:pt x="19966" y="19264"/>
                    <a:pt x="20058" y="19228"/>
                    <a:pt x="20131" y="19156"/>
                  </a:cubicBezTo>
                  <a:cubicBezTo>
                    <a:pt x="20131" y="19156"/>
                    <a:pt x="20150" y="19156"/>
                    <a:pt x="20150" y="19120"/>
                  </a:cubicBezTo>
                  <a:cubicBezTo>
                    <a:pt x="20223" y="19048"/>
                    <a:pt x="20296" y="19012"/>
                    <a:pt x="20352" y="18940"/>
                  </a:cubicBezTo>
                  <a:cubicBezTo>
                    <a:pt x="20370" y="18940"/>
                    <a:pt x="20370" y="18940"/>
                    <a:pt x="20388" y="18904"/>
                  </a:cubicBezTo>
                  <a:cubicBezTo>
                    <a:pt x="20462" y="18832"/>
                    <a:pt x="20517" y="18796"/>
                    <a:pt x="20572" y="18724"/>
                  </a:cubicBezTo>
                  <a:cubicBezTo>
                    <a:pt x="20590" y="18724"/>
                    <a:pt x="20590" y="18688"/>
                    <a:pt x="20609" y="18688"/>
                  </a:cubicBezTo>
                  <a:cubicBezTo>
                    <a:pt x="20664" y="18617"/>
                    <a:pt x="20719" y="18581"/>
                    <a:pt x="20774" y="18509"/>
                  </a:cubicBezTo>
                  <a:cubicBezTo>
                    <a:pt x="20774" y="18509"/>
                    <a:pt x="20774" y="18509"/>
                    <a:pt x="20792" y="18509"/>
                  </a:cubicBezTo>
                  <a:cubicBezTo>
                    <a:pt x="20792" y="18509"/>
                    <a:pt x="20792" y="18509"/>
                    <a:pt x="20811" y="18509"/>
                  </a:cubicBezTo>
                  <a:cubicBezTo>
                    <a:pt x="20866" y="18437"/>
                    <a:pt x="20921" y="18365"/>
                    <a:pt x="20976" y="18293"/>
                  </a:cubicBezTo>
                  <a:cubicBezTo>
                    <a:pt x="20976" y="18293"/>
                    <a:pt x="20995" y="18257"/>
                    <a:pt x="20995" y="18257"/>
                  </a:cubicBezTo>
                  <a:cubicBezTo>
                    <a:pt x="21050" y="18185"/>
                    <a:pt x="21086" y="18113"/>
                    <a:pt x="21141" y="18041"/>
                  </a:cubicBezTo>
                  <a:cubicBezTo>
                    <a:pt x="21141" y="18041"/>
                    <a:pt x="21160" y="18041"/>
                    <a:pt x="21160" y="18005"/>
                  </a:cubicBezTo>
                  <a:cubicBezTo>
                    <a:pt x="21197" y="17934"/>
                    <a:pt x="21252" y="17862"/>
                    <a:pt x="21288" y="17790"/>
                  </a:cubicBezTo>
                  <a:cubicBezTo>
                    <a:pt x="21288" y="17790"/>
                    <a:pt x="21288" y="17790"/>
                    <a:pt x="21307" y="17754"/>
                  </a:cubicBezTo>
                  <a:cubicBezTo>
                    <a:pt x="21344" y="17682"/>
                    <a:pt x="21380" y="17610"/>
                    <a:pt x="21417" y="17538"/>
                  </a:cubicBezTo>
                  <a:cubicBezTo>
                    <a:pt x="21417" y="17538"/>
                    <a:pt x="21417" y="17538"/>
                    <a:pt x="21417" y="17502"/>
                  </a:cubicBezTo>
                  <a:cubicBezTo>
                    <a:pt x="21416" y="17430"/>
                    <a:pt x="21435" y="17358"/>
                    <a:pt x="21471" y="17287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0" name="Shape">
              <a:extLst>
                <a:ext uri="{FF2B5EF4-FFF2-40B4-BE49-F238E27FC236}">
                  <a16:creationId xmlns:a16="http://schemas.microsoft.com/office/drawing/2014/main" id="{05D2EC09-5628-4E75-8EE2-6A0A3D8D9A3D}"/>
                </a:ext>
              </a:extLst>
            </p:cNvPr>
            <p:cNvSpPr/>
            <p:nvPr/>
          </p:nvSpPr>
          <p:spPr>
            <a:xfrm>
              <a:off x="5623408" y="1019297"/>
              <a:ext cx="2154147" cy="520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16769" y="0"/>
                    <a:pt x="21600" y="4868"/>
                    <a:pt x="21600" y="10800"/>
                  </a:cubicBezTo>
                  <a:cubicBezTo>
                    <a:pt x="21600" y="16808"/>
                    <a:pt x="16769" y="21600"/>
                    <a:pt x="10800" y="21600"/>
                  </a:cubicBezTo>
                  <a:cubicBezTo>
                    <a:pt x="4831" y="21600"/>
                    <a:pt x="0" y="16732"/>
                    <a:pt x="0" y="10800"/>
                  </a:cubicBezTo>
                  <a:cubicBezTo>
                    <a:pt x="0" y="4868"/>
                    <a:pt x="4831" y="0"/>
                    <a:pt x="10800" y="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pic>
        <p:nvPicPr>
          <p:cNvPr id="22" name="Graphic 21" descr="Brainstorm with solid fill">
            <a:extLst>
              <a:ext uri="{FF2B5EF4-FFF2-40B4-BE49-F238E27FC236}">
                <a16:creationId xmlns:a16="http://schemas.microsoft.com/office/drawing/2014/main" id="{9307FAB5-0694-4D32-B48F-23F9900A52A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746015" y="3342510"/>
            <a:ext cx="315776" cy="31577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3" name="Graphic 22" descr="Bullseye with solid fill">
            <a:extLst>
              <a:ext uri="{FF2B5EF4-FFF2-40B4-BE49-F238E27FC236}">
                <a16:creationId xmlns:a16="http://schemas.microsoft.com/office/drawing/2014/main" id="{2267C8E8-DE4D-46F6-B656-068984E8E8E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745829" y="2215755"/>
            <a:ext cx="316148" cy="31614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4" name="Graphic 23" descr="Gears with solid fill">
            <a:extLst>
              <a:ext uri="{FF2B5EF4-FFF2-40B4-BE49-F238E27FC236}">
                <a16:creationId xmlns:a16="http://schemas.microsoft.com/office/drawing/2014/main" id="{304A9E3E-13FD-4E1E-B2C9-51B824BA3E1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028349" y="2759164"/>
            <a:ext cx="356085" cy="35608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5" name="Graphic 24" descr="Hourglass 30% with solid fill">
            <a:extLst>
              <a:ext uri="{FF2B5EF4-FFF2-40B4-BE49-F238E27FC236}">
                <a16:creationId xmlns:a16="http://schemas.microsoft.com/office/drawing/2014/main" id="{9788629C-1B5E-4E5A-A3B0-D296254DB28E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036034" y="3885547"/>
            <a:ext cx="340715" cy="34071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6" name="Graphic 25" descr="Lightbulb with solid fill">
            <a:extLst>
              <a:ext uri="{FF2B5EF4-FFF2-40B4-BE49-F238E27FC236}">
                <a16:creationId xmlns:a16="http://schemas.microsoft.com/office/drawing/2014/main" id="{10418277-67CA-47D1-9F3D-BC1AA75005EB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041145" y="1658000"/>
            <a:ext cx="330494" cy="33049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7" name="Graphic 26" descr="Research with solid fill">
            <a:extLst>
              <a:ext uri="{FF2B5EF4-FFF2-40B4-BE49-F238E27FC236}">
                <a16:creationId xmlns:a16="http://schemas.microsoft.com/office/drawing/2014/main" id="{ACE77491-4037-491F-8103-CCCAA2B19BA1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756134" y="4453524"/>
            <a:ext cx="295538" cy="29553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AC22948-15D4-4102-9076-7CEF446D0872}"/>
              </a:ext>
            </a:extLst>
          </p:cNvPr>
          <p:cNvSpPr txBox="1"/>
          <p:nvPr/>
        </p:nvSpPr>
        <p:spPr>
          <a:xfrm>
            <a:off x="4386132" y="202517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01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3E66CF0-94B4-4C81-8A82-53481A9B76A6}"/>
              </a:ext>
            </a:extLst>
          </p:cNvPr>
          <p:cNvSpPr txBox="1"/>
          <p:nvPr/>
        </p:nvSpPr>
        <p:spPr>
          <a:xfrm>
            <a:off x="4386132" y="258144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1BDCF4E-FAC7-47E0-A7A8-987632DFA889}"/>
              </a:ext>
            </a:extLst>
          </p:cNvPr>
          <p:cNvSpPr txBox="1"/>
          <p:nvPr/>
        </p:nvSpPr>
        <p:spPr>
          <a:xfrm>
            <a:off x="4386132" y="31377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32DD532-BC5B-43B1-A8F3-5063E3BCF3FD}"/>
              </a:ext>
            </a:extLst>
          </p:cNvPr>
          <p:cNvSpPr txBox="1"/>
          <p:nvPr/>
        </p:nvSpPr>
        <p:spPr>
          <a:xfrm>
            <a:off x="4386132" y="369397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04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342BA18-B83F-4532-89A0-9D74ED186CB7}"/>
              </a:ext>
            </a:extLst>
          </p:cNvPr>
          <p:cNvSpPr txBox="1"/>
          <p:nvPr/>
        </p:nvSpPr>
        <p:spPr>
          <a:xfrm>
            <a:off x="4386132" y="425024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05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9342F65-D2C1-4F41-B48D-3C202CA5E1D7}"/>
              </a:ext>
            </a:extLst>
          </p:cNvPr>
          <p:cNvSpPr txBox="1"/>
          <p:nvPr/>
        </p:nvSpPr>
        <p:spPr>
          <a:xfrm>
            <a:off x="4386132" y="480650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06</a:t>
            </a:r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972E0357-8D7D-4A3D-8DD6-C77B707BF7B4}"/>
              </a:ext>
            </a:extLst>
          </p:cNvPr>
          <p:cNvGrpSpPr/>
          <p:nvPr/>
        </p:nvGrpSpPr>
        <p:grpSpPr>
          <a:xfrm>
            <a:off x="6439424" y="3044599"/>
            <a:ext cx="2194560" cy="1013782"/>
            <a:chOff x="8921977" y="1435947"/>
            <a:chExt cx="2926080" cy="1351708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5D9847B3-D5B5-459C-A1C6-C02B40134020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6">
                      <a:lumMod val="75000"/>
                    </a:schemeClr>
                  </a:solidFill>
                </a:rPr>
                <a:t>03 - 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51DDE83B-4DC8-4BE4-AD8B-E42AEFF4E22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am. 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EE26CF90-4768-4476-92EB-3007E7555805}"/>
              </a:ext>
            </a:extLst>
          </p:cNvPr>
          <p:cNvGrpSpPr/>
          <p:nvPr/>
        </p:nvGrpSpPr>
        <p:grpSpPr>
          <a:xfrm>
            <a:off x="6439424" y="4323421"/>
            <a:ext cx="2194560" cy="1013782"/>
            <a:chOff x="8921977" y="4042608"/>
            <a:chExt cx="2926080" cy="1351708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DF98AFB5-C7BA-4953-8870-B068CC55CDA5}"/>
                </a:ext>
              </a:extLst>
            </p:cNvPr>
            <p:cNvSpPr txBox="1"/>
            <p:nvPr/>
          </p:nvSpPr>
          <p:spPr>
            <a:xfrm>
              <a:off x="8921977" y="404260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2">
                      <a:lumMod val="75000"/>
                    </a:schemeClr>
                  </a:solidFill>
                </a:rPr>
                <a:t>05 - 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566C6F29-2ADB-4B78-98CF-528E7100F937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am. 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8CB4D128-ED4E-488D-8142-D2B35D7D5102}"/>
              </a:ext>
            </a:extLst>
          </p:cNvPr>
          <p:cNvGrpSpPr/>
          <p:nvPr/>
        </p:nvGrpSpPr>
        <p:grpSpPr>
          <a:xfrm>
            <a:off x="510017" y="3044601"/>
            <a:ext cx="2194560" cy="1013782"/>
            <a:chOff x="332936" y="2596988"/>
            <a:chExt cx="2926080" cy="1351708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A8CA186B-F5B8-4333-975B-E675F3CA1D3D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3">
                      <a:lumMod val="75000"/>
                    </a:schemeClr>
                  </a:solidFill>
                </a:rPr>
                <a:t>04 - Lorem Ipsum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D0045792-3312-4E83-ACD7-C30C74A5009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am. </a:t>
              </a: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D00D238F-7A14-4571-9896-5CDCBCA81A6C}"/>
              </a:ext>
            </a:extLst>
          </p:cNvPr>
          <p:cNvGrpSpPr/>
          <p:nvPr/>
        </p:nvGrpSpPr>
        <p:grpSpPr>
          <a:xfrm>
            <a:off x="510017" y="4323420"/>
            <a:ext cx="2194560" cy="1013782"/>
            <a:chOff x="332936" y="4621560"/>
            <a:chExt cx="2926080" cy="1351708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1C2CAC0B-B726-40C2-A452-606E1871C365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1"/>
                  </a:solidFill>
                </a:rPr>
                <a:t>06 - Lorem Ipsum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5968374A-9769-46A2-A739-B789A4FAC9CC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am. </a:t>
              </a: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0EC0DC9F-564D-42E0-B586-40D6D1691E20}"/>
              </a:ext>
            </a:extLst>
          </p:cNvPr>
          <p:cNvGrpSpPr/>
          <p:nvPr/>
        </p:nvGrpSpPr>
        <p:grpSpPr>
          <a:xfrm>
            <a:off x="6439424" y="1765778"/>
            <a:ext cx="2194560" cy="1013782"/>
            <a:chOff x="8921977" y="1435947"/>
            <a:chExt cx="2926080" cy="1351708"/>
          </a:xfrm>
        </p:grpSpPr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90F49156-06BF-437A-9B63-09F3E3E01722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4">
                      <a:lumMod val="75000"/>
                    </a:schemeClr>
                  </a:solidFill>
                </a:rPr>
                <a:t>01- Lorem Ipsum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9325767F-E911-44AB-919C-26854EE2E72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am. </a:t>
              </a: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F13CC874-3D82-42C8-8F4C-87621C7E69DF}"/>
              </a:ext>
            </a:extLst>
          </p:cNvPr>
          <p:cNvGrpSpPr/>
          <p:nvPr/>
        </p:nvGrpSpPr>
        <p:grpSpPr>
          <a:xfrm>
            <a:off x="510017" y="1765780"/>
            <a:ext cx="2194560" cy="1013782"/>
            <a:chOff x="332936" y="2596988"/>
            <a:chExt cx="2926080" cy="1351708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88183FB4-D2F7-4C2D-986E-F889D6076DA5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5"/>
                  </a:solidFill>
                </a:rPr>
                <a:t>02 - 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F56EFF41-A1D2-45AC-91EB-A043633F8D3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Oval 59">
            <a:extLst>
              <a:ext uri="{FF2B5EF4-FFF2-40B4-BE49-F238E27FC236}">
                <a16:creationId xmlns:a16="http://schemas.microsoft.com/office/drawing/2014/main" id="{267C4BCE-25D0-4F43-A031-F84EB42461C7}"/>
              </a:ext>
            </a:extLst>
          </p:cNvPr>
          <p:cNvSpPr/>
          <p:nvPr/>
        </p:nvSpPr>
        <p:spPr>
          <a:xfrm>
            <a:off x="3317703" y="3833863"/>
            <a:ext cx="1615610" cy="1615610"/>
          </a:xfrm>
          <a:prstGeom prst="ellipse">
            <a:avLst/>
          </a:prstGeom>
          <a:solidFill>
            <a:schemeClr val="accent1"/>
          </a:solidFill>
          <a:ln>
            <a:noFill/>
          </a:ln>
          <a:scene3d>
            <a:camera prst="isometricOffAxis2Top"/>
            <a:lightRig rig="contrasting" dir="t"/>
          </a:scene3d>
          <a:sp3d extrusionH="419100" prstMaterial="matte">
            <a:extrusionClr>
              <a:schemeClr val="accent1">
                <a:lumMod val="75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58994B9B-E046-4072-9FB5-C5E1B39207F1}"/>
              </a:ext>
            </a:extLst>
          </p:cNvPr>
          <p:cNvSpPr/>
          <p:nvPr/>
        </p:nvSpPr>
        <p:spPr>
          <a:xfrm>
            <a:off x="4210687" y="3263062"/>
            <a:ext cx="1615610" cy="1615610"/>
          </a:xfrm>
          <a:prstGeom prst="ellipse">
            <a:avLst/>
          </a:prstGeom>
          <a:solidFill>
            <a:schemeClr val="accent2"/>
          </a:solidFill>
          <a:ln>
            <a:noFill/>
          </a:ln>
          <a:scene3d>
            <a:camera prst="isometricOffAxis2Top"/>
            <a:lightRig rig="contrasting" dir="t"/>
          </a:scene3d>
          <a:sp3d extrusionH="419100" prstMaterial="matte">
            <a:extrusionClr>
              <a:schemeClr val="accent2">
                <a:lumMod val="75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D68F4667-6E4B-4D34-848A-F084ED2EAA7C}"/>
              </a:ext>
            </a:extLst>
          </p:cNvPr>
          <p:cNvSpPr/>
          <p:nvPr/>
        </p:nvSpPr>
        <p:spPr>
          <a:xfrm>
            <a:off x="3320617" y="2692261"/>
            <a:ext cx="1615610" cy="1615610"/>
          </a:xfrm>
          <a:prstGeom prst="ellipse">
            <a:avLst/>
          </a:prstGeom>
          <a:solidFill>
            <a:schemeClr val="accent3"/>
          </a:solidFill>
          <a:ln>
            <a:noFill/>
          </a:ln>
          <a:scene3d>
            <a:camera prst="isometricOffAxis2Top"/>
            <a:lightRig rig="contrasting" dir="t"/>
          </a:scene3d>
          <a:sp3d extrusionH="419100" prstMaterial="matte">
            <a:extrusionClr>
              <a:schemeClr val="accent3">
                <a:lumMod val="75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19C9EC0D-90A8-4A82-8EC4-1980EE6B7748}"/>
              </a:ext>
            </a:extLst>
          </p:cNvPr>
          <p:cNvSpPr/>
          <p:nvPr/>
        </p:nvSpPr>
        <p:spPr>
          <a:xfrm>
            <a:off x="4210687" y="2121461"/>
            <a:ext cx="1615610" cy="1615610"/>
          </a:xfrm>
          <a:prstGeom prst="ellipse">
            <a:avLst/>
          </a:prstGeom>
          <a:solidFill>
            <a:schemeClr val="accent6"/>
          </a:solidFill>
          <a:ln>
            <a:noFill/>
          </a:ln>
          <a:scene3d>
            <a:camera prst="isometricOffAxis2Top"/>
            <a:lightRig rig="contrasting" dir="t"/>
          </a:scene3d>
          <a:sp3d extrusionH="419100" prstMaterial="matte">
            <a:extrusionClr>
              <a:schemeClr val="accent6">
                <a:lumMod val="75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479FEEA8-4425-463F-8723-4F2E593B71F4}"/>
              </a:ext>
            </a:extLst>
          </p:cNvPr>
          <p:cNvSpPr/>
          <p:nvPr/>
        </p:nvSpPr>
        <p:spPr>
          <a:xfrm>
            <a:off x="3320617" y="1550661"/>
            <a:ext cx="1615610" cy="1615610"/>
          </a:xfrm>
          <a:prstGeom prst="ellipse">
            <a:avLst/>
          </a:prstGeom>
          <a:solidFill>
            <a:schemeClr val="accent5"/>
          </a:solidFill>
          <a:ln>
            <a:noFill/>
          </a:ln>
          <a:scene3d>
            <a:camera prst="isometricOffAxis2Top"/>
            <a:lightRig rig="contrasting" dir="t"/>
          </a:scene3d>
          <a:sp3d extrusionH="419100" prstMaterial="matte">
            <a:extrusionClr>
              <a:schemeClr val="accent5">
                <a:lumMod val="75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FC60C370-9EF0-4BF2-85E7-94D6F3F947C1}"/>
              </a:ext>
            </a:extLst>
          </p:cNvPr>
          <p:cNvSpPr/>
          <p:nvPr/>
        </p:nvSpPr>
        <p:spPr>
          <a:xfrm>
            <a:off x="4210687" y="979861"/>
            <a:ext cx="1615610" cy="1615610"/>
          </a:xfrm>
          <a:prstGeom prst="ellipse">
            <a:avLst/>
          </a:prstGeom>
          <a:solidFill>
            <a:schemeClr val="accent4"/>
          </a:solidFill>
          <a:ln>
            <a:noFill/>
          </a:ln>
          <a:scene3d>
            <a:camera prst="isometricOffAxis2Top"/>
            <a:lightRig rig="contrasting" dir="t"/>
          </a:scene3d>
          <a:sp3d extrusionH="419100" prstMaterial="matte">
            <a:extrusionClr>
              <a:schemeClr val="accent4">
                <a:lumMod val="75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Vertically-Stacked Cylinders – Slide Template</a:t>
            </a:r>
          </a:p>
        </p:txBody>
      </p:sp>
      <p:pic>
        <p:nvPicPr>
          <p:cNvPr id="22" name="Graphic 21" descr="Brainstorm with solid fill">
            <a:extLst>
              <a:ext uri="{FF2B5EF4-FFF2-40B4-BE49-F238E27FC236}">
                <a16:creationId xmlns:a16="http://schemas.microsoft.com/office/drawing/2014/main" id="{9307FAB5-0694-4D32-B48F-23F9900A52A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746015" y="3342510"/>
            <a:ext cx="315776" cy="31577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3" name="Graphic 22" descr="Bullseye with solid fill">
            <a:extLst>
              <a:ext uri="{FF2B5EF4-FFF2-40B4-BE49-F238E27FC236}">
                <a16:creationId xmlns:a16="http://schemas.microsoft.com/office/drawing/2014/main" id="{2267C8E8-DE4D-46F6-B656-068984E8E8E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745829" y="2215755"/>
            <a:ext cx="316148" cy="31614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4" name="Graphic 23" descr="Gears with solid fill">
            <a:extLst>
              <a:ext uri="{FF2B5EF4-FFF2-40B4-BE49-F238E27FC236}">
                <a16:creationId xmlns:a16="http://schemas.microsoft.com/office/drawing/2014/main" id="{304A9E3E-13FD-4E1E-B2C9-51B824BA3E1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028349" y="2759164"/>
            <a:ext cx="356085" cy="35608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5" name="Graphic 24" descr="Hourglass 30% with solid fill">
            <a:extLst>
              <a:ext uri="{FF2B5EF4-FFF2-40B4-BE49-F238E27FC236}">
                <a16:creationId xmlns:a16="http://schemas.microsoft.com/office/drawing/2014/main" id="{9788629C-1B5E-4E5A-A3B0-D296254DB28E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036034" y="3885547"/>
            <a:ext cx="340715" cy="34071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6" name="Graphic 25" descr="Lightbulb with solid fill">
            <a:extLst>
              <a:ext uri="{FF2B5EF4-FFF2-40B4-BE49-F238E27FC236}">
                <a16:creationId xmlns:a16="http://schemas.microsoft.com/office/drawing/2014/main" id="{10418277-67CA-47D1-9F3D-BC1AA75005EB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041145" y="1658000"/>
            <a:ext cx="330494" cy="33049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7" name="Graphic 26" descr="Research with solid fill">
            <a:extLst>
              <a:ext uri="{FF2B5EF4-FFF2-40B4-BE49-F238E27FC236}">
                <a16:creationId xmlns:a16="http://schemas.microsoft.com/office/drawing/2014/main" id="{ACE77491-4037-491F-8103-CCCAA2B19BA1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756134" y="4453524"/>
            <a:ext cx="295538" cy="29553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AC22948-15D4-4102-9076-7CEF446D0872}"/>
              </a:ext>
            </a:extLst>
          </p:cNvPr>
          <p:cNvSpPr txBox="1"/>
          <p:nvPr/>
        </p:nvSpPr>
        <p:spPr>
          <a:xfrm>
            <a:off x="4386132" y="202517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01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3E66CF0-94B4-4C81-8A82-53481A9B76A6}"/>
              </a:ext>
            </a:extLst>
          </p:cNvPr>
          <p:cNvSpPr txBox="1"/>
          <p:nvPr/>
        </p:nvSpPr>
        <p:spPr>
          <a:xfrm>
            <a:off x="4386132" y="258144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1BDCF4E-FAC7-47E0-A7A8-987632DFA889}"/>
              </a:ext>
            </a:extLst>
          </p:cNvPr>
          <p:cNvSpPr txBox="1"/>
          <p:nvPr/>
        </p:nvSpPr>
        <p:spPr>
          <a:xfrm>
            <a:off x="4386132" y="31377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32DD532-BC5B-43B1-A8F3-5063E3BCF3FD}"/>
              </a:ext>
            </a:extLst>
          </p:cNvPr>
          <p:cNvSpPr txBox="1"/>
          <p:nvPr/>
        </p:nvSpPr>
        <p:spPr>
          <a:xfrm>
            <a:off x="4386132" y="369397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04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342BA18-B83F-4532-89A0-9D74ED186CB7}"/>
              </a:ext>
            </a:extLst>
          </p:cNvPr>
          <p:cNvSpPr txBox="1"/>
          <p:nvPr/>
        </p:nvSpPr>
        <p:spPr>
          <a:xfrm>
            <a:off x="4386132" y="425024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05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9342F65-D2C1-4F41-B48D-3C202CA5E1D7}"/>
              </a:ext>
            </a:extLst>
          </p:cNvPr>
          <p:cNvSpPr txBox="1"/>
          <p:nvPr/>
        </p:nvSpPr>
        <p:spPr>
          <a:xfrm>
            <a:off x="4386132" y="480650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06</a:t>
            </a:r>
          </a:p>
        </p:txBody>
      </p:sp>
      <p:grpSp>
        <p:nvGrpSpPr>
          <p:cNvPr id="66" name="Group 65">
            <a:extLst>
              <a:ext uri="{FF2B5EF4-FFF2-40B4-BE49-F238E27FC236}">
                <a16:creationId xmlns:a16="http://schemas.microsoft.com/office/drawing/2014/main" id="{46A35BB4-3501-468D-94CA-49B2F962A525}"/>
              </a:ext>
            </a:extLst>
          </p:cNvPr>
          <p:cNvGrpSpPr/>
          <p:nvPr/>
        </p:nvGrpSpPr>
        <p:grpSpPr>
          <a:xfrm>
            <a:off x="6439424" y="3044599"/>
            <a:ext cx="2194560" cy="1013782"/>
            <a:chOff x="8921977" y="1435947"/>
            <a:chExt cx="2926080" cy="1351708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ACDACD9A-7C5F-4796-90A1-A258E72278F4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6">
                      <a:lumMod val="75000"/>
                    </a:schemeClr>
                  </a:solidFill>
                </a:rPr>
                <a:t>03 - Lorem Ipsum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93713AD6-4B7F-4AE1-9415-633049B8855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am. 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0F7B9506-CF68-417D-976C-BC9E220E14BC}"/>
              </a:ext>
            </a:extLst>
          </p:cNvPr>
          <p:cNvGrpSpPr/>
          <p:nvPr/>
        </p:nvGrpSpPr>
        <p:grpSpPr>
          <a:xfrm>
            <a:off x="6439424" y="4323421"/>
            <a:ext cx="2194560" cy="1013782"/>
            <a:chOff x="8921977" y="4042608"/>
            <a:chExt cx="2926080" cy="1351708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FD146943-8CBE-4E50-8110-3360D7231F58}"/>
                </a:ext>
              </a:extLst>
            </p:cNvPr>
            <p:cNvSpPr txBox="1"/>
            <p:nvPr/>
          </p:nvSpPr>
          <p:spPr>
            <a:xfrm>
              <a:off x="8921977" y="404260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2">
                      <a:lumMod val="75000"/>
                    </a:schemeClr>
                  </a:solidFill>
                </a:rPr>
                <a:t>05 - Lorem Ipsum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1DE3AF51-AE94-4EC8-9864-CD3FA47E7B60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am. 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263E5454-B6EC-4054-9247-5D53829E5DBA}"/>
              </a:ext>
            </a:extLst>
          </p:cNvPr>
          <p:cNvGrpSpPr/>
          <p:nvPr/>
        </p:nvGrpSpPr>
        <p:grpSpPr>
          <a:xfrm>
            <a:off x="510017" y="3044601"/>
            <a:ext cx="2194560" cy="1013782"/>
            <a:chOff x="332936" y="2596988"/>
            <a:chExt cx="2926080" cy="1351708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2315848E-0B98-4F24-A58C-E3A0A3BCBCC7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3">
                      <a:lumMod val="75000"/>
                    </a:schemeClr>
                  </a:solidFill>
                </a:rPr>
                <a:t>04 - Lorem Ipsum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E131C364-8005-4680-B96F-F57AB73FD7A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am. </a:t>
              </a: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7C8D0DDE-3659-4A7C-9AF8-AA86EBD22E4C}"/>
              </a:ext>
            </a:extLst>
          </p:cNvPr>
          <p:cNvGrpSpPr/>
          <p:nvPr/>
        </p:nvGrpSpPr>
        <p:grpSpPr>
          <a:xfrm>
            <a:off x="510017" y="4323420"/>
            <a:ext cx="2194560" cy="1013782"/>
            <a:chOff x="332936" y="4621560"/>
            <a:chExt cx="2926080" cy="1351708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E433777B-0054-4D0B-A157-DB28A13C35A9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1"/>
                  </a:solidFill>
                </a:rPr>
                <a:t>06 - Lorem Ipsum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CDA9FE37-E966-4373-A4B6-4DDB8D4A6026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am. </a:t>
              </a: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72C8478C-E426-419C-A729-B289510C36CE}"/>
              </a:ext>
            </a:extLst>
          </p:cNvPr>
          <p:cNvGrpSpPr/>
          <p:nvPr/>
        </p:nvGrpSpPr>
        <p:grpSpPr>
          <a:xfrm>
            <a:off x="6439424" y="1765778"/>
            <a:ext cx="2194560" cy="1013782"/>
            <a:chOff x="8921977" y="1435947"/>
            <a:chExt cx="2926080" cy="1351708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DEB771E3-5F15-4128-8374-A548C1DA0287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4">
                      <a:lumMod val="75000"/>
                    </a:schemeClr>
                  </a:solidFill>
                </a:rPr>
                <a:t>01- 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EC293EAE-F3E3-4C0B-9672-D7C31170C07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am. </a:t>
              </a: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957EE7C4-F600-4FA9-81DE-0A08EE5D90C9}"/>
              </a:ext>
            </a:extLst>
          </p:cNvPr>
          <p:cNvGrpSpPr/>
          <p:nvPr/>
        </p:nvGrpSpPr>
        <p:grpSpPr>
          <a:xfrm>
            <a:off x="510017" y="1765780"/>
            <a:ext cx="2194560" cy="1013782"/>
            <a:chOff x="332936" y="2596988"/>
            <a:chExt cx="2926080" cy="1351708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40D3D477-52BC-4529-B1F2-870EEACCEB94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5"/>
                  </a:solidFill>
                </a:rPr>
                <a:t>02 - 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CC8A68B1-34AC-4910-829C-6D83373778C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am. </a:t>
              </a:r>
            </a:p>
          </p:txBody>
        </p:sp>
      </p:grpSp>
      <p:sp>
        <p:nvSpPr>
          <p:cNvPr id="84" name="Rectangle 83">
            <a:extLst>
              <a:ext uri="{FF2B5EF4-FFF2-40B4-BE49-F238E27FC236}">
                <a16:creationId xmlns:a16="http://schemas.microsoft.com/office/drawing/2014/main" id="{5FAABBFC-5E5E-45E6-A03B-202E58B31EB3}"/>
              </a:ext>
            </a:extLst>
          </p:cNvPr>
          <p:cNvSpPr/>
          <p:nvPr/>
        </p:nvSpPr>
        <p:spPr>
          <a:xfrm>
            <a:off x="7000875" y="857250"/>
            <a:ext cx="2143125" cy="65461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PowerPoint 3-D Format Shapes</a:t>
            </a:r>
          </a:p>
        </p:txBody>
      </p:sp>
    </p:spTree>
    <p:extLst>
      <p:ext uri="{BB962C8B-B14F-4D97-AF65-F5344CB8AC3E}">
        <p14:creationId xmlns:p14="http://schemas.microsoft.com/office/powerpoint/2010/main" val="2110695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Vertically-Stacked Cylinders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D78DEDD4-F098-46C1-B570-1DE012E9DB30}"/>
              </a:ext>
            </a:extLst>
          </p:cNvPr>
          <p:cNvGrpSpPr/>
          <p:nvPr/>
        </p:nvGrpSpPr>
        <p:grpSpPr>
          <a:xfrm>
            <a:off x="3317703" y="4406210"/>
            <a:ext cx="1615611" cy="830067"/>
            <a:chOff x="4432762" y="4731947"/>
            <a:chExt cx="2154148" cy="1106756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12367C04-F4B3-4EA8-936D-6AE6C67812CC}"/>
                </a:ext>
              </a:extLst>
            </p:cNvPr>
            <p:cNvSpPr/>
            <p:nvPr/>
          </p:nvSpPr>
          <p:spPr>
            <a:xfrm>
              <a:off x="4432763" y="4737775"/>
              <a:ext cx="2154147" cy="1100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71" y="17287"/>
                  </a:moveTo>
                  <a:cubicBezTo>
                    <a:pt x="21471" y="17251"/>
                    <a:pt x="21471" y="17251"/>
                    <a:pt x="21471" y="17287"/>
                  </a:cubicBezTo>
                  <a:cubicBezTo>
                    <a:pt x="21508" y="17179"/>
                    <a:pt x="21526" y="17107"/>
                    <a:pt x="21545" y="17035"/>
                  </a:cubicBezTo>
                  <a:cubicBezTo>
                    <a:pt x="21545" y="17035"/>
                    <a:pt x="21545" y="17035"/>
                    <a:pt x="21545" y="17035"/>
                  </a:cubicBezTo>
                  <a:cubicBezTo>
                    <a:pt x="21563" y="16963"/>
                    <a:pt x="21582" y="16891"/>
                    <a:pt x="21582" y="16783"/>
                  </a:cubicBezTo>
                  <a:cubicBezTo>
                    <a:pt x="21582" y="16783"/>
                    <a:pt x="21582" y="16783"/>
                    <a:pt x="21582" y="16783"/>
                  </a:cubicBezTo>
                  <a:cubicBezTo>
                    <a:pt x="21582" y="16712"/>
                    <a:pt x="21600" y="16604"/>
                    <a:pt x="21600" y="16532"/>
                  </a:cubicBezTo>
                  <a:lnTo>
                    <a:pt x="21600" y="5103"/>
                  </a:lnTo>
                  <a:cubicBezTo>
                    <a:pt x="21600" y="2264"/>
                    <a:pt x="16769" y="0"/>
                    <a:pt x="10800" y="0"/>
                  </a:cubicBezTo>
                  <a:cubicBezTo>
                    <a:pt x="4831" y="0"/>
                    <a:pt x="0" y="2300"/>
                    <a:pt x="0" y="5103"/>
                  </a:cubicBezTo>
                  <a:lnTo>
                    <a:pt x="0" y="16532"/>
                  </a:lnTo>
                  <a:cubicBezTo>
                    <a:pt x="0" y="16604"/>
                    <a:pt x="0" y="16712"/>
                    <a:pt x="18" y="16783"/>
                  </a:cubicBezTo>
                  <a:cubicBezTo>
                    <a:pt x="18" y="16783"/>
                    <a:pt x="18" y="16783"/>
                    <a:pt x="18" y="16783"/>
                  </a:cubicBezTo>
                  <a:cubicBezTo>
                    <a:pt x="18" y="16855"/>
                    <a:pt x="37" y="16963"/>
                    <a:pt x="55" y="17035"/>
                  </a:cubicBezTo>
                  <a:cubicBezTo>
                    <a:pt x="55" y="17035"/>
                    <a:pt x="55" y="17035"/>
                    <a:pt x="55" y="17035"/>
                  </a:cubicBezTo>
                  <a:cubicBezTo>
                    <a:pt x="74" y="17107"/>
                    <a:pt x="92" y="17179"/>
                    <a:pt x="110" y="17287"/>
                  </a:cubicBezTo>
                  <a:cubicBezTo>
                    <a:pt x="110" y="17287"/>
                    <a:pt x="110" y="17287"/>
                    <a:pt x="110" y="17287"/>
                  </a:cubicBezTo>
                  <a:cubicBezTo>
                    <a:pt x="129" y="17358"/>
                    <a:pt x="165" y="17430"/>
                    <a:pt x="202" y="17502"/>
                  </a:cubicBezTo>
                  <a:cubicBezTo>
                    <a:pt x="202" y="17502"/>
                    <a:pt x="202" y="17502"/>
                    <a:pt x="202" y="17538"/>
                  </a:cubicBezTo>
                  <a:cubicBezTo>
                    <a:pt x="239" y="17610"/>
                    <a:pt x="276" y="17682"/>
                    <a:pt x="312" y="17754"/>
                  </a:cubicBezTo>
                  <a:cubicBezTo>
                    <a:pt x="312" y="17754"/>
                    <a:pt x="312" y="17754"/>
                    <a:pt x="331" y="17790"/>
                  </a:cubicBezTo>
                  <a:cubicBezTo>
                    <a:pt x="367" y="17862"/>
                    <a:pt x="404" y="17934"/>
                    <a:pt x="459" y="18005"/>
                  </a:cubicBezTo>
                  <a:cubicBezTo>
                    <a:pt x="459" y="18005"/>
                    <a:pt x="478" y="18005"/>
                    <a:pt x="478" y="18041"/>
                  </a:cubicBezTo>
                  <a:cubicBezTo>
                    <a:pt x="514" y="18113"/>
                    <a:pt x="569" y="18185"/>
                    <a:pt x="625" y="18257"/>
                  </a:cubicBezTo>
                  <a:cubicBezTo>
                    <a:pt x="625" y="18257"/>
                    <a:pt x="643" y="18293"/>
                    <a:pt x="643" y="18293"/>
                  </a:cubicBezTo>
                  <a:cubicBezTo>
                    <a:pt x="698" y="18365"/>
                    <a:pt x="753" y="18437"/>
                    <a:pt x="808" y="18509"/>
                  </a:cubicBezTo>
                  <a:cubicBezTo>
                    <a:pt x="808" y="18509"/>
                    <a:pt x="808" y="18509"/>
                    <a:pt x="827" y="18509"/>
                  </a:cubicBezTo>
                  <a:cubicBezTo>
                    <a:pt x="827" y="18509"/>
                    <a:pt x="827" y="18509"/>
                    <a:pt x="845" y="18509"/>
                  </a:cubicBezTo>
                  <a:cubicBezTo>
                    <a:pt x="900" y="18581"/>
                    <a:pt x="955" y="18617"/>
                    <a:pt x="1010" y="18688"/>
                  </a:cubicBezTo>
                  <a:cubicBezTo>
                    <a:pt x="1029" y="18688"/>
                    <a:pt x="1029" y="18724"/>
                    <a:pt x="1047" y="18724"/>
                  </a:cubicBezTo>
                  <a:cubicBezTo>
                    <a:pt x="1102" y="18796"/>
                    <a:pt x="1176" y="18832"/>
                    <a:pt x="1231" y="18904"/>
                  </a:cubicBezTo>
                  <a:cubicBezTo>
                    <a:pt x="1249" y="18904"/>
                    <a:pt x="1249" y="18904"/>
                    <a:pt x="1268" y="18940"/>
                  </a:cubicBezTo>
                  <a:cubicBezTo>
                    <a:pt x="1341" y="19012"/>
                    <a:pt x="1396" y="19048"/>
                    <a:pt x="1470" y="19120"/>
                  </a:cubicBezTo>
                  <a:cubicBezTo>
                    <a:pt x="1470" y="19120"/>
                    <a:pt x="1488" y="19120"/>
                    <a:pt x="1488" y="19156"/>
                  </a:cubicBezTo>
                  <a:cubicBezTo>
                    <a:pt x="1561" y="19228"/>
                    <a:pt x="1635" y="19264"/>
                    <a:pt x="1727" y="19335"/>
                  </a:cubicBezTo>
                  <a:cubicBezTo>
                    <a:pt x="1727" y="19335"/>
                    <a:pt x="1727" y="19335"/>
                    <a:pt x="1727" y="19335"/>
                  </a:cubicBezTo>
                  <a:cubicBezTo>
                    <a:pt x="1727" y="19335"/>
                    <a:pt x="1727" y="19335"/>
                    <a:pt x="1727" y="19335"/>
                  </a:cubicBezTo>
                  <a:cubicBezTo>
                    <a:pt x="1800" y="19371"/>
                    <a:pt x="1855" y="19443"/>
                    <a:pt x="1929" y="19479"/>
                  </a:cubicBezTo>
                  <a:cubicBezTo>
                    <a:pt x="1947" y="19479"/>
                    <a:pt x="1966" y="19515"/>
                    <a:pt x="1966" y="19515"/>
                  </a:cubicBezTo>
                  <a:cubicBezTo>
                    <a:pt x="2039" y="19551"/>
                    <a:pt x="2112" y="19623"/>
                    <a:pt x="2186" y="19659"/>
                  </a:cubicBezTo>
                  <a:cubicBezTo>
                    <a:pt x="2204" y="19659"/>
                    <a:pt x="2204" y="19659"/>
                    <a:pt x="2223" y="19695"/>
                  </a:cubicBezTo>
                  <a:cubicBezTo>
                    <a:pt x="2296" y="19731"/>
                    <a:pt x="2351" y="19767"/>
                    <a:pt x="2425" y="19803"/>
                  </a:cubicBezTo>
                  <a:cubicBezTo>
                    <a:pt x="2443" y="19803"/>
                    <a:pt x="2443" y="19803"/>
                    <a:pt x="2462" y="19839"/>
                  </a:cubicBezTo>
                  <a:cubicBezTo>
                    <a:pt x="2535" y="19875"/>
                    <a:pt x="2608" y="19911"/>
                    <a:pt x="2700" y="19982"/>
                  </a:cubicBezTo>
                  <a:cubicBezTo>
                    <a:pt x="2700" y="19982"/>
                    <a:pt x="2719" y="19982"/>
                    <a:pt x="2719" y="19982"/>
                  </a:cubicBezTo>
                  <a:cubicBezTo>
                    <a:pt x="2737" y="19982"/>
                    <a:pt x="2737" y="19982"/>
                    <a:pt x="2755" y="19982"/>
                  </a:cubicBezTo>
                  <a:cubicBezTo>
                    <a:pt x="2829" y="20018"/>
                    <a:pt x="2902" y="20054"/>
                    <a:pt x="2976" y="20090"/>
                  </a:cubicBezTo>
                  <a:cubicBezTo>
                    <a:pt x="2976" y="20090"/>
                    <a:pt x="2994" y="20090"/>
                    <a:pt x="2994" y="20090"/>
                  </a:cubicBezTo>
                  <a:cubicBezTo>
                    <a:pt x="3068" y="20126"/>
                    <a:pt x="3160" y="20162"/>
                    <a:pt x="3233" y="20198"/>
                  </a:cubicBezTo>
                  <a:cubicBezTo>
                    <a:pt x="3251" y="20198"/>
                    <a:pt x="3270" y="20234"/>
                    <a:pt x="3288" y="20234"/>
                  </a:cubicBezTo>
                  <a:cubicBezTo>
                    <a:pt x="3380" y="20270"/>
                    <a:pt x="3453" y="20306"/>
                    <a:pt x="3545" y="20342"/>
                  </a:cubicBezTo>
                  <a:cubicBezTo>
                    <a:pt x="3545" y="20342"/>
                    <a:pt x="3545" y="20342"/>
                    <a:pt x="3545" y="20342"/>
                  </a:cubicBezTo>
                  <a:cubicBezTo>
                    <a:pt x="3637" y="20378"/>
                    <a:pt x="3729" y="20414"/>
                    <a:pt x="3802" y="20450"/>
                  </a:cubicBezTo>
                  <a:cubicBezTo>
                    <a:pt x="3821" y="20450"/>
                    <a:pt x="3821" y="20450"/>
                    <a:pt x="3839" y="20450"/>
                  </a:cubicBezTo>
                  <a:cubicBezTo>
                    <a:pt x="3858" y="20450"/>
                    <a:pt x="3858" y="20450"/>
                    <a:pt x="3876" y="20450"/>
                  </a:cubicBezTo>
                  <a:cubicBezTo>
                    <a:pt x="3968" y="20486"/>
                    <a:pt x="4060" y="20522"/>
                    <a:pt x="4151" y="20558"/>
                  </a:cubicBezTo>
                  <a:cubicBezTo>
                    <a:pt x="4170" y="20558"/>
                    <a:pt x="4170" y="20558"/>
                    <a:pt x="4188" y="20558"/>
                  </a:cubicBezTo>
                  <a:cubicBezTo>
                    <a:pt x="4280" y="20594"/>
                    <a:pt x="4372" y="20629"/>
                    <a:pt x="4464" y="20665"/>
                  </a:cubicBezTo>
                  <a:cubicBezTo>
                    <a:pt x="4482" y="20665"/>
                    <a:pt x="4500" y="20665"/>
                    <a:pt x="4519" y="20701"/>
                  </a:cubicBezTo>
                  <a:cubicBezTo>
                    <a:pt x="4611" y="20737"/>
                    <a:pt x="4721" y="20773"/>
                    <a:pt x="4813" y="20809"/>
                  </a:cubicBezTo>
                  <a:cubicBezTo>
                    <a:pt x="4831" y="20809"/>
                    <a:pt x="4849" y="20809"/>
                    <a:pt x="4886" y="20845"/>
                  </a:cubicBezTo>
                  <a:cubicBezTo>
                    <a:pt x="4978" y="20881"/>
                    <a:pt x="5088" y="20917"/>
                    <a:pt x="5198" y="20953"/>
                  </a:cubicBezTo>
                  <a:cubicBezTo>
                    <a:pt x="5198" y="20953"/>
                    <a:pt x="5198" y="20953"/>
                    <a:pt x="5217" y="20953"/>
                  </a:cubicBezTo>
                  <a:cubicBezTo>
                    <a:pt x="5217" y="20953"/>
                    <a:pt x="5217" y="20953"/>
                    <a:pt x="5217" y="20953"/>
                  </a:cubicBezTo>
                  <a:cubicBezTo>
                    <a:pt x="5345" y="20989"/>
                    <a:pt x="5492" y="21025"/>
                    <a:pt x="5621" y="21061"/>
                  </a:cubicBezTo>
                  <a:cubicBezTo>
                    <a:pt x="5639" y="21061"/>
                    <a:pt x="5639" y="21061"/>
                    <a:pt x="5658" y="21061"/>
                  </a:cubicBezTo>
                  <a:cubicBezTo>
                    <a:pt x="5786" y="21097"/>
                    <a:pt x="5933" y="21133"/>
                    <a:pt x="6062" y="21169"/>
                  </a:cubicBezTo>
                  <a:cubicBezTo>
                    <a:pt x="6080" y="21169"/>
                    <a:pt x="6099" y="21169"/>
                    <a:pt x="6099" y="21169"/>
                  </a:cubicBezTo>
                  <a:cubicBezTo>
                    <a:pt x="6227" y="21205"/>
                    <a:pt x="6374" y="21241"/>
                    <a:pt x="6503" y="21241"/>
                  </a:cubicBezTo>
                  <a:cubicBezTo>
                    <a:pt x="6521" y="21241"/>
                    <a:pt x="6539" y="21241"/>
                    <a:pt x="6558" y="21241"/>
                  </a:cubicBezTo>
                  <a:cubicBezTo>
                    <a:pt x="6686" y="21276"/>
                    <a:pt x="6833" y="21312"/>
                    <a:pt x="6980" y="21312"/>
                  </a:cubicBezTo>
                  <a:cubicBezTo>
                    <a:pt x="6999" y="21312"/>
                    <a:pt x="6999" y="21312"/>
                    <a:pt x="7017" y="21312"/>
                  </a:cubicBezTo>
                  <a:cubicBezTo>
                    <a:pt x="7017" y="21312"/>
                    <a:pt x="7035" y="21312"/>
                    <a:pt x="7035" y="21312"/>
                  </a:cubicBezTo>
                  <a:cubicBezTo>
                    <a:pt x="7164" y="21348"/>
                    <a:pt x="7292" y="21348"/>
                    <a:pt x="7421" y="21384"/>
                  </a:cubicBezTo>
                  <a:cubicBezTo>
                    <a:pt x="7439" y="21384"/>
                    <a:pt x="7458" y="21384"/>
                    <a:pt x="7494" y="21384"/>
                  </a:cubicBezTo>
                  <a:cubicBezTo>
                    <a:pt x="7623" y="21420"/>
                    <a:pt x="7752" y="21420"/>
                    <a:pt x="7899" y="21456"/>
                  </a:cubicBezTo>
                  <a:cubicBezTo>
                    <a:pt x="7917" y="21456"/>
                    <a:pt x="7935" y="21456"/>
                    <a:pt x="7954" y="21456"/>
                  </a:cubicBezTo>
                  <a:cubicBezTo>
                    <a:pt x="8101" y="21492"/>
                    <a:pt x="8229" y="21492"/>
                    <a:pt x="8376" y="21492"/>
                  </a:cubicBezTo>
                  <a:cubicBezTo>
                    <a:pt x="8376" y="21492"/>
                    <a:pt x="8376" y="21492"/>
                    <a:pt x="8394" y="21492"/>
                  </a:cubicBezTo>
                  <a:cubicBezTo>
                    <a:pt x="8541" y="21492"/>
                    <a:pt x="8688" y="21528"/>
                    <a:pt x="8817" y="21528"/>
                  </a:cubicBezTo>
                  <a:cubicBezTo>
                    <a:pt x="8835" y="21528"/>
                    <a:pt x="8854" y="21528"/>
                    <a:pt x="8872" y="21528"/>
                  </a:cubicBezTo>
                  <a:cubicBezTo>
                    <a:pt x="9019" y="21528"/>
                    <a:pt x="9147" y="21564"/>
                    <a:pt x="9294" y="21564"/>
                  </a:cubicBezTo>
                  <a:cubicBezTo>
                    <a:pt x="9313" y="21564"/>
                    <a:pt x="9349" y="21564"/>
                    <a:pt x="9368" y="21564"/>
                  </a:cubicBezTo>
                  <a:cubicBezTo>
                    <a:pt x="9515" y="21564"/>
                    <a:pt x="9643" y="21564"/>
                    <a:pt x="9790" y="21600"/>
                  </a:cubicBezTo>
                  <a:cubicBezTo>
                    <a:pt x="9809" y="21600"/>
                    <a:pt x="9845" y="21600"/>
                    <a:pt x="9864" y="21600"/>
                  </a:cubicBezTo>
                  <a:cubicBezTo>
                    <a:pt x="10011" y="21600"/>
                    <a:pt x="10158" y="21600"/>
                    <a:pt x="10304" y="21600"/>
                  </a:cubicBezTo>
                  <a:cubicBezTo>
                    <a:pt x="10323" y="21600"/>
                    <a:pt x="10341" y="21600"/>
                    <a:pt x="10360" y="21600"/>
                  </a:cubicBezTo>
                  <a:cubicBezTo>
                    <a:pt x="10506" y="21600"/>
                    <a:pt x="10672" y="21600"/>
                    <a:pt x="10819" y="21600"/>
                  </a:cubicBezTo>
                  <a:cubicBezTo>
                    <a:pt x="10966" y="21600"/>
                    <a:pt x="11131" y="21600"/>
                    <a:pt x="11278" y="21600"/>
                  </a:cubicBezTo>
                  <a:cubicBezTo>
                    <a:pt x="11296" y="21600"/>
                    <a:pt x="11315" y="21600"/>
                    <a:pt x="11333" y="21600"/>
                  </a:cubicBezTo>
                  <a:cubicBezTo>
                    <a:pt x="11480" y="21600"/>
                    <a:pt x="11627" y="21600"/>
                    <a:pt x="11774" y="21600"/>
                  </a:cubicBezTo>
                  <a:cubicBezTo>
                    <a:pt x="11792" y="21600"/>
                    <a:pt x="11829" y="21600"/>
                    <a:pt x="11847" y="21600"/>
                  </a:cubicBezTo>
                  <a:cubicBezTo>
                    <a:pt x="11994" y="21600"/>
                    <a:pt x="12123" y="21600"/>
                    <a:pt x="12270" y="21564"/>
                  </a:cubicBezTo>
                  <a:cubicBezTo>
                    <a:pt x="12288" y="21564"/>
                    <a:pt x="12325" y="21564"/>
                    <a:pt x="12343" y="21564"/>
                  </a:cubicBezTo>
                  <a:cubicBezTo>
                    <a:pt x="12490" y="21564"/>
                    <a:pt x="12619" y="21528"/>
                    <a:pt x="12766" y="21528"/>
                  </a:cubicBezTo>
                  <a:cubicBezTo>
                    <a:pt x="12784" y="21528"/>
                    <a:pt x="12802" y="21528"/>
                    <a:pt x="12821" y="21528"/>
                  </a:cubicBezTo>
                  <a:cubicBezTo>
                    <a:pt x="12967" y="21528"/>
                    <a:pt x="13114" y="21492"/>
                    <a:pt x="13243" y="21492"/>
                  </a:cubicBezTo>
                  <a:cubicBezTo>
                    <a:pt x="13243" y="21492"/>
                    <a:pt x="13243" y="21492"/>
                    <a:pt x="13261" y="21492"/>
                  </a:cubicBezTo>
                  <a:cubicBezTo>
                    <a:pt x="13408" y="21492"/>
                    <a:pt x="13555" y="21456"/>
                    <a:pt x="13684" y="21456"/>
                  </a:cubicBezTo>
                  <a:cubicBezTo>
                    <a:pt x="13702" y="21456"/>
                    <a:pt x="13721" y="21456"/>
                    <a:pt x="13739" y="21456"/>
                  </a:cubicBezTo>
                  <a:cubicBezTo>
                    <a:pt x="13867" y="21456"/>
                    <a:pt x="14014" y="21420"/>
                    <a:pt x="14143" y="21384"/>
                  </a:cubicBezTo>
                  <a:cubicBezTo>
                    <a:pt x="14161" y="21384"/>
                    <a:pt x="14180" y="21384"/>
                    <a:pt x="14216" y="21384"/>
                  </a:cubicBezTo>
                  <a:cubicBezTo>
                    <a:pt x="14345" y="21348"/>
                    <a:pt x="14474" y="21348"/>
                    <a:pt x="14602" y="21312"/>
                  </a:cubicBezTo>
                  <a:cubicBezTo>
                    <a:pt x="14602" y="21312"/>
                    <a:pt x="14621" y="21312"/>
                    <a:pt x="14621" y="21312"/>
                  </a:cubicBezTo>
                  <a:cubicBezTo>
                    <a:pt x="14639" y="21312"/>
                    <a:pt x="14639" y="21312"/>
                    <a:pt x="14657" y="21312"/>
                  </a:cubicBezTo>
                  <a:cubicBezTo>
                    <a:pt x="14804" y="21276"/>
                    <a:pt x="14933" y="21276"/>
                    <a:pt x="15080" y="21241"/>
                  </a:cubicBezTo>
                  <a:cubicBezTo>
                    <a:pt x="15098" y="21241"/>
                    <a:pt x="15117" y="21241"/>
                    <a:pt x="15135" y="21241"/>
                  </a:cubicBezTo>
                  <a:cubicBezTo>
                    <a:pt x="15282" y="21205"/>
                    <a:pt x="15410" y="21169"/>
                    <a:pt x="15539" y="21169"/>
                  </a:cubicBezTo>
                  <a:cubicBezTo>
                    <a:pt x="15557" y="21169"/>
                    <a:pt x="15576" y="21169"/>
                    <a:pt x="15576" y="21169"/>
                  </a:cubicBezTo>
                  <a:cubicBezTo>
                    <a:pt x="15723" y="21133"/>
                    <a:pt x="15851" y="21097"/>
                    <a:pt x="15980" y="21061"/>
                  </a:cubicBezTo>
                  <a:cubicBezTo>
                    <a:pt x="15998" y="21061"/>
                    <a:pt x="15998" y="21061"/>
                    <a:pt x="16017" y="21061"/>
                  </a:cubicBezTo>
                  <a:cubicBezTo>
                    <a:pt x="16163" y="21025"/>
                    <a:pt x="16292" y="20989"/>
                    <a:pt x="16421" y="20953"/>
                  </a:cubicBezTo>
                  <a:cubicBezTo>
                    <a:pt x="16421" y="20953"/>
                    <a:pt x="16421" y="20953"/>
                    <a:pt x="16421" y="20953"/>
                  </a:cubicBezTo>
                  <a:cubicBezTo>
                    <a:pt x="16421" y="20953"/>
                    <a:pt x="16421" y="20953"/>
                    <a:pt x="16439" y="20953"/>
                  </a:cubicBezTo>
                  <a:cubicBezTo>
                    <a:pt x="16549" y="20917"/>
                    <a:pt x="16641" y="20881"/>
                    <a:pt x="16751" y="20845"/>
                  </a:cubicBezTo>
                  <a:cubicBezTo>
                    <a:pt x="16770" y="20845"/>
                    <a:pt x="16788" y="20845"/>
                    <a:pt x="16806" y="20809"/>
                  </a:cubicBezTo>
                  <a:cubicBezTo>
                    <a:pt x="16898" y="20773"/>
                    <a:pt x="17009" y="20737"/>
                    <a:pt x="17100" y="20701"/>
                  </a:cubicBezTo>
                  <a:cubicBezTo>
                    <a:pt x="17119" y="20701"/>
                    <a:pt x="17137" y="20701"/>
                    <a:pt x="17155" y="20665"/>
                  </a:cubicBezTo>
                  <a:cubicBezTo>
                    <a:pt x="17247" y="20629"/>
                    <a:pt x="17339" y="20594"/>
                    <a:pt x="17431" y="20558"/>
                  </a:cubicBezTo>
                  <a:cubicBezTo>
                    <a:pt x="17449" y="20558"/>
                    <a:pt x="17449" y="20558"/>
                    <a:pt x="17468" y="20558"/>
                  </a:cubicBezTo>
                  <a:cubicBezTo>
                    <a:pt x="17560" y="20522"/>
                    <a:pt x="17651" y="20486"/>
                    <a:pt x="17743" y="20450"/>
                  </a:cubicBezTo>
                  <a:cubicBezTo>
                    <a:pt x="17762" y="20450"/>
                    <a:pt x="17762" y="20450"/>
                    <a:pt x="17780" y="20450"/>
                  </a:cubicBezTo>
                  <a:cubicBezTo>
                    <a:pt x="17798" y="20450"/>
                    <a:pt x="17798" y="20450"/>
                    <a:pt x="17817" y="20450"/>
                  </a:cubicBezTo>
                  <a:cubicBezTo>
                    <a:pt x="17909" y="20414"/>
                    <a:pt x="18000" y="20378"/>
                    <a:pt x="18074" y="20342"/>
                  </a:cubicBezTo>
                  <a:cubicBezTo>
                    <a:pt x="18074" y="20342"/>
                    <a:pt x="18074" y="20342"/>
                    <a:pt x="18074" y="20342"/>
                  </a:cubicBezTo>
                  <a:cubicBezTo>
                    <a:pt x="18166" y="20306"/>
                    <a:pt x="18239" y="20270"/>
                    <a:pt x="18331" y="20234"/>
                  </a:cubicBezTo>
                  <a:cubicBezTo>
                    <a:pt x="18349" y="20234"/>
                    <a:pt x="18368" y="20198"/>
                    <a:pt x="18386" y="20198"/>
                  </a:cubicBezTo>
                  <a:cubicBezTo>
                    <a:pt x="18478" y="20162"/>
                    <a:pt x="18551" y="20126"/>
                    <a:pt x="18625" y="20090"/>
                  </a:cubicBezTo>
                  <a:cubicBezTo>
                    <a:pt x="18625" y="20090"/>
                    <a:pt x="18643" y="20090"/>
                    <a:pt x="18643" y="20090"/>
                  </a:cubicBezTo>
                  <a:cubicBezTo>
                    <a:pt x="18717" y="20054"/>
                    <a:pt x="18790" y="20018"/>
                    <a:pt x="18864" y="19982"/>
                  </a:cubicBezTo>
                  <a:cubicBezTo>
                    <a:pt x="18882" y="19982"/>
                    <a:pt x="18882" y="19982"/>
                    <a:pt x="18900" y="19982"/>
                  </a:cubicBezTo>
                  <a:cubicBezTo>
                    <a:pt x="18900" y="19982"/>
                    <a:pt x="18919" y="19982"/>
                    <a:pt x="18919" y="19982"/>
                  </a:cubicBezTo>
                  <a:cubicBezTo>
                    <a:pt x="18992" y="19946"/>
                    <a:pt x="19084" y="19911"/>
                    <a:pt x="19158" y="19839"/>
                  </a:cubicBezTo>
                  <a:cubicBezTo>
                    <a:pt x="19176" y="19839"/>
                    <a:pt x="19176" y="19839"/>
                    <a:pt x="19194" y="19803"/>
                  </a:cubicBezTo>
                  <a:cubicBezTo>
                    <a:pt x="19268" y="19767"/>
                    <a:pt x="19323" y="19731"/>
                    <a:pt x="19396" y="19695"/>
                  </a:cubicBezTo>
                  <a:cubicBezTo>
                    <a:pt x="19415" y="19695"/>
                    <a:pt x="19415" y="19695"/>
                    <a:pt x="19433" y="19659"/>
                  </a:cubicBezTo>
                  <a:cubicBezTo>
                    <a:pt x="19507" y="19623"/>
                    <a:pt x="19580" y="19551"/>
                    <a:pt x="19654" y="19515"/>
                  </a:cubicBezTo>
                  <a:cubicBezTo>
                    <a:pt x="19672" y="19515"/>
                    <a:pt x="19690" y="19479"/>
                    <a:pt x="19690" y="19479"/>
                  </a:cubicBezTo>
                  <a:cubicBezTo>
                    <a:pt x="19764" y="19443"/>
                    <a:pt x="19837" y="19371"/>
                    <a:pt x="19892" y="19335"/>
                  </a:cubicBezTo>
                  <a:cubicBezTo>
                    <a:pt x="19892" y="19335"/>
                    <a:pt x="19892" y="19335"/>
                    <a:pt x="19892" y="19335"/>
                  </a:cubicBezTo>
                  <a:cubicBezTo>
                    <a:pt x="19892" y="19335"/>
                    <a:pt x="19892" y="19335"/>
                    <a:pt x="19892" y="19335"/>
                  </a:cubicBezTo>
                  <a:cubicBezTo>
                    <a:pt x="19966" y="19264"/>
                    <a:pt x="20058" y="19228"/>
                    <a:pt x="20131" y="19156"/>
                  </a:cubicBezTo>
                  <a:cubicBezTo>
                    <a:pt x="20131" y="19156"/>
                    <a:pt x="20150" y="19156"/>
                    <a:pt x="20150" y="19120"/>
                  </a:cubicBezTo>
                  <a:cubicBezTo>
                    <a:pt x="20223" y="19048"/>
                    <a:pt x="20296" y="19012"/>
                    <a:pt x="20352" y="18940"/>
                  </a:cubicBezTo>
                  <a:cubicBezTo>
                    <a:pt x="20370" y="18940"/>
                    <a:pt x="20370" y="18940"/>
                    <a:pt x="20388" y="18904"/>
                  </a:cubicBezTo>
                  <a:cubicBezTo>
                    <a:pt x="20462" y="18832"/>
                    <a:pt x="20517" y="18796"/>
                    <a:pt x="20572" y="18724"/>
                  </a:cubicBezTo>
                  <a:cubicBezTo>
                    <a:pt x="20590" y="18724"/>
                    <a:pt x="20590" y="18688"/>
                    <a:pt x="20609" y="18688"/>
                  </a:cubicBezTo>
                  <a:cubicBezTo>
                    <a:pt x="20664" y="18617"/>
                    <a:pt x="20719" y="18581"/>
                    <a:pt x="20774" y="18509"/>
                  </a:cubicBezTo>
                  <a:cubicBezTo>
                    <a:pt x="20774" y="18509"/>
                    <a:pt x="20774" y="18509"/>
                    <a:pt x="20792" y="18509"/>
                  </a:cubicBezTo>
                  <a:cubicBezTo>
                    <a:pt x="20792" y="18509"/>
                    <a:pt x="20792" y="18509"/>
                    <a:pt x="20811" y="18509"/>
                  </a:cubicBezTo>
                  <a:cubicBezTo>
                    <a:pt x="20866" y="18437"/>
                    <a:pt x="20921" y="18365"/>
                    <a:pt x="20976" y="18293"/>
                  </a:cubicBezTo>
                  <a:cubicBezTo>
                    <a:pt x="20976" y="18293"/>
                    <a:pt x="20995" y="18257"/>
                    <a:pt x="20995" y="18257"/>
                  </a:cubicBezTo>
                  <a:cubicBezTo>
                    <a:pt x="21050" y="18185"/>
                    <a:pt x="21086" y="18113"/>
                    <a:pt x="21141" y="18041"/>
                  </a:cubicBezTo>
                  <a:cubicBezTo>
                    <a:pt x="21141" y="18041"/>
                    <a:pt x="21160" y="18041"/>
                    <a:pt x="21160" y="18005"/>
                  </a:cubicBezTo>
                  <a:cubicBezTo>
                    <a:pt x="21197" y="17934"/>
                    <a:pt x="21252" y="17862"/>
                    <a:pt x="21288" y="17790"/>
                  </a:cubicBezTo>
                  <a:cubicBezTo>
                    <a:pt x="21288" y="17790"/>
                    <a:pt x="21288" y="17790"/>
                    <a:pt x="21307" y="17754"/>
                  </a:cubicBezTo>
                  <a:cubicBezTo>
                    <a:pt x="21344" y="17682"/>
                    <a:pt x="21380" y="17610"/>
                    <a:pt x="21417" y="17538"/>
                  </a:cubicBezTo>
                  <a:cubicBezTo>
                    <a:pt x="21417" y="17538"/>
                    <a:pt x="21417" y="17538"/>
                    <a:pt x="21417" y="17502"/>
                  </a:cubicBezTo>
                  <a:cubicBezTo>
                    <a:pt x="21416" y="17430"/>
                    <a:pt x="21435" y="17358"/>
                    <a:pt x="21471" y="17287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B5B0B102-677B-48BD-AE12-B0EA25DC97E0}"/>
                </a:ext>
              </a:extLst>
            </p:cNvPr>
            <p:cNvSpPr/>
            <p:nvPr/>
          </p:nvSpPr>
          <p:spPr>
            <a:xfrm>
              <a:off x="4432762" y="4731947"/>
              <a:ext cx="2154147" cy="520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16769" y="0"/>
                    <a:pt x="21600" y="4868"/>
                    <a:pt x="21600" y="10800"/>
                  </a:cubicBezTo>
                  <a:cubicBezTo>
                    <a:pt x="21600" y="16808"/>
                    <a:pt x="16769" y="21600"/>
                    <a:pt x="10800" y="21600"/>
                  </a:cubicBezTo>
                  <a:cubicBezTo>
                    <a:pt x="4831" y="21600"/>
                    <a:pt x="0" y="16732"/>
                    <a:pt x="0" y="10800"/>
                  </a:cubicBezTo>
                  <a:cubicBezTo>
                    <a:pt x="18" y="4868"/>
                    <a:pt x="4849" y="0"/>
                    <a:pt x="10800" y="0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9D33D63C-369A-4832-BF1F-9BBAAE4CB262}"/>
              </a:ext>
            </a:extLst>
          </p:cNvPr>
          <p:cNvGrpSpPr/>
          <p:nvPr/>
        </p:nvGrpSpPr>
        <p:grpSpPr>
          <a:xfrm>
            <a:off x="4210688" y="3851591"/>
            <a:ext cx="1615610" cy="825696"/>
            <a:chOff x="5623408" y="4005070"/>
            <a:chExt cx="2154147" cy="1100928"/>
          </a:xfrm>
        </p:grpSpPr>
        <p:sp>
          <p:nvSpPr>
            <p:cNvPr id="7" name="Shape">
              <a:extLst>
                <a:ext uri="{FF2B5EF4-FFF2-40B4-BE49-F238E27FC236}">
                  <a16:creationId xmlns:a16="http://schemas.microsoft.com/office/drawing/2014/main" id="{874FB4E3-9292-4D3E-BFE0-B03801378746}"/>
                </a:ext>
              </a:extLst>
            </p:cNvPr>
            <p:cNvSpPr/>
            <p:nvPr/>
          </p:nvSpPr>
          <p:spPr>
            <a:xfrm>
              <a:off x="5623408" y="4005070"/>
              <a:ext cx="2154147" cy="1100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71" y="17287"/>
                  </a:moveTo>
                  <a:cubicBezTo>
                    <a:pt x="21471" y="17287"/>
                    <a:pt x="21471" y="17287"/>
                    <a:pt x="21471" y="17287"/>
                  </a:cubicBezTo>
                  <a:cubicBezTo>
                    <a:pt x="21508" y="17179"/>
                    <a:pt x="21526" y="17107"/>
                    <a:pt x="21545" y="17035"/>
                  </a:cubicBezTo>
                  <a:cubicBezTo>
                    <a:pt x="21545" y="17035"/>
                    <a:pt x="21545" y="17035"/>
                    <a:pt x="21545" y="17035"/>
                  </a:cubicBezTo>
                  <a:cubicBezTo>
                    <a:pt x="21563" y="16963"/>
                    <a:pt x="21582" y="16891"/>
                    <a:pt x="21582" y="16783"/>
                  </a:cubicBezTo>
                  <a:cubicBezTo>
                    <a:pt x="21582" y="16783"/>
                    <a:pt x="21582" y="16783"/>
                    <a:pt x="21582" y="16783"/>
                  </a:cubicBezTo>
                  <a:cubicBezTo>
                    <a:pt x="21582" y="16712"/>
                    <a:pt x="21600" y="16604"/>
                    <a:pt x="21600" y="16532"/>
                  </a:cubicBezTo>
                  <a:lnTo>
                    <a:pt x="21600" y="5103"/>
                  </a:lnTo>
                  <a:cubicBezTo>
                    <a:pt x="21600" y="2264"/>
                    <a:pt x="16769" y="0"/>
                    <a:pt x="10800" y="0"/>
                  </a:cubicBezTo>
                  <a:cubicBezTo>
                    <a:pt x="4831" y="0"/>
                    <a:pt x="0" y="2300"/>
                    <a:pt x="0" y="5103"/>
                  </a:cubicBezTo>
                  <a:lnTo>
                    <a:pt x="0" y="16532"/>
                  </a:lnTo>
                  <a:cubicBezTo>
                    <a:pt x="0" y="16604"/>
                    <a:pt x="0" y="16712"/>
                    <a:pt x="18" y="16783"/>
                  </a:cubicBezTo>
                  <a:cubicBezTo>
                    <a:pt x="18" y="16783"/>
                    <a:pt x="18" y="16783"/>
                    <a:pt x="18" y="16783"/>
                  </a:cubicBezTo>
                  <a:cubicBezTo>
                    <a:pt x="18" y="16855"/>
                    <a:pt x="37" y="16963"/>
                    <a:pt x="55" y="17035"/>
                  </a:cubicBezTo>
                  <a:cubicBezTo>
                    <a:pt x="55" y="17035"/>
                    <a:pt x="55" y="17035"/>
                    <a:pt x="55" y="17035"/>
                  </a:cubicBezTo>
                  <a:cubicBezTo>
                    <a:pt x="74" y="17107"/>
                    <a:pt x="92" y="17179"/>
                    <a:pt x="110" y="17287"/>
                  </a:cubicBezTo>
                  <a:cubicBezTo>
                    <a:pt x="110" y="17287"/>
                    <a:pt x="110" y="17287"/>
                    <a:pt x="110" y="17287"/>
                  </a:cubicBezTo>
                  <a:cubicBezTo>
                    <a:pt x="129" y="17358"/>
                    <a:pt x="165" y="17430"/>
                    <a:pt x="202" y="17502"/>
                  </a:cubicBezTo>
                  <a:cubicBezTo>
                    <a:pt x="202" y="17502"/>
                    <a:pt x="202" y="17502"/>
                    <a:pt x="202" y="17538"/>
                  </a:cubicBezTo>
                  <a:cubicBezTo>
                    <a:pt x="239" y="17610"/>
                    <a:pt x="276" y="17682"/>
                    <a:pt x="312" y="17754"/>
                  </a:cubicBezTo>
                  <a:cubicBezTo>
                    <a:pt x="312" y="17754"/>
                    <a:pt x="312" y="17754"/>
                    <a:pt x="331" y="17790"/>
                  </a:cubicBezTo>
                  <a:cubicBezTo>
                    <a:pt x="367" y="17862"/>
                    <a:pt x="404" y="17934"/>
                    <a:pt x="459" y="18005"/>
                  </a:cubicBezTo>
                  <a:cubicBezTo>
                    <a:pt x="459" y="18005"/>
                    <a:pt x="478" y="18005"/>
                    <a:pt x="478" y="18041"/>
                  </a:cubicBezTo>
                  <a:cubicBezTo>
                    <a:pt x="514" y="18113"/>
                    <a:pt x="569" y="18185"/>
                    <a:pt x="625" y="18257"/>
                  </a:cubicBezTo>
                  <a:cubicBezTo>
                    <a:pt x="625" y="18257"/>
                    <a:pt x="643" y="18293"/>
                    <a:pt x="643" y="18293"/>
                  </a:cubicBezTo>
                  <a:cubicBezTo>
                    <a:pt x="698" y="18365"/>
                    <a:pt x="753" y="18437"/>
                    <a:pt x="808" y="18509"/>
                  </a:cubicBezTo>
                  <a:cubicBezTo>
                    <a:pt x="808" y="18509"/>
                    <a:pt x="808" y="18509"/>
                    <a:pt x="827" y="18509"/>
                  </a:cubicBezTo>
                  <a:cubicBezTo>
                    <a:pt x="827" y="18509"/>
                    <a:pt x="827" y="18509"/>
                    <a:pt x="845" y="18509"/>
                  </a:cubicBezTo>
                  <a:cubicBezTo>
                    <a:pt x="900" y="18581"/>
                    <a:pt x="955" y="18617"/>
                    <a:pt x="1010" y="18688"/>
                  </a:cubicBezTo>
                  <a:cubicBezTo>
                    <a:pt x="1029" y="18688"/>
                    <a:pt x="1029" y="18724"/>
                    <a:pt x="1047" y="18724"/>
                  </a:cubicBezTo>
                  <a:cubicBezTo>
                    <a:pt x="1102" y="18796"/>
                    <a:pt x="1176" y="18832"/>
                    <a:pt x="1231" y="18904"/>
                  </a:cubicBezTo>
                  <a:cubicBezTo>
                    <a:pt x="1249" y="18904"/>
                    <a:pt x="1249" y="18904"/>
                    <a:pt x="1268" y="18940"/>
                  </a:cubicBezTo>
                  <a:cubicBezTo>
                    <a:pt x="1341" y="19012"/>
                    <a:pt x="1396" y="19048"/>
                    <a:pt x="1470" y="19120"/>
                  </a:cubicBezTo>
                  <a:cubicBezTo>
                    <a:pt x="1470" y="19120"/>
                    <a:pt x="1488" y="19120"/>
                    <a:pt x="1488" y="19156"/>
                  </a:cubicBezTo>
                  <a:cubicBezTo>
                    <a:pt x="1561" y="19228"/>
                    <a:pt x="1635" y="19264"/>
                    <a:pt x="1727" y="19335"/>
                  </a:cubicBezTo>
                  <a:cubicBezTo>
                    <a:pt x="1727" y="19335"/>
                    <a:pt x="1727" y="19335"/>
                    <a:pt x="1727" y="19335"/>
                  </a:cubicBezTo>
                  <a:cubicBezTo>
                    <a:pt x="1727" y="19335"/>
                    <a:pt x="1727" y="19335"/>
                    <a:pt x="1727" y="19335"/>
                  </a:cubicBezTo>
                  <a:cubicBezTo>
                    <a:pt x="1800" y="19371"/>
                    <a:pt x="1855" y="19443"/>
                    <a:pt x="1929" y="19479"/>
                  </a:cubicBezTo>
                  <a:cubicBezTo>
                    <a:pt x="1947" y="19479"/>
                    <a:pt x="1966" y="19515"/>
                    <a:pt x="1966" y="19515"/>
                  </a:cubicBezTo>
                  <a:cubicBezTo>
                    <a:pt x="2039" y="19551"/>
                    <a:pt x="2112" y="19623"/>
                    <a:pt x="2186" y="19659"/>
                  </a:cubicBezTo>
                  <a:cubicBezTo>
                    <a:pt x="2204" y="19659"/>
                    <a:pt x="2204" y="19659"/>
                    <a:pt x="2223" y="19695"/>
                  </a:cubicBezTo>
                  <a:cubicBezTo>
                    <a:pt x="2296" y="19731"/>
                    <a:pt x="2351" y="19767"/>
                    <a:pt x="2425" y="19803"/>
                  </a:cubicBezTo>
                  <a:cubicBezTo>
                    <a:pt x="2443" y="19803"/>
                    <a:pt x="2443" y="19803"/>
                    <a:pt x="2462" y="19839"/>
                  </a:cubicBezTo>
                  <a:cubicBezTo>
                    <a:pt x="2535" y="19875"/>
                    <a:pt x="2608" y="19911"/>
                    <a:pt x="2700" y="19982"/>
                  </a:cubicBezTo>
                  <a:cubicBezTo>
                    <a:pt x="2700" y="19982"/>
                    <a:pt x="2719" y="19982"/>
                    <a:pt x="2719" y="19982"/>
                  </a:cubicBezTo>
                  <a:cubicBezTo>
                    <a:pt x="2737" y="19982"/>
                    <a:pt x="2737" y="19982"/>
                    <a:pt x="2755" y="19982"/>
                  </a:cubicBezTo>
                  <a:cubicBezTo>
                    <a:pt x="2829" y="20018"/>
                    <a:pt x="2902" y="20054"/>
                    <a:pt x="2976" y="20090"/>
                  </a:cubicBezTo>
                  <a:cubicBezTo>
                    <a:pt x="2976" y="20090"/>
                    <a:pt x="2994" y="20090"/>
                    <a:pt x="2994" y="20090"/>
                  </a:cubicBezTo>
                  <a:cubicBezTo>
                    <a:pt x="3068" y="20126"/>
                    <a:pt x="3160" y="20162"/>
                    <a:pt x="3233" y="20198"/>
                  </a:cubicBezTo>
                  <a:cubicBezTo>
                    <a:pt x="3251" y="20198"/>
                    <a:pt x="3270" y="20234"/>
                    <a:pt x="3288" y="20234"/>
                  </a:cubicBezTo>
                  <a:cubicBezTo>
                    <a:pt x="3380" y="20270"/>
                    <a:pt x="3453" y="20306"/>
                    <a:pt x="3545" y="20342"/>
                  </a:cubicBezTo>
                  <a:cubicBezTo>
                    <a:pt x="3545" y="20342"/>
                    <a:pt x="3545" y="20342"/>
                    <a:pt x="3545" y="20342"/>
                  </a:cubicBezTo>
                  <a:cubicBezTo>
                    <a:pt x="3637" y="20378"/>
                    <a:pt x="3729" y="20414"/>
                    <a:pt x="3802" y="20450"/>
                  </a:cubicBezTo>
                  <a:cubicBezTo>
                    <a:pt x="3821" y="20450"/>
                    <a:pt x="3821" y="20450"/>
                    <a:pt x="3839" y="20450"/>
                  </a:cubicBezTo>
                  <a:cubicBezTo>
                    <a:pt x="3858" y="20450"/>
                    <a:pt x="3858" y="20450"/>
                    <a:pt x="3876" y="20450"/>
                  </a:cubicBezTo>
                  <a:cubicBezTo>
                    <a:pt x="3968" y="20486"/>
                    <a:pt x="4060" y="20522"/>
                    <a:pt x="4151" y="20558"/>
                  </a:cubicBezTo>
                  <a:cubicBezTo>
                    <a:pt x="4170" y="20558"/>
                    <a:pt x="4170" y="20558"/>
                    <a:pt x="4188" y="20558"/>
                  </a:cubicBezTo>
                  <a:cubicBezTo>
                    <a:pt x="4280" y="20594"/>
                    <a:pt x="4372" y="20629"/>
                    <a:pt x="4464" y="20665"/>
                  </a:cubicBezTo>
                  <a:cubicBezTo>
                    <a:pt x="4482" y="20665"/>
                    <a:pt x="4500" y="20665"/>
                    <a:pt x="4519" y="20701"/>
                  </a:cubicBezTo>
                  <a:cubicBezTo>
                    <a:pt x="4611" y="20737"/>
                    <a:pt x="4721" y="20773"/>
                    <a:pt x="4813" y="20809"/>
                  </a:cubicBezTo>
                  <a:cubicBezTo>
                    <a:pt x="4831" y="20809"/>
                    <a:pt x="4849" y="20809"/>
                    <a:pt x="4886" y="20845"/>
                  </a:cubicBezTo>
                  <a:cubicBezTo>
                    <a:pt x="4978" y="20881"/>
                    <a:pt x="5088" y="20917"/>
                    <a:pt x="5198" y="20953"/>
                  </a:cubicBezTo>
                  <a:cubicBezTo>
                    <a:pt x="5198" y="20953"/>
                    <a:pt x="5198" y="20953"/>
                    <a:pt x="5217" y="20953"/>
                  </a:cubicBezTo>
                  <a:cubicBezTo>
                    <a:pt x="5217" y="20953"/>
                    <a:pt x="5217" y="20953"/>
                    <a:pt x="5217" y="20953"/>
                  </a:cubicBezTo>
                  <a:cubicBezTo>
                    <a:pt x="5345" y="20989"/>
                    <a:pt x="5492" y="21025"/>
                    <a:pt x="5621" y="21061"/>
                  </a:cubicBezTo>
                  <a:cubicBezTo>
                    <a:pt x="5639" y="21061"/>
                    <a:pt x="5639" y="21061"/>
                    <a:pt x="5658" y="21061"/>
                  </a:cubicBezTo>
                  <a:cubicBezTo>
                    <a:pt x="5786" y="21097"/>
                    <a:pt x="5933" y="21133"/>
                    <a:pt x="6062" y="21169"/>
                  </a:cubicBezTo>
                  <a:cubicBezTo>
                    <a:pt x="6080" y="21169"/>
                    <a:pt x="6099" y="21169"/>
                    <a:pt x="6099" y="21169"/>
                  </a:cubicBezTo>
                  <a:cubicBezTo>
                    <a:pt x="6227" y="21205"/>
                    <a:pt x="6374" y="21241"/>
                    <a:pt x="6503" y="21241"/>
                  </a:cubicBezTo>
                  <a:cubicBezTo>
                    <a:pt x="6521" y="21241"/>
                    <a:pt x="6539" y="21241"/>
                    <a:pt x="6558" y="21241"/>
                  </a:cubicBezTo>
                  <a:cubicBezTo>
                    <a:pt x="6686" y="21276"/>
                    <a:pt x="6833" y="21312"/>
                    <a:pt x="6980" y="21312"/>
                  </a:cubicBezTo>
                  <a:cubicBezTo>
                    <a:pt x="6999" y="21312"/>
                    <a:pt x="6999" y="21312"/>
                    <a:pt x="7017" y="21312"/>
                  </a:cubicBezTo>
                  <a:cubicBezTo>
                    <a:pt x="7017" y="21312"/>
                    <a:pt x="7035" y="21312"/>
                    <a:pt x="7035" y="21312"/>
                  </a:cubicBezTo>
                  <a:cubicBezTo>
                    <a:pt x="7164" y="21348"/>
                    <a:pt x="7292" y="21348"/>
                    <a:pt x="7421" y="21384"/>
                  </a:cubicBezTo>
                  <a:cubicBezTo>
                    <a:pt x="7439" y="21384"/>
                    <a:pt x="7458" y="21384"/>
                    <a:pt x="7494" y="21384"/>
                  </a:cubicBezTo>
                  <a:cubicBezTo>
                    <a:pt x="7623" y="21420"/>
                    <a:pt x="7752" y="21420"/>
                    <a:pt x="7899" y="21456"/>
                  </a:cubicBezTo>
                  <a:cubicBezTo>
                    <a:pt x="7917" y="21456"/>
                    <a:pt x="7935" y="21456"/>
                    <a:pt x="7954" y="21456"/>
                  </a:cubicBezTo>
                  <a:cubicBezTo>
                    <a:pt x="8101" y="21492"/>
                    <a:pt x="8229" y="21492"/>
                    <a:pt x="8376" y="21492"/>
                  </a:cubicBezTo>
                  <a:cubicBezTo>
                    <a:pt x="8376" y="21492"/>
                    <a:pt x="8376" y="21492"/>
                    <a:pt x="8394" y="21492"/>
                  </a:cubicBezTo>
                  <a:cubicBezTo>
                    <a:pt x="8541" y="21492"/>
                    <a:pt x="8688" y="21528"/>
                    <a:pt x="8817" y="21528"/>
                  </a:cubicBezTo>
                  <a:cubicBezTo>
                    <a:pt x="8835" y="21528"/>
                    <a:pt x="8854" y="21528"/>
                    <a:pt x="8872" y="21528"/>
                  </a:cubicBezTo>
                  <a:cubicBezTo>
                    <a:pt x="9019" y="21528"/>
                    <a:pt x="9147" y="21564"/>
                    <a:pt x="9294" y="21564"/>
                  </a:cubicBezTo>
                  <a:cubicBezTo>
                    <a:pt x="9313" y="21564"/>
                    <a:pt x="9349" y="21564"/>
                    <a:pt x="9368" y="21564"/>
                  </a:cubicBezTo>
                  <a:cubicBezTo>
                    <a:pt x="9515" y="21564"/>
                    <a:pt x="9643" y="21564"/>
                    <a:pt x="9790" y="21600"/>
                  </a:cubicBezTo>
                  <a:cubicBezTo>
                    <a:pt x="9809" y="21600"/>
                    <a:pt x="9845" y="21600"/>
                    <a:pt x="9864" y="21600"/>
                  </a:cubicBezTo>
                  <a:cubicBezTo>
                    <a:pt x="10011" y="21600"/>
                    <a:pt x="10158" y="21600"/>
                    <a:pt x="10304" y="21600"/>
                  </a:cubicBezTo>
                  <a:cubicBezTo>
                    <a:pt x="10323" y="21600"/>
                    <a:pt x="10341" y="21600"/>
                    <a:pt x="10360" y="21600"/>
                  </a:cubicBezTo>
                  <a:cubicBezTo>
                    <a:pt x="10506" y="21600"/>
                    <a:pt x="10672" y="21600"/>
                    <a:pt x="10819" y="21600"/>
                  </a:cubicBezTo>
                  <a:cubicBezTo>
                    <a:pt x="10966" y="21600"/>
                    <a:pt x="11131" y="21600"/>
                    <a:pt x="11278" y="21600"/>
                  </a:cubicBezTo>
                  <a:cubicBezTo>
                    <a:pt x="11296" y="21600"/>
                    <a:pt x="11315" y="21600"/>
                    <a:pt x="11333" y="21600"/>
                  </a:cubicBezTo>
                  <a:cubicBezTo>
                    <a:pt x="11480" y="21600"/>
                    <a:pt x="11627" y="21600"/>
                    <a:pt x="11774" y="21600"/>
                  </a:cubicBezTo>
                  <a:cubicBezTo>
                    <a:pt x="11792" y="21600"/>
                    <a:pt x="11829" y="21600"/>
                    <a:pt x="11847" y="21600"/>
                  </a:cubicBezTo>
                  <a:cubicBezTo>
                    <a:pt x="11994" y="21600"/>
                    <a:pt x="12123" y="21600"/>
                    <a:pt x="12270" y="21564"/>
                  </a:cubicBezTo>
                  <a:cubicBezTo>
                    <a:pt x="12288" y="21564"/>
                    <a:pt x="12325" y="21564"/>
                    <a:pt x="12343" y="21564"/>
                  </a:cubicBezTo>
                  <a:cubicBezTo>
                    <a:pt x="12490" y="21564"/>
                    <a:pt x="12619" y="21528"/>
                    <a:pt x="12766" y="21528"/>
                  </a:cubicBezTo>
                  <a:cubicBezTo>
                    <a:pt x="12784" y="21528"/>
                    <a:pt x="12802" y="21528"/>
                    <a:pt x="12821" y="21528"/>
                  </a:cubicBezTo>
                  <a:cubicBezTo>
                    <a:pt x="12967" y="21528"/>
                    <a:pt x="13114" y="21492"/>
                    <a:pt x="13243" y="21492"/>
                  </a:cubicBezTo>
                  <a:cubicBezTo>
                    <a:pt x="13243" y="21492"/>
                    <a:pt x="13243" y="21492"/>
                    <a:pt x="13261" y="21492"/>
                  </a:cubicBezTo>
                  <a:cubicBezTo>
                    <a:pt x="13408" y="21492"/>
                    <a:pt x="13555" y="21456"/>
                    <a:pt x="13684" y="21456"/>
                  </a:cubicBezTo>
                  <a:cubicBezTo>
                    <a:pt x="13702" y="21456"/>
                    <a:pt x="13721" y="21456"/>
                    <a:pt x="13739" y="21456"/>
                  </a:cubicBezTo>
                  <a:cubicBezTo>
                    <a:pt x="13867" y="21456"/>
                    <a:pt x="14014" y="21420"/>
                    <a:pt x="14143" y="21384"/>
                  </a:cubicBezTo>
                  <a:cubicBezTo>
                    <a:pt x="14161" y="21384"/>
                    <a:pt x="14180" y="21384"/>
                    <a:pt x="14216" y="21384"/>
                  </a:cubicBezTo>
                  <a:cubicBezTo>
                    <a:pt x="14345" y="21348"/>
                    <a:pt x="14474" y="21348"/>
                    <a:pt x="14602" y="21312"/>
                  </a:cubicBezTo>
                  <a:cubicBezTo>
                    <a:pt x="14602" y="21312"/>
                    <a:pt x="14621" y="21312"/>
                    <a:pt x="14621" y="21312"/>
                  </a:cubicBezTo>
                  <a:cubicBezTo>
                    <a:pt x="14639" y="21312"/>
                    <a:pt x="14639" y="21312"/>
                    <a:pt x="14657" y="21312"/>
                  </a:cubicBezTo>
                  <a:cubicBezTo>
                    <a:pt x="14804" y="21276"/>
                    <a:pt x="14933" y="21276"/>
                    <a:pt x="15080" y="21241"/>
                  </a:cubicBezTo>
                  <a:cubicBezTo>
                    <a:pt x="15098" y="21241"/>
                    <a:pt x="15117" y="21241"/>
                    <a:pt x="15135" y="21241"/>
                  </a:cubicBezTo>
                  <a:cubicBezTo>
                    <a:pt x="15282" y="21205"/>
                    <a:pt x="15410" y="21169"/>
                    <a:pt x="15539" y="21169"/>
                  </a:cubicBezTo>
                  <a:cubicBezTo>
                    <a:pt x="15557" y="21169"/>
                    <a:pt x="15576" y="21169"/>
                    <a:pt x="15576" y="21169"/>
                  </a:cubicBezTo>
                  <a:cubicBezTo>
                    <a:pt x="15723" y="21133"/>
                    <a:pt x="15851" y="21097"/>
                    <a:pt x="15980" y="21061"/>
                  </a:cubicBezTo>
                  <a:cubicBezTo>
                    <a:pt x="15998" y="21061"/>
                    <a:pt x="15998" y="21061"/>
                    <a:pt x="16017" y="21061"/>
                  </a:cubicBezTo>
                  <a:cubicBezTo>
                    <a:pt x="16163" y="21025"/>
                    <a:pt x="16292" y="20989"/>
                    <a:pt x="16421" y="20953"/>
                  </a:cubicBezTo>
                  <a:cubicBezTo>
                    <a:pt x="16421" y="20953"/>
                    <a:pt x="16421" y="20953"/>
                    <a:pt x="16421" y="20953"/>
                  </a:cubicBezTo>
                  <a:cubicBezTo>
                    <a:pt x="16421" y="20953"/>
                    <a:pt x="16421" y="20953"/>
                    <a:pt x="16439" y="20953"/>
                  </a:cubicBezTo>
                  <a:cubicBezTo>
                    <a:pt x="16549" y="20917"/>
                    <a:pt x="16641" y="20881"/>
                    <a:pt x="16751" y="20845"/>
                  </a:cubicBezTo>
                  <a:cubicBezTo>
                    <a:pt x="16770" y="20845"/>
                    <a:pt x="16788" y="20845"/>
                    <a:pt x="16806" y="20809"/>
                  </a:cubicBezTo>
                  <a:cubicBezTo>
                    <a:pt x="16898" y="20773"/>
                    <a:pt x="17009" y="20737"/>
                    <a:pt x="17100" y="20701"/>
                  </a:cubicBezTo>
                  <a:cubicBezTo>
                    <a:pt x="17119" y="20701"/>
                    <a:pt x="17137" y="20701"/>
                    <a:pt x="17155" y="20665"/>
                  </a:cubicBezTo>
                  <a:cubicBezTo>
                    <a:pt x="17247" y="20629"/>
                    <a:pt x="17339" y="20594"/>
                    <a:pt x="17431" y="20558"/>
                  </a:cubicBezTo>
                  <a:cubicBezTo>
                    <a:pt x="17449" y="20558"/>
                    <a:pt x="17449" y="20558"/>
                    <a:pt x="17468" y="20558"/>
                  </a:cubicBezTo>
                  <a:cubicBezTo>
                    <a:pt x="17560" y="20522"/>
                    <a:pt x="17651" y="20486"/>
                    <a:pt x="17743" y="20450"/>
                  </a:cubicBezTo>
                  <a:cubicBezTo>
                    <a:pt x="17762" y="20450"/>
                    <a:pt x="17762" y="20450"/>
                    <a:pt x="17780" y="20450"/>
                  </a:cubicBezTo>
                  <a:cubicBezTo>
                    <a:pt x="17798" y="20450"/>
                    <a:pt x="17798" y="20450"/>
                    <a:pt x="17817" y="20450"/>
                  </a:cubicBezTo>
                  <a:cubicBezTo>
                    <a:pt x="17909" y="20414"/>
                    <a:pt x="18000" y="20378"/>
                    <a:pt x="18074" y="20342"/>
                  </a:cubicBezTo>
                  <a:cubicBezTo>
                    <a:pt x="18074" y="20342"/>
                    <a:pt x="18074" y="20342"/>
                    <a:pt x="18074" y="20342"/>
                  </a:cubicBezTo>
                  <a:cubicBezTo>
                    <a:pt x="18166" y="20306"/>
                    <a:pt x="18239" y="20270"/>
                    <a:pt x="18331" y="20234"/>
                  </a:cubicBezTo>
                  <a:cubicBezTo>
                    <a:pt x="18349" y="20234"/>
                    <a:pt x="18368" y="20198"/>
                    <a:pt x="18386" y="20198"/>
                  </a:cubicBezTo>
                  <a:cubicBezTo>
                    <a:pt x="18478" y="20162"/>
                    <a:pt x="18551" y="20126"/>
                    <a:pt x="18625" y="20090"/>
                  </a:cubicBezTo>
                  <a:cubicBezTo>
                    <a:pt x="18625" y="20090"/>
                    <a:pt x="18643" y="20090"/>
                    <a:pt x="18643" y="20090"/>
                  </a:cubicBezTo>
                  <a:cubicBezTo>
                    <a:pt x="18717" y="20054"/>
                    <a:pt x="18790" y="20018"/>
                    <a:pt x="18864" y="19982"/>
                  </a:cubicBezTo>
                  <a:cubicBezTo>
                    <a:pt x="18882" y="19982"/>
                    <a:pt x="18882" y="19982"/>
                    <a:pt x="18900" y="19982"/>
                  </a:cubicBezTo>
                  <a:cubicBezTo>
                    <a:pt x="18900" y="19982"/>
                    <a:pt x="18919" y="19982"/>
                    <a:pt x="18919" y="19982"/>
                  </a:cubicBezTo>
                  <a:cubicBezTo>
                    <a:pt x="18992" y="19946"/>
                    <a:pt x="19084" y="19911"/>
                    <a:pt x="19158" y="19839"/>
                  </a:cubicBezTo>
                  <a:cubicBezTo>
                    <a:pt x="19176" y="19839"/>
                    <a:pt x="19176" y="19839"/>
                    <a:pt x="19194" y="19803"/>
                  </a:cubicBezTo>
                  <a:cubicBezTo>
                    <a:pt x="19268" y="19767"/>
                    <a:pt x="19323" y="19731"/>
                    <a:pt x="19396" y="19695"/>
                  </a:cubicBezTo>
                  <a:cubicBezTo>
                    <a:pt x="19415" y="19695"/>
                    <a:pt x="19415" y="19695"/>
                    <a:pt x="19433" y="19659"/>
                  </a:cubicBezTo>
                  <a:cubicBezTo>
                    <a:pt x="19507" y="19623"/>
                    <a:pt x="19580" y="19551"/>
                    <a:pt x="19654" y="19515"/>
                  </a:cubicBezTo>
                  <a:cubicBezTo>
                    <a:pt x="19672" y="19515"/>
                    <a:pt x="19690" y="19479"/>
                    <a:pt x="19690" y="19479"/>
                  </a:cubicBezTo>
                  <a:cubicBezTo>
                    <a:pt x="19764" y="19443"/>
                    <a:pt x="19837" y="19371"/>
                    <a:pt x="19892" y="19335"/>
                  </a:cubicBezTo>
                  <a:cubicBezTo>
                    <a:pt x="19892" y="19335"/>
                    <a:pt x="19892" y="19335"/>
                    <a:pt x="19892" y="19335"/>
                  </a:cubicBezTo>
                  <a:cubicBezTo>
                    <a:pt x="19892" y="19335"/>
                    <a:pt x="19892" y="19335"/>
                    <a:pt x="19892" y="19335"/>
                  </a:cubicBezTo>
                  <a:cubicBezTo>
                    <a:pt x="19966" y="19264"/>
                    <a:pt x="20058" y="19228"/>
                    <a:pt x="20131" y="19156"/>
                  </a:cubicBezTo>
                  <a:cubicBezTo>
                    <a:pt x="20131" y="19156"/>
                    <a:pt x="20150" y="19156"/>
                    <a:pt x="20150" y="19120"/>
                  </a:cubicBezTo>
                  <a:cubicBezTo>
                    <a:pt x="20223" y="19048"/>
                    <a:pt x="20296" y="19012"/>
                    <a:pt x="20352" y="18940"/>
                  </a:cubicBezTo>
                  <a:cubicBezTo>
                    <a:pt x="20370" y="18940"/>
                    <a:pt x="20370" y="18940"/>
                    <a:pt x="20388" y="18904"/>
                  </a:cubicBezTo>
                  <a:cubicBezTo>
                    <a:pt x="20462" y="18832"/>
                    <a:pt x="20517" y="18796"/>
                    <a:pt x="20572" y="18724"/>
                  </a:cubicBezTo>
                  <a:cubicBezTo>
                    <a:pt x="20590" y="18724"/>
                    <a:pt x="20590" y="18688"/>
                    <a:pt x="20609" y="18688"/>
                  </a:cubicBezTo>
                  <a:cubicBezTo>
                    <a:pt x="20664" y="18617"/>
                    <a:pt x="20719" y="18581"/>
                    <a:pt x="20774" y="18509"/>
                  </a:cubicBezTo>
                  <a:cubicBezTo>
                    <a:pt x="20774" y="18509"/>
                    <a:pt x="20774" y="18509"/>
                    <a:pt x="20792" y="18509"/>
                  </a:cubicBezTo>
                  <a:cubicBezTo>
                    <a:pt x="20792" y="18509"/>
                    <a:pt x="20792" y="18509"/>
                    <a:pt x="20811" y="18509"/>
                  </a:cubicBezTo>
                  <a:cubicBezTo>
                    <a:pt x="20866" y="18437"/>
                    <a:pt x="20921" y="18365"/>
                    <a:pt x="20976" y="18293"/>
                  </a:cubicBezTo>
                  <a:cubicBezTo>
                    <a:pt x="20976" y="18293"/>
                    <a:pt x="20995" y="18257"/>
                    <a:pt x="20995" y="18257"/>
                  </a:cubicBezTo>
                  <a:cubicBezTo>
                    <a:pt x="21050" y="18185"/>
                    <a:pt x="21086" y="18113"/>
                    <a:pt x="21141" y="18041"/>
                  </a:cubicBezTo>
                  <a:cubicBezTo>
                    <a:pt x="21141" y="18041"/>
                    <a:pt x="21160" y="18041"/>
                    <a:pt x="21160" y="18005"/>
                  </a:cubicBezTo>
                  <a:cubicBezTo>
                    <a:pt x="21197" y="17934"/>
                    <a:pt x="21252" y="17862"/>
                    <a:pt x="21288" y="17790"/>
                  </a:cubicBezTo>
                  <a:cubicBezTo>
                    <a:pt x="21288" y="17790"/>
                    <a:pt x="21288" y="17790"/>
                    <a:pt x="21307" y="17754"/>
                  </a:cubicBezTo>
                  <a:cubicBezTo>
                    <a:pt x="21344" y="17682"/>
                    <a:pt x="21380" y="17610"/>
                    <a:pt x="21417" y="17538"/>
                  </a:cubicBezTo>
                  <a:cubicBezTo>
                    <a:pt x="21417" y="17538"/>
                    <a:pt x="21417" y="17538"/>
                    <a:pt x="21417" y="17502"/>
                  </a:cubicBezTo>
                  <a:cubicBezTo>
                    <a:pt x="21416" y="17466"/>
                    <a:pt x="21435" y="17358"/>
                    <a:pt x="21471" y="17287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C55497EB-F7DB-4600-9FB0-E16891087E63}"/>
                </a:ext>
              </a:extLst>
            </p:cNvPr>
            <p:cNvSpPr/>
            <p:nvPr/>
          </p:nvSpPr>
          <p:spPr>
            <a:xfrm>
              <a:off x="5623408" y="4005070"/>
              <a:ext cx="2154147" cy="520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16769" y="0"/>
                    <a:pt x="21600" y="4868"/>
                    <a:pt x="21600" y="10800"/>
                  </a:cubicBezTo>
                  <a:cubicBezTo>
                    <a:pt x="21600" y="16808"/>
                    <a:pt x="16769" y="21600"/>
                    <a:pt x="10800" y="21600"/>
                  </a:cubicBezTo>
                  <a:cubicBezTo>
                    <a:pt x="4831" y="21600"/>
                    <a:pt x="0" y="16732"/>
                    <a:pt x="0" y="10800"/>
                  </a:cubicBezTo>
                  <a:cubicBezTo>
                    <a:pt x="0" y="4868"/>
                    <a:pt x="4831" y="0"/>
                    <a:pt x="10800" y="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A02EB9A7-8D47-4973-84D4-FF4BFDFC588F}"/>
              </a:ext>
            </a:extLst>
          </p:cNvPr>
          <p:cNvGrpSpPr/>
          <p:nvPr/>
        </p:nvGrpSpPr>
        <p:grpSpPr>
          <a:xfrm>
            <a:off x="3317703" y="3293174"/>
            <a:ext cx="1615611" cy="829496"/>
            <a:chOff x="4432762" y="3267299"/>
            <a:chExt cx="2154148" cy="1105994"/>
          </a:xfrm>
        </p:grpSpPr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621F3D3B-EA61-466E-9BB5-BAEFE028B665}"/>
                </a:ext>
              </a:extLst>
            </p:cNvPr>
            <p:cNvSpPr/>
            <p:nvPr/>
          </p:nvSpPr>
          <p:spPr>
            <a:xfrm>
              <a:off x="4432763" y="3272365"/>
              <a:ext cx="2154147" cy="1100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71" y="17287"/>
                  </a:moveTo>
                  <a:cubicBezTo>
                    <a:pt x="21471" y="17287"/>
                    <a:pt x="21471" y="17287"/>
                    <a:pt x="21471" y="17287"/>
                  </a:cubicBezTo>
                  <a:cubicBezTo>
                    <a:pt x="21508" y="17179"/>
                    <a:pt x="21526" y="17107"/>
                    <a:pt x="21545" y="17035"/>
                  </a:cubicBezTo>
                  <a:cubicBezTo>
                    <a:pt x="21545" y="17035"/>
                    <a:pt x="21545" y="17035"/>
                    <a:pt x="21545" y="17035"/>
                  </a:cubicBezTo>
                  <a:cubicBezTo>
                    <a:pt x="21563" y="16963"/>
                    <a:pt x="21582" y="16891"/>
                    <a:pt x="21582" y="16783"/>
                  </a:cubicBezTo>
                  <a:cubicBezTo>
                    <a:pt x="21582" y="16783"/>
                    <a:pt x="21582" y="16783"/>
                    <a:pt x="21582" y="16783"/>
                  </a:cubicBezTo>
                  <a:cubicBezTo>
                    <a:pt x="21582" y="16712"/>
                    <a:pt x="21600" y="16604"/>
                    <a:pt x="21600" y="16532"/>
                  </a:cubicBezTo>
                  <a:lnTo>
                    <a:pt x="21600" y="5103"/>
                  </a:lnTo>
                  <a:cubicBezTo>
                    <a:pt x="21600" y="2264"/>
                    <a:pt x="16769" y="0"/>
                    <a:pt x="10800" y="0"/>
                  </a:cubicBezTo>
                  <a:cubicBezTo>
                    <a:pt x="4831" y="0"/>
                    <a:pt x="0" y="2300"/>
                    <a:pt x="0" y="5103"/>
                  </a:cubicBezTo>
                  <a:lnTo>
                    <a:pt x="0" y="16532"/>
                  </a:lnTo>
                  <a:cubicBezTo>
                    <a:pt x="0" y="16604"/>
                    <a:pt x="0" y="16712"/>
                    <a:pt x="18" y="16783"/>
                  </a:cubicBezTo>
                  <a:cubicBezTo>
                    <a:pt x="18" y="16783"/>
                    <a:pt x="18" y="16783"/>
                    <a:pt x="18" y="16783"/>
                  </a:cubicBezTo>
                  <a:cubicBezTo>
                    <a:pt x="18" y="16855"/>
                    <a:pt x="37" y="16963"/>
                    <a:pt x="55" y="17035"/>
                  </a:cubicBezTo>
                  <a:cubicBezTo>
                    <a:pt x="55" y="17035"/>
                    <a:pt x="55" y="17035"/>
                    <a:pt x="55" y="17035"/>
                  </a:cubicBezTo>
                  <a:cubicBezTo>
                    <a:pt x="74" y="17107"/>
                    <a:pt x="92" y="17179"/>
                    <a:pt x="110" y="17287"/>
                  </a:cubicBezTo>
                  <a:cubicBezTo>
                    <a:pt x="110" y="17287"/>
                    <a:pt x="110" y="17287"/>
                    <a:pt x="110" y="17287"/>
                  </a:cubicBezTo>
                  <a:cubicBezTo>
                    <a:pt x="129" y="17358"/>
                    <a:pt x="165" y="17430"/>
                    <a:pt x="202" y="17502"/>
                  </a:cubicBezTo>
                  <a:cubicBezTo>
                    <a:pt x="202" y="17502"/>
                    <a:pt x="202" y="17502"/>
                    <a:pt x="202" y="17538"/>
                  </a:cubicBezTo>
                  <a:cubicBezTo>
                    <a:pt x="239" y="17610"/>
                    <a:pt x="276" y="17682"/>
                    <a:pt x="312" y="17754"/>
                  </a:cubicBezTo>
                  <a:cubicBezTo>
                    <a:pt x="312" y="17754"/>
                    <a:pt x="312" y="17754"/>
                    <a:pt x="331" y="17790"/>
                  </a:cubicBezTo>
                  <a:cubicBezTo>
                    <a:pt x="367" y="17862"/>
                    <a:pt x="404" y="17934"/>
                    <a:pt x="459" y="18005"/>
                  </a:cubicBezTo>
                  <a:cubicBezTo>
                    <a:pt x="459" y="18005"/>
                    <a:pt x="478" y="18005"/>
                    <a:pt x="478" y="18041"/>
                  </a:cubicBezTo>
                  <a:cubicBezTo>
                    <a:pt x="514" y="18113"/>
                    <a:pt x="569" y="18185"/>
                    <a:pt x="625" y="18257"/>
                  </a:cubicBezTo>
                  <a:cubicBezTo>
                    <a:pt x="625" y="18257"/>
                    <a:pt x="643" y="18293"/>
                    <a:pt x="643" y="18293"/>
                  </a:cubicBezTo>
                  <a:cubicBezTo>
                    <a:pt x="698" y="18365"/>
                    <a:pt x="753" y="18437"/>
                    <a:pt x="808" y="18509"/>
                  </a:cubicBezTo>
                  <a:cubicBezTo>
                    <a:pt x="808" y="18509"/>
                    <a:pt x="808" y="18509"/>
                    <a:pt x="827" y="18509"/>
                  </a:cubicBezTo>
                  <a:cubicBezTo>
                    <a:pt x="827" y="18509"/>
                    <a:pt x="827" y="18509"/>
                    <a:pt x="845" y="18509"/>
                  </a:cubicBezTo>
                  <a:cubicBezTo>
                    <a:pt x="900" y="18581"/>
                    <a:pt x="955" y="18617"/>
                    <a:pt x="1010" y="18688"/>
                  </a:cubicBezTo>
                  <a:cubicBezTo>
                    <a:pt x="1029" y="18688"/>
                    <a:pt x="1029" y="18724"/>
                    <a:pt x="1047" y="18724"/>
                  </a:cubicBezTo>
                  <a:cubicBezTo>
                    <a:pt x="1102" y="18796"/>
                    <a:pt x="1176" y="18832"/>
                    <a:pt x="1231" y="18904"/>
                  </a:cubicBezTo>
                  <a:cubicBezTo>
                    <a:pt x="1249" y="18904"/>
                    <a:pt x="1249" y="18904"/>
                    <a:pt x="1268" y="18940"/>
                  </a:cubicBezTo>
                  <a:cubicBezTo>
                    <a:pt x="1341" y="19012"/>
                    <a:pt x="1396" y="19048"/>
                    <a:pt x="1470" y="19120"/>
                  </a:cubicBezTo>
                  <a:cubicBezTo>
                    <a:pt x="1470" y="19120"/>
                    <a:pt x="1488" y="19120"/>
                    <a:pt x="1488" y="19156"/>
                  </a:cubicBezTo>
                  <a:cubicBezTo>
                    <a:pt x="1561" y="19228"/>
                    <a:pt x="1635" y="19264"/>
                    <a:pt x="1727" y="19335"/>
                  </a:cubicBezTo>
                  <a:cubicBezTo>
                    <a:pt x="1727" y="19335"/>
                    <a:pt x="1727" y="19335"/>
                    <a:pt x="1727" y="19335"/>
                  </a:cubicBezTo>
                  <a:cubicBezTo>
                    <a:pt x="1727" y="19335"/>
                    <a:pt x="1727" y="19335"/>
                    <a:pt x="1727" y="19335"/>
                  </a:cubicBezTo>
                  <a:cubicBezTo>
                    <a:pt x="1800" y="19371"/>
                    <a:pt x="1855" y="19443"/>
                    <a:pt x="1929" y="19479"/>
                  </a:cubicBezTo>
                  <a:cubicBezTo>
                    <a:pt x="1947" y="19479"/>
                    <a:pt x="1966" y="19515"/>
                    <a:pt x="1966" y="19515"/>
                  </a:cubicBezTo>
                  <a:cubicBezTo>
                    <a:pt x="2039" y="19551"/>
                    <a:pt x="2112" y="19623"/>
                    <a:pt x="2186" y="19659"/>
                  </a:cubicBezTo>
                  <a:cubicBezTo>
                    <a:pt x="2204" y="19659"/>
                    <a:pt x="2204" y="19659"/>
                    <a:pt x="2223" y="19695"/>
                  </a:cubicBezTo>
                  <a:cubicBezTo>
                    <a:pt x="2296" y="19731"/>
                    <a:pt x="2351" y="19767"/>
                    <a:pt x="2425" y="19803"/>
                  </a:cubicBezTo>
                  <a:cubicBezTo>
                    <a:pt x="2443" y="19803"/>
                    <a:pt x="2443" y="19803"/>
                    <a:pt x="2462" y="19839"/>
                  </a:cubicBezTo>
                  <a:cubicBezTo>
                    <a:pt x="2535" y="19875"/>
                    <a:pt x="2608" y="19911"/>
                    <a:pt x="2700" y="19982"/>
                  </a:cubicBezTo>
                  <a:cubicBezTo>
                    <a:pt x="2700" y="19982"/>
                    <a:pt x="2719" y="19982"/>
                    <a:pt x="2719" y="19982"/>
                  </a:cubicBezTo>
                  <a:cubicBezTo>
                    <a:pt x="2737" y="19982"/>
                    <a:pt x="2737" y="19982"/>
                    <a:pt x="2755" y="19982"/>
                  </a:cubicBezTo>
                  <a:cubicBezTo>
                    <a:pt x="2829" y="20018"/>
                    <a:pt x="2902" y="20054"/>
                    <a:pt x="2976" y="20090"/>
                  </a:cubicBezTo>
                  <a:cubicBezTo>
                    <a:pt x="2976" y="20090"/>
                    <a:pt x="2994" y="20090"/>
                    <a:pt x="2994" y="20090"/>
                  </a:cubicBezTo>
                  <a:cubicBezTo>
                    <a:pt x="3068" y="20126"/>
                    <a:pt x="3160" y="20162"/>
                    <a:pt x="3233" y="20198"/>
                  </a:cubicBezTo>
                  <a:cubicBezTo>
                    <a:pt x="3251" y="20198"/>
                    <a:pt x="3270" y="20234"/>
                    <a:pt x="3288" y="20234"/>
                  </a:cubicBezTo>
                  <a:cubicBezTo>
                    <a:pt x="3380" y="20270"/>
                    <a:pt x="3453" y="20306"/>
                    <a:pt x="3545" y="20342"/>
                  </a:cubicBezTo>
                  <a:cubicBezTo>
                    <a:pt x="3545" y="20342"/>
                    <a:pt x="3545" y="20342"/>
                    <a:pt x="3545" y="20342"/>
                  </a:cubicBezTo>
                  <a:cubicBezTo>
                    <a:pt x="3637" y="20378"/>
                    <a:pt x="3729" y="20414"/>
                    <a:pt x="3802" y="20450"/>
                  </a:cubicBezTo>
                  <a:cubicBezTo>
                    <a:pt x="3821" y="20450"/>
                    <a:pt x="3821" y="20450"/>
                    <a:pt x="3839" y="20450"/>
                  </a:cubicBezTo>
                  <a:cubicBezTo>
                    <a:pt x="3858" y="20450"/>
                    <a:pt x="3858" y="20450"/>
                    <a:pt x="3876" y="20450"/>
                  </a:cubicBezTo>
                  <a:cubicBezTo>
                    <a:pt x="3968" y="20486"/>
                    <a:pt x="4060" y="20522"/>
                    <a:pt x="4151" y="20558"/>
                  </a:cubicBezTo>
                  <a:cubicBezTo>
                    <a:pt x="4170" y="20558"/>
                    <a:pt x="4170" y="20558"/>
                    <a:pt x="4188" y="20558"/>
                  </a:cubicBezTo>
                  <a:cubicBezTo>
                    <a:pt x="4280" y="20594"/>
                    <a:pt x="4372" y="20629"/>
                    <a:pt x="4464" y="20665"/>
                  </a:cubicBezTo>
                  <a:cubicBezTo>
                    <a:pt x="4482" y="20665"/>
                    <a:pt x="4500" y="20665"/>
                    <a:pt x="4519" y="20701"/>
                  </a:cubicBezTo>
                  <a:cubicBezTo>
                    <a:pt x="4611" y="20737"/>
                    <a:pt x="4721" y="20773"/>
                    <a:pt x="4813" y="20809"/>
                  </a:cubicBezTo>
                  <a:cubicBezTo>
                    <a:pt x="4831" y="20809"/>
                    <a:pt x="4849" y="20809"/>
                    <a:pt x="4886" y="20845"/>
                  </a:cubicBezTo>
                  <a:cubicBezTo>
                    <a:pt x="4978" y="20881"/>
                    <a:pt x="5088" y="20917"/>
                    <a:pt x="5198" y="20953"/>
                  </a:cubicBezTo>
                  <a:cubicBezTo>
                    <a:pt x="5198" y="20953"/>
                    <a:pt x="5198" y="20953"/>
                    <a:pt x="5217" y="20953"/>
                  </a:cubicBezTo>
                  <a:cubicBezTo>
                    <a:pt x="5217" y="20953"/>
                    <a:pt x="5217" y="20953"/>
                    <a:pt x="5217" y="20953"/>
                  </a:cubicBezTo>
                  <a:cubicBezTo>
                    <a:pt x="5345" y="20989"/>
                    <a:pt x="5492" y="21025"/>
                    <a:pt x="5621" y="21061"/>
                  </a:cubicBezTo>
                  <a:cubicBezTo>
                    <a:pt x="5639" y="21061"/>
                    <a:pt x="5639" y="21061"/>
                    <a:pt x="5658" y="21061"/>
                  </a:cubicBezTo>
                  <a:cubicBezTo>
                    <a:pt x="5786" y="21097"/>
                    <a:pt x="5933" y="21133"/>
                    <a:pt x="6062" y="21169"/>
                  </a:cubicBezTo>
                  <a:cubicBezTo>
                    <a:pt x="6080" y="21169"/>
                    <a:pt x="6099" y="21169"/>
                    <a:pt x="6099" y="21169"/>
                  </a:cubicBezTo>
                  <a:cubicBezTo>
                    <a:pt x="6227" y="21205"/>
                    <a:pt x="6374" y="21241"/>
                    <a:pt x="6503" y="21241"/>
                  </a:cubicBezTo>
                  <a:cubicBezTo>
                    <a:pt x="6521" y="21241"/>
                    <a:pt x="6539" y="21241"/>
                    <a:pt x="6558" y="21241"/>
                  </a:cubicBezTo>
                  <a:cubicBezTo>
                    <a:pt x="6686" y="21276"/>
                    <a:pt x="6833" y="21312"/>
                    <a:pt x="6980" y="21312"/>
                  </a:cubicBezTo>
                  <a:cubicBezTo>
                    <a:pt x="6999" y="21312"/>
                    <a:pt x="6999" y="21312"/>
                    <a:pt x="7017" y="21312"/>
                  </a:cubicBezTo>
                  <a:cubicBezTo>
                    <a:pt x="7017" y="21312"/>
                    <a:pt x="7035" y="21312"/>
                    <a:pt x="7035" y="21312"/>
                  </a:cubicBezTo>
                  <a:cubicBezTo>
                    <a:pt x="7164" y="21348"/>
                    <a:pt x="7292" y="21348"/>
                    <a:pt x="7421" y="21384"/>
                  </a:cubicBezTo>
                  <a:cubicBezTo>
                    <a:pt x="7439" y="21384"/>
                    <a:pt x="7458" y="21384"/>
                    <a:pt x="7494" y="21384"/>
                  </a:cubicBezTo>
                  <a:cubicBezTo>
                    <a:pt x="7623" y="21420"/>
                    <a:pt x="7752" y="21420"/>
                    <a:pt x="7899" y="21456"/>
                  </a:cubicBezTo>
                  <a:cubicBezTo>
                    <a:pt x="7917" y="21456"/>
                    <a:pt x="7935" y="21456"/>
                    <a:pt x="7954" y="21456"/>
                  </a:cubicBezTo>
                  <a:cubicBezTo>
                    <a:pt x="8101" y="21492"/>
                    <a:pt x="8229" y="21492"/>
                    <a:pt x="8376" y="21492"/>
                  </a:cubicBezTo>
                  <a:cubicBezTo>
                    <a:pt x="8376" y="21492"/>
                    <a:pt x="8376" y="21492"/>
                    <a:pt x="8394" y="21492"/>
                  </a:cubicBezTo>
                  <a:cubicBezTo>
                    <a:pt x="8541" y="21492"/>
                    <a:pt x="8688" y="21528"/>
                    <a:pt x="8817" y="21528"/>
                  </a:cubicBezTo>
                  <a:cubicBezTo>
                    <a:pt x="8835" y="21528"/>
                    <a:pt x="8854" y="21528"/>
                    <a:pt x="8872" y="21528"/>
                  </a:cubicBezTo>
                  <a:cubicBezTo>
                    <a:pt x="9019" y="21528"/>
                    <a:pt x="9147" y="21564"/>
                    <a:pt x="9294" y="21564"/>
                  </a:cubicBezTo>
                  <a:cubicBezTo>
                    <a:pt x="9313" y="21564"/>
                    <a:pt x="9349" y="21564"/>
                    <a:pt x="9368" y="21564"/>
                  </a:cubicBezTo>
                  <a:cubicBezTo>
                    <a:pt x="9515" y="21564"/>
                    <a:pt x="9643" y="21564"/>
                    <a:pt x="9790" y="21600"/>
                  </a:cubicBezTo>
                  <a:cubicBezTo>
                    <a:pt x="9809" y="21600"/>
                    <a:pt x="9845" y="21600"/>
                    <a:pt x="9864" y="21600"/>
                  </a:cubicBezTo>
                  <a:cubicBezTo>
                    <a:pt x="10011" y="21600"/>
                    <a:pt x="10158" y="21600"/>
                    <a:pt x="10304" y="21600"/>
                  </a:cubicBezTo>
                  <a:cubicBezTo>
                    <a:pt x="10323" y="21600"/>
                    <a:pt x="10341" y="21600"/>
                    <a:pt x="10360" y="21600"/>
                  </a:cubicBezTo>
                  <a:cubicBezTo>
                    <a:pt x="10506" y="21600"/>
                    <a:pt x="10672" y="21600"/>
                    <a:pt x="10819" y="21600"/>
                  </a:cubicBezTo>
                  <a:cubicBezTo>
                    <a:pt x="10966" y="21600"/>
                    <a:pt x="11131" y="21600"/>
                    <a:pt x="11278" y="21600"/>
                  </a:cubicBezTo>
                  <a:cubicBezTo>
                    <a:pt x="11296" y="21600"/>
                    <a:pt x="11315" y="21600"/>
                    <a:pt x="11333" y="21600"/>
                  </a:cubicBezTo>
                  <a:cubicBezTo>
                    <a:pt x="11480" y="21600"/>
                    <a:pt x="11627" y="21600"/>
                    <a:pt x="11774" y="21600"/>
                  </a:cubicBezTo>
                  <a:cubicBezTo>
                    <a:pt x="11792" y="21600"/>
                    <a:pt x="11829" y="21600"/>
                    <a:pt x="11847" y="21600"/>
                  </a:cubicBezTo>
                  <a:cubicBezTo>
                    <a:pt x="11994" y="21600"/>
                    <a:pt x="12123" y="21600"/>
                    <a:pt x="12270" y="21564"/>
                  </a:cubicBezTo>
                  <a:cubicBezTo>
                    <a:pt x="12288" y="21564"/>
                    <a:pt x="12325" y="21564"/>
                    <a:pt x="12343" y="21564"/>
                  </a:cubicBezTo>
                  <a:cubicBezTo>
                    <a:pt x="12490" y="21564"/>
                    <a:pt x="12619" y="21528"/>
                    <a:pt x="12766" y="21528"/>
                  </a:cubicBezTo>
                  <a:cubicBezTo>
                    <a:pt x="12784" y="21528"/>
                    <a:pt x="12802" y="21528"/>
                    <a:pt x="12821" y="21528"/>
                  </a:cubicBezTo>
                  <a:cubicBezTo>
                    <a:pt x="12967" y="21528"/>
                    <a:pt x="13114" y="21492"/>
                    <a:pt x="13243" y="21492"/>
                  </a:cubicBezTo>
                  <a:cubicBezTo>
                    <a:pt x="13243" y="21492"/>
                    <a:pt x="13243" y="21492"/>
                    <a:pt x="13261" y="21492"/>
                  </a:cubicBezTo>
                  <a:cubicBezTo>
                    <a:pt x="13408" y="21492"/>
                    <a:pt x="13555" y="21456"/>
                    <a:pt x="13684" y="21456"/>
                  </a:cubicBezTo>
                  <a:cubicBezTo>
                    <a:pt x="13702" y="21456"/>
                    <a:pt x="13721" y="21456"/>
                    <a:pt x="13739" y="21456"/>
                  </a:cubicBezTo>
                  <a:cubicBezTo>
                    <a:pt x="13867" y="21456"/>
                    <a:pt x="14014" y="21420"/>
                    <a:pt x="14143" y="21384"/>
                  </a:cubicBezTo>
                  <a:cubicBezTo>
                    <a:pt x="14161" y="21384"/>
                    <a:pt x="14180" y="21384"/>
                    <a:pt x="14216" y="21384"/>
                  </a:cubicBezTo>
                  <a:cubicBezTo>
                    <a:pt x="14345" y="21348"/>
                    <a:pt x="14474" y="21348"/>
                    <a:pt x="14602" y="21312"/>
                  </a:cubicBezTo>
                  <a:cubicBezTo>
                    <a:pt x="14602" y="21312"/>
                    <a:pt x="14621" y="21312"/>
                    <a:pt x="14621" y="21312"/>
                  </a:cubicBezTo>
                  <a:cubicBezTo>
                    <a:pt x="14639" y="21312"/>
                    <a:pt x="14639" y="21312"/>
                    <a:pt x="14657" y="21312"/>
                  </a:cubicBezTo>
                  <a:cubicBezTo>
                    <a:pt x="14804" y="21276"/>
                    <a:pt x="14933" y="21276"/>
                    <a:pt x="15080" y="21241"/>
                  </a:cubicBezTo>
                  <a:cubicBezTo>
                    <a:pt x="15098" y="21241"/>
                    <a:pt x="15117" y="21241"/>
                    <a:pt x="15135" y="21241"/>
                  </a:cubicBezTo>
                  <a:cubicBezTo>
                    <a:pt x="15282" y="21205"/>
                    <a:pt x="15410" y="21169"/>
                    <a:pt x="15539" y="21169"/>
                  </a:cubicBezTo>
                  <a:cubicBezTo>
                    <a:pt x="15557" y="21169"/>
                    <a:pt x="15576" y="21169"/>
                    <a:pt x="15576" y="21169"/>
                  </a:cubicBezTo>
                  <a:cubicBezTo>
                    <a:pt x="15723" y="21133"/>
                    <a:pt x="15851" y="21097"/>
                    <a:pt x="15980" y="21061"/>
                  </a:cubicBezTo>
                  <a:cubicBezTo>
                    <a:pt x="15998" y="21061"/>
                    <a:pt x="15998" y="21061"/>
                    <a:pt x="16017" y="21061"/>
                  </a:cubicBezTo>
                  <a:cubicBezTo>
                    <a:pt x="16163" y="21025"/>
                    <a:pt x="16292" y="20989"/>
                    <a:pt x="16421" y="20953"/>
                  </a:cubicBezTo>
                  <a:cubicBezTo>
                    <a:pt x="16421" y="20953"/>
                    <a:pt x="16421" y="20953"/>
                    <a:pt x="16421" y="20953"/>
                  </a:cubicBezTo>
                  <a:cubicBezTo>
                    <a:pt x="16421" y="20953"/>
                    <a:pt x="16421" y="20953"/>
                    <a:pt x="16439" y="20953"/>
                  </a:cubicBezTo>
                  <a:cubicBezTo>
                    <a:pt x="16549" y="20917"/>
                    <a:pt x="16641" y="20881"/>
                    <a:pt x="16751" y="20845"/>
                  </a:cubicBezTo>
                  <a:cubicBezTo>
                    <a:pt x="16770" y="20845"/>
                    <a:pt x="16788" y="20845"/>
                    <a:pt x="16806" y="20809"/>
                  </a:cubicBezTo>
                  <a:cubicBezTo>
                    <a:pt x="16898" y="20773"/>
                    <a:pt x="17009" y="20737"/>
                    <a:pt x="17100" y="20701"/>
                  </a:cubicBezTo>
                  <a:cubicBezTo>
                    <a:pt x="17119" y="20701"/>
                    <a:pt x="17137" y="20701"/>
                    <a:pt x="17155" y="20665"/>
                  </a:cubicBezTo>
                  <a:cubicBezTo>
                    <a:pt x="17247" y="20629"/>
                    <a:pt x="17339" y="20594"/>
                    <a:pt x="17431" y="20558"/>
                  </a:cubicBezTo>
                  <a:cubicBezTo>
                    <a:pt x="17449" y="20558"/>
                    <a:pt x="17449" y="20558"/>
                    <a:pt x="17468" y="20558"/>
                  </a:cubicBezTo>
                  <a:cubicBezTo>
                    <a:pt x="17560" y="20522"/>
                    <a:pt x="17651" y="20486"/>
                    <a:pt x="17743" y="20450"/>
                  </a:cubicBezTo>
                  <a:cubicBezTo>
                    <a:pt x="17762" y="20450"/>
                    <a:pt x="17762" y="20450"/>
                    <a:pt x="17780" y="20450"/>
                  </a:cubicBezTo>
                  <a:cubicBezTo>
                    <a:pt x="17798" y="20450"/>
                    <a:pt x="17798" y="20450"/>
                    <a:pt x="17817" y="20450"/>
                  </a:cubicBezTo>
                  <a:cubicBezTo>
                    <a:pt x="17909" y="20414"/>
                    <a:pt x="18000" y="20378"/>
                    <a:pt x="18074" y="20342"/>
                  </a:cubicBezTo>
                  <a:cubicBezTo>
                    <a:pt x="18074" y="20342"/>
                    <a:pt x="18074" y="20342"/>
                    <a:pt x="18074" y="20342"/>
                  </a:cubicBezTo>
                  <a:cubicBezTo>
                    <a:pt x="18166" y="20306"/>
                    <a:pt x="18239" y="20270"/>
                    <a:pt x="18331" y="20234"/>
                  </a:cubicBezTo>
                  <a:cubicBezTo>
                    <a:pt x="18349" y="20234"/>
                    <a:pt x="18368" y="20198"/>
                    <a:pt x="18386" y="20198"/>
                  </a:cubicBezTo>
                  <a:cubicBezTo>
                    <a:pt x="18478" y="20162"/>
                    <a:pt x="18551" y="20126"/>
                    <a:pt x="18625" y="20090"/>
                  </a:cubicBezTo>
                  <a:cubicBezTo>
                    <a:pt x="18625" y="20090"/>
                    <a:pt x="18643" y="20090"/>
                    <a:pt x="18643" y="20090"/>
                  </a:cubicBezTo>
                  <a:cubicBezTo>
                    <a:pt x="18717" y="20054"/>
                    <a:pt x="18790" y="20018"/>
                    <a:pt x="18864" y="19982"/>
                  </a:cubicBezTo>
                  <a:cubicBezTo>
                    <a:pt x="18882" y="19982"/>
                    <a:pt x="18882" y="19982"/>
                    <a:pt x="18900" y="19982"/>
                  </a:cubicBezTo>
                  <a:cubicBezTo>
                    <a:pt x="18900" y="19982"/>
                    <a:pt x="18919" y="19982"/>
                    <a:pt x="18919" y="19982"/>
                  </a:cubicBezTo>
                  <a:cubicBezTo>
                    <a:pt x="18992" y="19946"/>
                    <a:pt x="19084" y="19911"/>
                    <a:pt x="19158" y="19839"/>
                  </a:cubicBezTo>
                  <a:cubicBezTo>
                    <a:pt x="19176" y="19839"/>
                    <a:pt x="19176" y="19839"/>
                    <a:pt x="19194" y="19803"/>
                  </a:cubicBezTo>
                  <a:cubicBezTo>
                    <a:pt x="19268" y="19767"/>
                    <a:pt x="19323" y="19731"/>
                    <a:pt x="19396" y="19695"/>
                  </a:cubicBezTo>
                  <a:cubicBezTo>
                    <a:pt x="19415" y="19695"/>
                    <a:pt x="19415" y="19695"/>
                    <a:pt x="19433" y="19659"/>
                  </a:cubicBezTo>
                  <a:cubicBezTo>
                    <a:pt x="19507" y="19623"/>
                    <a:pt x="19580" y="19551"/>
                    <a:pt x="19654" y="19515"/>
                  </a:cubicBezTo>
                  <a:cubicBezTo>
                    <a:pt x="19672" y="19515"/>
                    <a:pt x="19690" y="19479"/>
                    <a:pt x="19690" y="19479"/>
                  </a:cubicBezTo>
                  <a:cubicBezTo>
                    <a:pt x="19764" y="19443"/>
                    <a:pt x="19837" y="19371"/>
                    <a:pt x="19892" y="19335"/>
                  </a:cubicBezTo>
                  <a:cubicBezTo>
                    <a:pt x="19892" y="19335"/>
                    <a:pt x="19892" y="19335"/>
                    <a:pt x="19892" y="19335"/>
                  </a:cubicBezTo>
                  <a:cubicBezTo>
                    <a:pt x="19892" y="19335"/>
                    <a:pt x="19892" y="19335"/>
                    <a:pt x="19892" y="19335"/>
                  </a:cubicBezTo>
                  <a:cubicBezTo>
                    <a:pt x="19966" y="19264"/>
                    <a:pt x="20058" y="19228"/>
                    <a:pt x="20131" y="19156"/>
                  </a:cubicBezTo>
                  <a:cubicBezTo>
                    <a:pt x="20131" y="19156"/>
                    <a:pt x="20150" y="19156"/>
                    <a:pt x="20150" y="19120"/>
                  </a:cubicBezTo>
                  <a:cubicBezTo>
                    <a:pt x="20223" y="19048"/>
                    <a:pt x="20296" y="19012"/>
                    <a:pt x="20352" y="18940"/>
                  </a:cubicBezTo>
                  <a:cubicBezTo>
                    <a:pt x="20370" y="18940"/>
                    <a:pt x="20370" y="18940"/>
                    <a:pt x="20388" y="18904"/>
                  </a:cubicBezTo>
                  <a:cubicBezTo>
                    <a:pt x="20462" y="18832"/>
                    <a:pt x="20517" y="18796"/>
                    <a:pt x="20572" y="18724"/>
                  </a:cubicBezTo>
                  <a:cubicBezTo>
                    <a:pt x="20590" y="18724"/>
                    <a:pt x="20590" y="18688"/>
                    <a:pt x="20609" y="18688"/>
                  </a:cubicBezTo>
                  <a:cubicBezTo>
                    <a:pt x="20664" y="18617"/>
                    <a:pt x="20719" y="18581"/>
                    <a:pt x="20774" y="18509"/>
                  </a:cubicBezTo>
                  <a:cubicBezTo>
                    <a:pt x="20774" y="18509"/>
                    <a:pt x="20774" y="18509"/>
                    <a:pt x="20792" y="18509"/>
                  </a:cubicBezTo>
                  <a:cubicBezTo>
                    <a:pt x="20792" y="18509"/>
                    <a:pt x="20792" y="18509"/>
                    <a:pt x="20811" y="18509"/>
                  </a:cubicBezTo>
                  <a:cubicBezTo>
                    <a:pt x="20866" y="18437"/>
                    <a:pt x="20921" y="18365"/>
                    <a:pt x="20976" y="18293"/>
                  </a:cubicBezTo>
                  <a:cubicBezTo>
                    <a:pt x="20976" y="18293"/>
                    <a:pt x="20995" y="18257"/>
                    <a:pt x="20995" y="18257"/>
                  </a:cubicBezTo>
                  <a:cubicBezTo>
                    <a:pt x="21050" y="18185"/>
                    <a:pt x="21086" y="18113"/>
                    <a:pt x="21141" y="18041"/>
                  </a:cubicBezTo>
                  <a:cubicBezTo>
                    <a:pt x="21141" y="18041"/>
                    <a:pt x="21160" y="18041"/>
                    <a:pt x="21160" y="18005"/>
                  </a:cubicBezTo>
                  <a:cubicBezTo>
                    <a:pt x="21197" y="17934"/>
                    <a:pt x="21252" y="17862"/>
                    <a:pt x="21288" y="17790"/>
                  </a:cubicBezTo>
                  <a:cubicBezTo>
                    <a:pt x="21288" y="17790"/>
                    <a:pt x="21288" y="17790"/>
                    <a:pt x="21307" y="17754"/>
                  </a:cubicBezTo>
                  <a:cubicBezTo>
                    <a:pt x="21344" y="17682"/>
                    <a:pt x="21380" y="17610"/>
                    <a:pt x="21417" y="17538"/>
                  </a:cubicBezTo>
                  <a:cubicBezTo>
                    <a:pt x="21417" y="17538"/>
                    <a:pt x="21417" y="17538"/>
                    <a:pt x="21417" y="17502"/>
                  </a:cubicBezTo>
                  <a:cubicBezTo>
                    <a:pt x="21416" y="17466"/>
                    <a:pt x="21435" y="17358"/>
                    <a:pt x="21471" y="17287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03D2A196-9492-4480-AAC9-821559D9C599}"/>
                </a:ext>
              </a:extLst>
            </p:cNvPr>
            <p:cNvSpPr/>
            <p:nvPr/>
          </p:nvSpPr>
          <p:spPr>
            <a:xfrm>
              <a:off x="4432762" y="3267299"/>
              <a:ext cx="2154147" cy="520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16769" y="0"/>
                    <a:pt x="21600" y="4868"/>
                    <a:pt x="21600" y="10800"/>
                  </a:cubicBezTo>
                  <a:cubicBezTo>
                    <a:pt x="21600" y="16808"/>
                    <a:pt x="16769" y="21600"/>
                    <a:pt x="10800" y="21600"/>
                  </a:cubicBezTo>
                  <a:cubicBezTo>
                    <a:pt x="4831" y="21600"/>
                    <a:pt x="0" y="16732"/>
                    <a:pt x="0" y="10800"/>
                  </a:cubicBezTo>
                  <a:cubicBezTo>
                    <a:pt x="18" y="4868"/>
                    <a:pt x="4849" y="0"/>
                    <a:pt x="10800" y="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D89A65C-A76F-4A6B-A493-4C4B17B8E832}"/>
              </a:ext>
            </a:extLst>
          </p:cNvPr>
          <p:cNvGrpSpPr/>
          <p:nvPr/>
        </p:nvGrpSpPr>
        <p:grpSpPr>
          <a:xfrm>
            <a:off x="4210688" y="2738557"/>
            <a:ext cx="1615610" cy="825696"/>
            <a:chOff x="5623408" y="2539660"/>
            <a:chExt cx="2154147" cy="1100928"/>
          </a:xfrm>
        </p:grpSpPr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4884B394-B642-4301-BDF9-B3CE77E15AD9}"/>
                </a:ext>
              </a:extLst>
            </p:cNvPr>
            <p:cNvSpPr/>
            <p:nvPr/>
          </p:nvSpPr>
          <p:spPr>
            <a:xfrm>
              <a:off x="5623408" y="2539660"/>
              <a:ext cx="2154147" cy="1100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71" y="17287"/>
                  </a:moveTo>
                  <a:cubicBezTo>
                    <a:pt x="21471" y="17287"/>
                    <a:pt x="21471" y="17287"/>
                    <a:pt x="21471" y="17287"/>
                  </a:cubicBezTo>
                  <a:cubicBezTo>
                    <a:pt x="21508" y="17179"/>
                    <a:pt x="21526" y="17107"/>
                    <a:pt x="21545" y="17035"/>
                  </a:cubicBezTo>
                  <a:cubicBezTo>
                    <a:pt x="21545" y="17035"/>
                    <a:pt x="21545" y="17035"/>
                    <a:pt x="21545" y="17035"/>
                  </a:cubicBezTo>
                  <a:cubicBezTo>
                    <a:pt x="21563" y="16963"/>
                    <a:pt x="21582" y="16891"/>
                    <a:pt x="21582" y="16783"/>
                  </a:cubicBezTo>
                  <a:cubicBezTo>
                    <a:pt x="21582" y="16783"/>
                    <a:pt x="21582" y="16783"/>
                    <a:pt x="21582" y="16783"/>
                  </a:cubicBezTo>
                  <a:cubicBezTo>
                    <a:pt x="21582" y="16712"/>
                    <a:pt x="21600" y="16604"/>
                    <a:pt x="21600" y="16532"/>
                  </a:cubicBezTo>
                  <a:lnTo>
                    <a:pt x="21600" y="5103"/>
                  </a:lnTo>
                  <a:cubicBezTo>
                    <a:pt x="21600" y="2264"/>
                    <a:pt x="16769" y="0"/>
                    <a:pt x="10800" y="0"/>
                  </a:cubicBezTo>
                  <a:cubicBezTo>
                    <a:pt x="4831" y="0"/>
                    <a:pt x="0" y="2300"/>
                    <a:pt x="0" y="5103"/>
                  </a:cubicBezTo>
                  <a:lnTo>
                    <a:pt x="0" y="16532"/>
                  </a:lnTo>
                  <a:cubicBezTo>
                    <a:pt x="0" y="16604"/>
                    <a:pt x="0" y="16712"/>
                    <a:pt x="18" y="16783"/>
                  </a:cubicBezTo>
                  <a:cubicBezTo>
                    <a:pt x="18" y="16783"/>
                    <a:pt x="18" y="16783"/>
                    <a:pt x="18" y="16783"/>
                  </a:cubicBezTo>
                  <a:cubicBezTo>
                    <a:pt x="18" y="16855"/>
                    <a:pt x="37" y="16963"/>
                    <a:pt x="55" y="17035"/>
                  </a:cubicBezTo>
                  <a:cubicBezTo>
                    <a:pt x="55" y="17035"/>
                    <a:pt x="55" y="17035"/>
                    <a:pt x="55" y="17035"/>
                  </a:cubicBezTo>
                  <a:cubicBezTo>
                    <a:pt x="74" y="17107"/>
                    <a:pt x="92" y="17179"/>
                    <a:pt x="110" y="17287"/>
                  </a:cubicBezTo>
                  <a:cubicBezTo>
                    <a:pt x="110" y="17287"/>
                    <a:pt x="110" y="17287"/>
                    <a:pt x="110" y="17287"/>
                  </a:cubicBezTo>
                  <a:cubicBezTo>
                    <a:pt x="129" y="17358"/>
                    <a:pt x="165" y="17430"/>
                    <a:pt x="202" y="17502"/>
                  </a:cubicBezTo>
                  <a:cubicBezTo>
                    <a:pt x="202" y="17502"/>
                    <a:pt x="202" y="17502"/>
                    <a:pt x="202" y="17538"/>
                  </a:cubicBezTo>
                  <a:cubicBezTo>
                    <a:pt x="239" y="17610"/>
                    <a:pt x="276" y="17682"/>
                    <a:pt x="312" y="17754"/>
                  </a:cubicBezTo>
                  <a:cubicBezTo>
                    <a:pt x="312" y="17754"/>
                    <a:pt x="312" y="17754"/>
                    <a:pt x="331" y="17790"/>
                  </a:cubicBezTo>
                  <a:cubicBezTo>
                    <a:pt x="367" y="17862"/>
                    <a:pt x="404" y="17934"/>
                    <a:pt x="459" y="18005"/>
                  </a:cubicBezTo>
                  <a:cubicBezTo>
                    <a:pt x="459" y="18005"/>
                    <a:pt x="478" y="18005"/>
                    <a:pt x="478" y="18041"/>
                  </a:cubicBezTo>
                  <a:cubicBezTo>
                    <a:pt x="514" y="18113"/>
                    <a:pt x="569" y="18185"/>
                    <a:pt x="625" y="18257"/>
                  </a:cubicBezTo>
                  <a:cubicBezTo>
                    <a:pt x="625" y="18257"/>
                    <a:pt x="643" y="18293"/>
                    <a:pt x="643" y="18293"/>
                  </a:cubicBezTo>
                  <a:cubicBezTo>
                    <a:pt x="698" y="18365"/>
                    <a:pt x="753" y="18437"/>
                    <a:pt x="808" y="18509"/>
                  </a:cubicBezTo>
                  <a:cubicBezTo>
                    <a:pt x="808" y="18509"/>
                    <a:pt x="808" y="18509"/>
                    <a:pt x="827" y="18509"/>
                  </a:cubicBezTo>
                  <a:cubicBezTo>
                    <a:pt x="827" y="18509"/>
                    <a:pt x="827" y="18509"/>
                    <a:pt x="845" y="18509"/>
                  </a:cubicBezTo>
                  <a:cubicBezTo>
                    <a:pt x="900" y="18581"/>
                    <a:pt x="955" y="18617"/>
                    <a:pt x="1010" y="18688"/>
                  </a:cubicBezTo>
                  <a:cubicBezTo>
                    <a:pt x="1029" y="18688"/>
                    <a:pt x="1029" y="18724"/>
                    <a:pt x="1047" y="18724"/>
                  </a:cubicBezTo>
                  <a:cubicBezTo>
                    <a:pt x="1102" y="18796"/>
                    <a:pt x="1176" y="18832"/>
                    <a:pt x="1231" y="18904"/>
                  </a:cubicBezTo>
                  <a:cubicBezTo>
                    <a:pt x="1249" y="18904"/>
                    <a:pt x="1249" y="18904"/>
                    <a:pt x="1268" y="18940"/>
                  </a:cubicBezTo>
                  <a:cubicBezTo>
                    <a:pt x="1341" y="19012"/>
                    <a:pt x="1396" y="19048"/>
                    <a:pt x="1470" y="19120"/>
                  </a:cubicBezTo>
                  <a:cubicBezTo>
                    <a:pt x="1470" y="19120"/>
                    <a:pt x="1488" y="19120"/>
                    <a:pt x="1488" y="19156"/>
                  </a:cubicBezTo>
                  <a:cubicBezTo>
                    <a:pt x="1561" y="19228"/>
                    <a:pt x="1635" y="19264"/>
                    <a:pt x="1727" y="19335"/>
                  </a:cubicBezTo>
                  <a:cubicBezTo>
                    <a:pt x="1727" y="19335"/>
                    <a:pt x="1727" y="19335"/>
                    <a:pt x="1727" y="19335"/>
                  </a:cubicBezTo>
                  <a:cubicBezTo>
                    <a:pt x="1727" y="19335"/>
                    <a:pt x="1727" y="19335"/>
                    <a:pt x="1727" y="19335"/>
                  </a:cubicBezTo>
                  <a:cubicBezTo>
                    <a:pt x="1800" y="19371"/>
                    <a:pt x="1855" y="19443"/>
                    <a:pt x="1929" y="19479"/>
                  </a:cubicBezTo>
                  <a:cubicBezTo>
                    <a:pt x="1947" y="19479"/>
                    <a:pt x="1966" y="19515"/>
                    <a:pt x="1966" y="19515"/>
                  </a:cubicBezTo>
                  <a:cubicBezTo>
                    <a:pt x="2039" y="19551"/>
                    <a:pt x="2112" y="19623"/>
                    <a:pt x="2186" y="19659"/>
                  </a:cubicBezTo>
                  <a:cubicBezTo>
                    <a:pt x="2204" y="19659"/>
                    <a:pt x="2204" y="19659"/>
                    <a:pt x="2223" y="19695"/>
                  </a:cubicBezTo>
                  <a:cubicBezTo>
                    <a:pt x="2296" y="19731"/>
                    <a:pt x="2351" y="19767"/>
                    <a:pt x="2425" y="19803"/>
                  </a:cubicBezTo>
                  <a:cubicBezTo>
                    <a:pt x="2443" y="19803"/>
                    <a:pt x="2443" y="19803"/>
                    <a:pt x="2462" y="19839"/>
                  </a:cubicBezTo>
                  <a:cubicBezTo>
                    <a:pt x="2535" y="19875"/>
                    <a:pt x="2608" y="19911"/>
                    <a:pt x="2700" y="19982"/>
                  </a:cubicBezTo>
                  <a:cubicBezTo>
                    <a:pt x="2700" y="19982"/>
                    <a:pt x="2719" y="19982"/>
                    <a:pt x="2719" y="19982"/>
                  </a:cubicBezTo>
                  <a:cubicBezTo>
                    <a:pt x="2737" y="19982"/>
                    <a:pt x="2737" y="19982"/>
                    <a:pt x="2755" y="19982"/>
                  </a:cubicBezTo>
                  <a:cubicBezTo>
                    <a:pt x="2829" y="20018"/>
                    <a:pt x="2902" y="20054"/>
                    <a:pt x="2976" y="20090"/>
                  </a:cubicBezTo>
                  <a:cubicBezTo>
                    <a:pt x="2976" y="20090"/>
                    <a:pt x="2994" y="20090"/>
                    <a:pt x="2994" y="20090"/>
                  </a:cubicBezTo>
                  <a:cubicBezTo>
                    <a:pt x="3068" y="20126"/>
                    <a:pt x="3160" y="20162"/>
                    <a:pt x="3233" y="20198"/>
                  </a:cubicBezTo>
                  <a:cubicBezTo>
                    <a:pt x="3251" y="20198"/>
                    <a:pt x="3270" y="20234"/>
                    <a:pt x="3288" y="20234"/>
                  </a:cubicBezTo>
                  <a:cubicBezTo>
                    <a:pt x="3380" y="20270"/>
                    <a:pt x="3453" y="20306"/>
                    <a:pt x="3545" y="20342"/>
                  </a:cubicBezTo>
                  <a:cubicBezTo>
                    <a:pt x="3545" y="20342"/>
                    <a:pt x="3545" y="20342"/>
                    <a:pt x="3545" y="20342"/>
                  </a:cubicBezTo>
                  <a:cubicBezTo>
                    <a:pt x="3637" y="20378"/>
                    <a:pt x="3729" y="20414"/>
                    <a:pt x="3802" y="20450"/>
                  </a:cubicBezTo>
                  <a:cubicBezTo>
                    <a:pt x="3821" y="20450"/>
                    <a:pt x="3821" y="20450"/>
                    <a:pt x="3839" y="20450"/>
                  </a:cubicBezTo>
                  <a:cubicBezTo>
                    <a:pt x="3858" y="20450"/>
                    <a:pt x="3858" y="20450"/>
                    <a:pt x="3876" y="20450"/>
                  </a:cubicBezTo>
                  <a:cubicBezTo>
                    <a:pt x="3968" y="20486"/>
                    <a:pt x="4060" y="20522"/>
                    <a:pt x="4151" y="20558"/>
                  </a:cubicBezTo>
                  <a:cubicBezTo>
                    <a:pt x="4170" y="20558"/>
                    <a:pt x="4170" y="20558"/>
                    <a:pt x="4188" y="20558"/>
                  </a:cubicBezTo>
                  <a:cubicBezTo>
                    <a:pt x="4280" y="20594"/>
                    <a:pt x="4372" y="20629"/>
                    <a:pt x="4464" y="20665"/>
                  </a:cubicBezTo>
                  <a:cubicBezTo>
                    <a:pt x="4482" y="20665"/>
                    <a:pt x="4500" y="20665"/>
                    <a:pt x="4519" y="20701"/>
                  </a:cubicBezTo>
                  <a:cubicBezTo>
                    <a:pt x="4611" y="20737"/>
                    <a:pt x="4721" y="20773"/>
                    <a:pt x="4813" y="20809"/>
                  </a:cubicBezTo>
                  <a:cubicBezTo>
                    <a:pt x="4831" y="20809"/>
                    <a:pt x="4849" y="20809"/>
                    <a:pt x="4886" y="20845"/>
                  </a:cubicBezTo>
                  <a:cubicBezTo>
                    <a:pt x="4978" y="20881"/>
                    <a:pt x="5088" y="20917"/>
                    <a:pt x="5198" y="20953"/>
                  </a:cubicBezTo>
                  <a:cubicBezTo>
                    <a:pt x="5198" y="20953"/>
                    <a:pt x="5198" y="20953"/>
                    <a:pt x="5217" y="20953"/>
                  </a:cubicBezTo>
                  <a:cubicBezTo>
                    <a:pt x="5217" y="20953"/>
                    <a:pt x="5217" y="20953"/>
                    <a:pt x="5217" y="20953"/>
                  </a:cubicBezTo>
                  <a:cubicBezTo>
                    <a:pt x="5345" y="20989"/>
                    <a:pt x="5492" y="21025"/>
                    <a:pt x="5621" y="21061"/>
                  </a:cubicBezTo>
                  <a:cubicBezTo>
                    <a:pt x="5639" y="21061"/>
                    <a:pt x="5639" y="21061"/>
                    <a:pt x="5658" y="21061"/>
                  </a:cubicBezTo>
                  <a:cubicBezTo>
                    <a:pt x="5786" y="21097"/>
                    <a:pt x="5933" y="21133"/>
                    <a:pt x="6062" y="21169"/>
                  </a:cubicBezTo>
                  <a:cubicBezTo>
                    <a:pt x="6080" y="21169"/>
                    <a:pt x="6099" y="21169"/>
                    <a:pt x="6099" y="21169"/>
                  </a:cubicBezTo>
                  <a:cubicBezTo>
                    <a:pt x="6227" y="21205"/>
                    <a:pt x="6374" y="21241"/>
                    <a:pt x="6503" y="21241"/>
                  </a:cubicBezTo>
                  <a:cubicBezTo>
                    <a:pt x="6521" y="21241"/>
                    <a:pt x="6539" y="21241"/>
                    <a:pt x="6558" y="21241"/>
                  </a:cubicBezTo>
                  <a:cubicBezTo>
                    <a:pt x="6686" y="21276"/>
                    <a:pt x="6833" y="21312"/>
                    <a:pt x="6980" y="21312"/>
                  </a:cubicBezTo>
                  <a:cubicBezTo>
                    <a:pt x="6999" y="21312"/>
                    <a:pt x="6999" y="21312"/>
                    <a:pt x="7017" y="21312"/>
                  </a:cubicBezTo>
                  <a:cubicBezTo>
                    <a:pt x="7017" y="21312"/>
                    <a:pt x="7035" y="21312"/>
                    <a:pt x="7035" y="21312"/>
                  </a:cubicBezTo>
                  <a:cubicBezTo>
                    <a:pt x="7164" y="21348"/>
                    <a:pt x="7292" y="21348"/>
                    <a:pt x="7421" y="21384"/>
                  </a:cubicBezTo>
                  <a:cubicBezTo>
                    <a:pt x="7439" y="21384"/>
                    <a:pt x="7458" y="21384"/>
                    <a:pt x="7494" y="21384"/>
                  </a:cubicBezTo>
                  <a:cubicBezTo>
                    <a:pt x="7623" y="21420"/>
                    <a:pt x="7752" y="21420"/>
                    <a:pt x="7899" y="21456"/>
                  </a:cubicBezTo>
                  <a:cubicBezTo>
                    <a:pt x="7917" y="21456"/>
                    <a:pt x="7935" y="21456"/>
                    <a:pt x="7954" y="21456"/>
                  </a:cubicBezTo>
                  <a:cubicBezTo>
                    <a:pt x="8101" y="21492"/>
                    <a:pt x="8229" y="21492"/>
                    <a:pt x="8376" y="21492"/>
                  </a:cubicBezTo>
                  <a:cubicBezTo>
                    <a:pt x="8376" y="21492"/>
                    <a:pt x="8376" y="21492"/>
                    <a:pt x="8394" y="21492"/>
                  </a:cubicBezTo>
                  <a:cubicBezTo>
                    <a:pt x="8541" y="21492"/>
                    <a:pt x="8688" y="21528"/>
                    <a:pt x="8817" y="21528"/>
                  </a:cubicBezTo>
                  <a:cubicBezTo>
                    <a:pt x="8835" y="21528"/>
                    <a:pt x="8854" y="21528"/>
                    <a:pt x="8872" y="21528"/>
                  </a:cubicBezTo>
                  <a:cubicBezTo>
                    <a:pt x="9019" y="21528"/>
                    <a:pt x="9147" y="21564"/>
                    <a:pt x="9294" y="21564"/>
                  </a:cubicBezTo>
                  <a:cubicBezTo>
                    <a:pt x="9313" y="21564"/>
                    <a:pt x="9349" y="21564"/>
                    <a:pt x="9368" y="21564"/>
                  </a:cubicBezTo>
                  <a:cubicBezTo>
                    <a:pt x="9515" y="21564"/>
                    <a:pt x="9643" y="21564"/>
                    <a:pt x="9790" y="21600"/>
                  </a:cubicBezTo>
                  <a:cubicBezTo>
                    <a:pt x="9809" y="21600"/>
                    <a:pt x="9845" y="21600"/>
                    <a:pt x="9864" y="21600"/>
                  </a:cubicBezTo>
                  <a:cubicBezTo>
                    <a:pt x="10011" y="21600"/>
                    <a:pt x="10158" y="21600"/>
                    <a:pt x="10304" y="21600"/>
                  </a:cubicBezTo>
                  <a:cubicBezTo>
                    <a:pt x="10323" y="21600"/>
                    <a:pt x="10341" y="21600"/>
                    <a:pt x="10360" y="21600"/>
                  </a:cubicBezTo>
                  <a:cubicBezTo>
                    <a:pt x="10506" y="21600"/>
                    <a:pt x="10672" y="21600"/>
                    <a:pt x="10819" y="21600"/>
                  </a:cubicBezTo>
                  <a:cubicBezTo>
                    <a:pt x="10966" y="21600"/>
                    <a:pt x="11131" y="21600"/>
                    <a:pt x="11278" y="21600"/>
                  </a:cubicBezTo>
                  <a:cubicBezTo>
                    <a:pt x="11296" y="21600"/>
                    <a:pt x="11315" y="21600"/>
                    <a:pt x="11333" y="21600"/>
                  </a:cubicBezTo>
                  <a:cubicBezTo>
                    <a:pt x="11480" y="21600"/>
                    <a:pt x="11627" y="21600"/>
                    <a:pt x="11774" y="21600"/>
                  </a:cubicBezTo>
                  <a:cubicBezTo>
                    <a:pt x="11792" y="21600"/>
                    <a:pt x="11829" y="21600"/>
                    <a:pt x="11847" y="21600"/>
                  </a:cubicBezTo>
                  <a:cubicBezTo>
                    <a:pt x="11994" y="21600"/>
                    <a:pt x="12123" y="21600"/>
                    <a:pt x="12270" y="21564"/>
                  </a:cubicBezTo>
                  <a:cubicBezTo>
                    <a:pt x="12288" y="21564"/>
                    <a:pt x="12325" y="21564"/>
                    <a:pt x="12343" y="21564"/>
                  </a:cubicBezTo>
                  <a:cubicBezTo>
                    <a:pt x="12490" y="21564"/>
                    <a:pt x="12619" y="21528"/>
                    <a:pt x="12766" y="21528"/>
                  </a:cubicBezTo>
                  <a:cubicBezTo>
                    <a:pt x="12784" y="21528"/>
                    <a:pt x="12802" y="21528"/>
                    <a:pt x="12821" y="21528"/>
                  </a:cubicBezTo>
                  <a:cubicBezTo>
                    <a:pt x="12967" y="21528"/>
                    <a:pt x="13114" y="21492"/>
                    <a:pt x="13243" y="21492"/>
                  </a:cubicBezTo>
                  <a:cubicBezTo>
                    <a:pt x="13243" y="21492"/>
                    <a:pt x="13243" y="21492"/>
                    <a:pt x="13261" y="21492"/>
                  </a:cubicBezTo>
                  <a:cubicBezTo>
                    <a:pt x="13408" y="21492"/>
                    <a:pt x="13555" y="21456"/>
                    <a:pt x="13684" y="21456"/>
                  </a:cubicBezTo>
                  <a:cubicBezTo>
                    <a:pt x="13702" y="21456"/>
                    <a:pt x="13721" y="21456"/>
                    <a:pt x="13739" y="21456"/>
                  </a:cubicBezTo>
                  <a:cubicBezTo>
                    <a:pt x="13867" y="21456"/>
                    <a:pt x="14014" y="21420"/>
                    <a:pt x="14143" y="21384"/>
                  </a:cubicBezTo>
                  <a:cubicBezTo>
                    <a:pt x="14161" y="21384"/>
                    <a:pt x="14180" y="21384"/>
                    <a:pt x="14216" y="21384"/>
                  </a:cubicBezTo>
                  <a:cubicBezTo>
                    <a:pt x="14345" y="21348"/>
                    <a:pt x="14474" y="21348"/>
                    <a:pt x="14602" y="21312"/>
                  </a:cubicBezTo>
                  <a:cubicBezTo>
                    <a:pt x="14602" y="21312"/>
                    <a:pt x="14621" y="21312"/>
                    <a:pt x="14621" y="21312"/>
                  </a:cubicBezTo>
                  <a:cubicBezTo>
                    <a:pt x="14639" y="21312"/>
                    <a:pt x="14639" y="21312"/>
                    <a:pt x="14657" y="21312"/>
                  </a:cubicBezTo>
                  <a:cubicBezTo>
                    <a:pt x="14804" y="21276"/>
                    <a:pt x="14933" y="21276"/>
                    <a:pt x="15080" y="21241"/>
                  </a:cubicBezTo>
                  <a:cubicBezTo>
                    <a:pt x="15098" y="21241"/>
                    <a:pt x="15117" y="21241"/>
                    <a:pt x="15135" y="21241"/>
                  </a:cubicBezTo>
                  <a:cubicBezTo>
                    <a:pt x="15282" y="21205"/>
                    <a:pt x="15410" y="21169"/>
                    <a:pt x="15539" y="21169"/>
                  </a:cubicBezTo>
                  <a:cubicBezTo>
                    <a:pt x="15557" y="21169"/>
                    <a:pt x="15576" y="21169"/>
                    <a:pt x="15576" y="21169"/>
                  </a:cubicBezTo>
                  <a:cubicBezTo>
                    <a:pt x="15723" y="21133"/>
                    <a:pt x="15851" y="21097"/>
                    <a:pt x="15980" y="21061"/>
                  </a:cubicBezTo>
                  <a:cubicBezTo>
                    <a:pt x="15998" y="21061"/>
                    <a:pt x="15998" y="21061"/>
                    <a:pt x="16017" y="21061"/>
                  </a:cubicBezTo>
                  <a:cubicBezTo>
                    <a:pt x="16163" y="21025"/>
                    <a:pt x="16292" y="20989"/>
                    <a:pt x="16421" y="20953"/>
                  </a:cubicBezTo>
                  <a:cubicBezTo>
                    <a:pt x="16421" y="20953"/>
                    <a:pt x="16421" y="20953"/>
                    <a:pt x="16421" y="20953"/>
                  </a:cubicBezTo>
                  <a:cubicBezTo>
                    <a:pt x="16421" y="20953"/>
                    <a:pt x="16421" y="20953"/>
                    <a:pt x="16439" y="20953"/>
                  </a:cubicBezTo>
                  <a:cubicBezTo>
                    <a:pt x="16549" y="20917"/>
                    <a:pt x="16641" y="20881"/>
                    <a:pt x="16751" y="20845"/>
                  </a:cubicBezTo>
                  <a:cubicBezTo>
                    <a:pt x="16770" y="20845"/>
                    <a:pt x="16788" y="20845"/>
                    <a:pt x="16806" y="20809"/>
                  </a:cubicBezTo>
                  <a:cubicBezTo>
                    <a:pt x="16898" y="20773"/>
                    <a:pt x="17009" y="20737"/>
                    <a:pt x="17100" y="20701"/>
                  </a:cubicBezTo>
                  <a:cubicBezTo>
                    <a:pt x="17119" y="20701"/>
                    <a:pt x="17137" y="20701"/>
                    <a:pt x="17155" y="20665"/>
                  </a:cubicBezTo>
                  <a:cubicBezTo>
                    <a:pt x="17247" y="20629"/>
                    <a:pt x="17339" y="20594"/>
                    <a:pt x="17431" y="20558"/>
                  </a:cubicBezTo>
                  <a:cubicBezTo>
                    <a:pt x="17449" y="20558"/>
                    <a:pt x="17449" y="20558"/>
                    <a:pt x="17468" y="20558"/>
                  </a:cubicBezTo>
                  <a:cubicBezTo>
                    <a:pt x="17560" y="20522"/>
                    <a:pt x="17651" y="20486"/>
                    <a:pt x="17743" y="20450"/>
                  </a:cubicBezTo>
                  <a:cubicBezTo>
                    <a:pt x="17762" y="20450"/>
                    <a:pt x="17762" y="20450"/>
                    <a:pt x="17780" y="20450"/>
                  </a:cubicBezTo>
                  <a:cubicBezTo>
                    <a:pt x="17798" y="20450"/>
                    <a:pt x="17798" y="20450"/>
                    <a:pt x="17817" y="20450"/>
                  </a:cubicBezTo>
                  <a:cubicBezTo>
                    <a:pt x="17909" y="20414"/>
                    <a:pt x="18000" y="20378"/>
                    <a:pt x="18074" y="20342"/>
                  </a:cubicBezTo>
                  <a:cubicBezTo>
                    <a:pt x="18074" y="20342"/>
                    <a:pt x="18074" y="20342"/>
                    <a:pt x="18074" y="20342"/>
                  </a:cubicBezTo>
                  <a:cubicBezTo>
                    <a:pt x="18166" y="20306"/>
                    <a:pt x="18239" y="20270"/>
                    <a:pt x="18331" y="20234"/>
                  </a:cubicBezTo>
                  <a:cubicBezTo>
                    <a:pt x="18349" y="20234"/>
                    <a:pt x="18368" y="20198"/>
                    <a:pt x="18386" y="20198"/>
                  </a:cubicBezTo>
                  <a:cubicBezTo>
                    <a:pt x="18478" y="20162"/>
                    <a:pt x="18551" y="20126"/>
                    <a:pt x="18625" y="20090"/>
                  </a:cubicBezTo>
                  <a:cubicBezTo>
                    <a:pt x="18625" y="20090"/>
                    <a:pt x="18643" y="20090"/>
                    <a:pt x="18643" y="20090"/>
                  </a:cubicBezTo>
                  <a:cubicBezTo>
                    <a:pt x="18717" y="20054"/>
                    <a:pt x="18790" y="20018"/>
                    <a:pt x="18864" y="19982"/>
                  </a:cubicBezTo>
                  <a:cubicBezTo>
                    <a:pt x="18882" y="19982"/>
                    <a:pt x="18882" y="19982"/>
                    <a:pt x="18900" y="19982"/>
                  </a:cubicBezTo>
                  <a:cubicBezTo>
                    <a:pt x="18900" y="19982"/>
                    <a:pt x="18919" y="19982"/>
                    <a:pt x="18919" y="19982"/>
                  </a:cubicBezTo>
                  <a:cubicBezTo>
                    <a:pt x="18992" y="19946"/>
                    <a:pt x="19084" y="19911"/>
                    <a:pt x="19158" y="19839"/>
                  </a:cubicBezTo>
                  <a:cubicBezTo>
                    <a:pt x="19176" y="19839"/>
                    <a:pt x="19176" y="19839"/>
                    <a:pt x="19194" y="19803"/>
                  </a:cubicBezTo>
                  <a:cubicBezTo>
                    <a:pt x="19268" y="19767"/>
                    <a:pt x="19323" y="19731"/>
                    <a:pt x="19396" y="19695"/>
                  </a:cubicBezTo>
                  <a:cubicBezTo>
                    <a:pt x="19415" y="19695"/>
                    <a:pt x="19415" y="19695"/>
                    <a:pt x="19433" y="19659"/>
                  </a:cubicBezTo>
                  <a:cubicBezTo>
                    <a:pt x="19507" y="19623"/>
                    <a:pt x="19580" y="19551"/>
                    <a:pt x="19654" y="19515"/>
                  </a:cubicBezTo>
                  <a:cubicBezTo>
                    <a:pt x="19672" y="19515"/>
                    <a:pt x="19690" y="19479"/>
                    <a:pt x="19690" y="19479"/>
                  </a:cubicBezTo>
                  <a:cubicBezTo>
                    <a:pt x="19764" y="19443"/>
                    <a:pt x="19837" y="19371"/>
                    <a:pt x="19892" y="19335"/>
                  </a:cubicBezTo>
                  <a:cubicBezTo>
                    <a:pt x="19892" y="19335"/>
                    <a:pt x="19892" y="19335"/>
                    <a:pt x="19892" y="19335"/>
                  </a:cubicBezTo>
                  <a:cubicBezTo>
                    <a:pt x="19892" y="19335"/>
                    <a:pt x="19892" y="19335"/>
                    <a:pt x="19892" y="19335"/>
                  </a:cubicBezTo>
                  <a:cubicBezTo>
                    <a:pt x="19966" y="19264"/>
                    <a:pt x="20058" y="19228"/>
                    <a:pt x="20131" y="19156"/>
                  </a:cubicBezTo>
                  <a:cubicBezTo>
                    <a:pt x="20131" y="19156"/>
                    <a:pt x="20150" y="19156"/>
                    <a:pt x="20150" y="19120"/>
                  </a:cubicBezTo>
                  <a:cubicBezTo>
                    <a:pt x="20223" y="19048"/>
                    <a:pt x="20296" y="19012"/>
                    <a:pt x="20352" y="18940"/>
                  </a:cubicBezTo>
                  <a:cubicBezTo>
                    <a:pt x="20370" y="18940"/>
                    <a:pt x="20370" y="18940"/>
                    <a:pt x="20388" y="18904"/>
                  </a:cubicBezTo>
                  <a:cubicBezTo>
                    <a:pt x="20462" y="18832"/>
                    <a:pt x="20517" y="18796"/>
                    <a:pt x="20572" y="18724"/>
                  </a:cubicBezTo>
                  <a:cubicBezTo>
                    <a:pt x="20590" y="18724"/>
                    <a:pt x="20590" y="18688"/>
                    <a:pt x="20609" y="18688"/>
                  </a:cubicBezTo>
                  <a:cubicBezTo>
                    <a:pt x="20664" y="18617"/>
                    <a:pt x="20719" y="18581"/>
                    <a:pt x="20774" y="18509"/>
                  </a:cubicBezTo>
                  <a:cubicBezTo>
                    <a:pt x="20774" y="18509"/>
                    <a:pt x="20774" y="18509"/>
                    <a:pt x="20792" y="18509"/>
                  </a:cubicBezTo>
                  <a:cubicBezTo>
                    <a:pt x="20792" y="18509"/>
                    <a:pt x="20792" y="18509"/>
                    <a:pt x="20811" y="18509"/>
                  </a:cubicBezTo>
                  <a:cubicBezTo>
                    <a:pt x="20866" y="18437"/>
                    <a:pt x="20921" y="18365"/>
                    <a:pt x="20976" y="18293"/>
                  </a:cubicBezTo>
                  <a:cubicBezTo>
                    <a:pt x="20976" y="18293"/>
                    <a:pt x="20995" y="18257"/>
                    <a:pt x="20995" y="18257"/>
                  </a:cubicBezTo>
                  <a:cubicBezTo>
                    <a:pt x="21050" y="18185"/>
                    <a:pt x="21086" y="18113"/>
                    <a:pt x="21141" y="18041"/>
                  </a:cubicBezTo>
                  <a:cubicBezTo>
                    <a:pt x="21141" y="18041"/>
                    <a:pt x="21160" y="18041"/>
                    <a:pt x="21160" y="18005"/>
                  </a:cubicBezTo>
                  <a:cubicBezTo>
                    <a:pt x="21197" y="17934"/>
                    <a:pt x="21252" y="17862"/>
                    <a:pt x="21288" y="17790"/>
                  </a:cubicBezTo>
                  <a:cubicBezTo>
                    <a:pt x="21288" y="17790"/>
                    <a:pt x="21288" y="17790"/>
                    <a:pt x="21307" y="17754"/>
                  </a:cubicBezTo>
                  <a:cubicBezTo>
                    <a:pt x="21344" y="17682"/>
                    <a:pt x="21380" y="17610"/>
                    <a:pt x="21417" y="17538"/>
                  </a:cubicBezTo>
                  <a:cubicBezTo>
                    <a:pt x="21417" y="17538"/>
                    <a:pt x="21417" y="17538"/>
                    <a:pt x="21417" y="17502"/>
                  </a:cubicBezTo>
                  <a:cubicBezTo>
                    <a:pt x="21416" y="17430"/>
                    <a:pt x="21435" y="17358"/>
                    <a:pt x="21471" y="17287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F9A9E5F1-1FE0-4359-870A-F7FDEBFB2C44}"/>
                </a:ext>
              </a:extLst>
            </p:cNvPr>
            <p:cNvSpPr/>
            <p:nvPr/>
          </p:nvSpPr>
          <p:spPr>
            <a:xfrm>
              <a:off x="5623408" y="2539660"/>
              <a:ext cx="2154147" cy="520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16769" y="0"/>
                    <a:pt x="21600" y="4868"/>
                    <a:pt x="21600" y="10800"/>
                  </a:cubicBezTo>
                  <a:cubicBezTo>
                    <a:pt x="21600" y="16808"/>
                    <a:pt x="16769" y="21600"/>
                    <a:pt x="10800" y="21600"/>
                  </a:cubicBezTo>
                  <a:cubicBezTo>
                    <a:pt x="4831" y="21600"/>
                    <a:pt x="0" y="16732"/>
                    <a:pt x="0" y="10800"/>
                  </a:cubicBezTo>
                  <a:cubicBezTo>
                    <a:pt x="0" y="4868"/>
                    <a:pt x="4831" y="0"/>
                    <a:pt x="10800" y="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5264C6B2-F450-46BE-9DF2-59817851D7D2}"/>
              </a:ext>
            </a:extLst>
          </p:cNvPr>
          <p:cNvGrpSpPr/>
          <p:nvPr/>
        </p:nvGrpSpPr>
        <p:grpSpPr>
          <a:xfrm>
            <a:off x="3317704" y="2176340"/>
            <a:ext cx="1615610" cy="833295"/>
            <a:chOff x="4432763" y="1796823"/>
            <a:chExt cx="2154147" cy="1111060"/>
          </a:xfrm>
        </p:grpSpPr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2BAF03FF-B384-44AE-A9B6-6DFD950832B5}"/>
                </a:ext>
              </a:extLst>
            </p:cNvPr>
            <p:cNvSpPr/>
            <p:nvPr/>
          </p:nvSpPr>
          <p:spPr>
            <a:xfrm>
              <a:off x="4432763" y="1806955"/>
              <a:ext cx="2154147" cy="1100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71" y="17287"/>
                  </a:moveTo>
                  <a:cubicBezTo>
                    <a:pt x="21471" y="17287"/>
                    <a:pt x="21471" y="17287"/>
                    <a:pt x="21471" y="17287"/>
                  </a:cubicBezTo>
                  <a:cubicBezTo>
                    <a:pt x="21508" y="17179"/>
                    <a:pt x="21526" y="17107"/>
                    <a:pt x="21545" y="17035"/>
                  </a:cubicBezTo>
                  <a:cubicBezTo>
                    <a:pt x="21545" y="17035"/>
                    <a:pt x="21545" y="17035"/>
                    <a:pt x="21545" y="17035"/>
                  </a:cubicBezTo>
                  <a:cubicBezTo>
                    <a:pt x="21563" y="16963"/>
                    <a:pt x="21582" y="16891"/>
                    <a:pt x="21582" y="16783"/>
                  </a:cubicBezTo>
                  <a:cubicBezTo>
                    <a:pt x="21582" y="16783"/>
                    <a:pt x="21582" y="16783"/>
                    <a:pt x="21582" y="16783"/>
                  </a:cubicBezTo>
                  <a:cubicBezTo>
                    <a:pt x="21582" y="16712"/>
                    <a:pt x="21600" y="16604"/>
                    <a:pt x="21600" y="16532"/>
                  </a:cubicBezTo>
                  <a:lnTo>
                    <a:pt x="21600" y="5103"/>
                  </a:lnTo>
                  <a:cubicBezTo>
                    <a:pt x="21600" y="2264"/>
                    <a:pt x="16769" y="0"/>
                    <a:pt x="10800" y="0"/>
                  </a:cubicBezTo>
                  <a:cubicBezTo>
                    <a:pt x="4831" y="0"/>
                    <a:pt x="0" y="2300"/>
                    <a:pt x="0" y="5103"/>
                  </a:cubicBezTo>
                  <a:lnTo>
                    <a:pt x="0" y="16532"/>
                  </a:lnTo>
                  <a:cubicBezTo>
                    <a:pt x="0" y="16604"/>
                    <a:pt x="0" y="16712"/>
                    <a:pt x="18" y="16783"/>
                  </a:cubicBezTo>
                  <a:cubicBezTo>
                    <a:pt x="18" y="16783"/>
                    <a:pt x="18" y="16783"/>
                    <a:pt x="18" y="16783"/>
                  </a:cubicBezTo>
                  <a:cubicBezTo>
                    <a:pt x="18" y="16855"/>
                    <a:pt x="37" y="16963"/>
                    <a:pt x="55" y="17035"/>
                  </a:cubicBezTo>
                  <a:cubicBezTo>
                    <a:pt x="55" y="17035"/>
                    <a:pt x="55" y="17035"/>
                    <a:pt x="55" y="17035"/>
                  </a:cubicBezTo>
                  <a:cubicBezTo>
                    <a:pt x="74" y="17107"/>
                    <a:pt x="92" y="17179"/>
                    <a:pt x="110" y="17287"/>
                  </a:cubicBezTo>
                  <a:cubicBezTo>
                    <a:pt x="110" y="17287"/>
                    <a:pt x="110" y="17287"/>
                    <a:pt x="110" y="17287"/>
                  </a:cubicBezTo>
                  <a:cubicBezTo>
                    <a:pt x="129" y="17358"/>
                    <a:pt x="165" y="17430"/>
                    <a:pt x="202" y="17502"/>
                  </a:cubicBezTo>
                  <a:cubicBezTo>
                    <a:pt x="202" y="17502"/>
                    <a:pt x="202" y="17502"/>
                    <a:pt x="202" y="17538"/>
                  </a:cubicBezTo>
                  <a:cubicBezTo>
                    <a:pt x="239" y="17610"/>
                    <a:pt x="276" y="17682"/>
                    <a:pt x="312" y="17754"/>
                  </a:cubicBezTo>
                  <a:cubicBezTo>
                    <a:pt x="312" y="17754"/>
                    <a:pt x="312" y="17754"/>
                    <a:pt x="331" y="17790"/>
                  </a:cubicBezTo>
                  <a:cubicBezTo>
                    <a:pt x="367" y="17862"/>
                    <a:pt x="404" y="17934"/>
                    <a:pt x="459" y="18005"/>
                  </a:cubicBezTo>
                  <a:cubicBezTo>
                    <a:pt x="459" y="18005"/>
                    <a:pt x="478" y="18005"/>
                    <a:pt x="478" y="18041"/>
                  </a:cubicBezTo>
                  <a:cubicBezTo>
                    <a:pt x="514" y="18113"/>
                    <a:pt x="569" y="18185"/>
                    <a:pt x="625" y="18257"/>
                  </a:cubicBezTo>
                  <a:cubicBezTo>
                    <a:pt x="625" y="18257"/>
                    <a:pt x="643" y="18293"/>
                    <a:pt x="643" y="18293"/>
                  </a:cubicBezTo>
                  <a:cubicBezTo>
                    <a:pt x="698" y="18365"/>
                    <a:pt x="753" y="18437"/>
                    <a:pt x="808" y="18509"/>
                  </a:cubicBezTo>
                  <a:cubicBezTo>
                    <a:pt x="808" y="18509"/>
                    <a:pt x="808" y="18509"/>
                    <a:pt x="827" y="18509"/>
                  </a:cubicBezTo>
                  <a:cubicBezTo>
                    <a:pt x="827" y="18509"/>
                    <a:pt x="827" y="18509"/>
                    <a:pt x="845" y="18509"/>
                  </a:cubicBezTo>
                  <a:cubicBezTo>
                    <a:pt x="900" y="18581"/>
                    <a:pt x="955" y="18617"/>
                    <a:pt x="1010" y="18688"/>
                  </a:cubicBezTo>
                  <a:cubicBezTo>
                    <a:pt x="1029" y="18688"/>
                    <a:pt x="1029" y="18724"/>
                    <a:pt x="1047" y="18724"/>
                  </a:cubicBezTo>
                  <a:cubicBezTo>
                    <a:pt x="1102" y="18796"/>
                    <a:pt x="1176" y="18832"/>
                    <a:pt x="1231" y="18904"/>
                  </a:cubicBezTo>
                  <a:cubicBezTo>
                    <a:pt x="1249" y="18904"/>
                    <a:pt x="1249" y="18904"/>
                    <a:pt x="1268" y="18940"/>
                  </a:cubicBezTo>
                  <a:cubicBezTo>
                    <a:pt x="1341" y="19012"/>
                    <a:pt x="1396" y="19048"/>
                    <a:pt x="1470" y="19120"/>
                  </a:cubicBezTo>
                  <a:cubicBezTo>
                    <a:pt x="1470" y="19120"/>
                    <a:pt x="1488" y="19120"/>
                    <a:pt x="1488" y="19156"/>
                  </a:cubicBezTo>
                  <a:cubicBezTo>
                    <a:pt x="1561" y="19228"/>
                    <a:pt x="1635" y="19264"/>
                    <a:pt x="1727" y="19335"/>
                  </a:cubicBezTo>
                  <a:cubicBezTo>
                    <a:pt x="1727" y="19335"/>
                    <a:pt x="1727" y="19335"/>
                    <a:pt x="1727" y="19335"/>
                  </a:cubicBezTo>
                  <a:cubicBezTo>
                    <a:pt x="1727" y="19335"/>
                    <a:pt x="1727" y="19335"/>
                    <a:pt x="1727" y="19335"/>
                  </a:cubicBezTo>
                  <a:cubicBezTo>
                    <a:pt x="1800" y="19371"/>
                    <a:pt x="1855" y="19443"/>
                    <a:pt x="1929" y="19479"/>
                  </a:cubicBezTo>
                  <a:cubicBezTo>
                    <a:pt x="1947" y="19479"/>
                    <a:pt x="1966" y="19515"/>
                    <a:pt x="1966" y="19515"/>
                  </a:cubicBezTo>
                  <a:cubicBezTo>
                    <a:pt x="2039" y="19551"/>
                    <a:pt x="2112" y="19623"/>
                    <a:pt x="2186" y="19659"/>
                  </a:cubicBezTo>
                  <a:cubicBezTo>
                    <a:pt x="2204" y="19659"/>
                    <a:pt x="2204" y="19659"/>
                    <a:pt x="2223" y="19695"/>
                  </a:cubicBezTo>
                  <a:cubicBezTo>
                    <a:pt x="2296" y="19731"/>
                    <a:pt x="2351" y="19767"/>
                    <a:pt x="2425" y="19803"/>
                  </a:cubicBezTo>
                  <a:cubicBezTo>
                    <a:pt x="2443" y="19803"/>
                    <a:pt x="2443" y="19803"/>
                    <a:pt x="2462" y="19839"/>
                  </a:cubicBezTo>
                  <a:cubicBezTo>
                    <a:pt x="2535" y="19875"/>
                    <a:pt x="2608" y="19911"/>
                    <a:pt x="2700" y="19982"/>
                  </a:cubicBezTo>
                  <a:cubicBezTo>
                    <a:pt x="2700" y="19982"/>
                    <a:pt x="2719" y="19982"/>
                    <a:pt x="2719" y="19982"/>
                  </a:cubicBezTo>
                  <a:cubicBezTo>
                    <a:pt x="2737" y="19982"/>
                    <a:pt x="2737" y="19982"/>
                    <a:pt x="2755" y="19982"/>
                  </a:cubicBezTo>
                  <a:cubicBezTo>
                    <a:pt x="2829" y="20018"/>
                    <a:pt x="2902" y="20054"/>
                    <a:pt x="2976" y="20090"/>
                  </a:cubicBezTo>
                  <a:cubicBezTo>
                    <a:pt x="2976" y="20090"/>
                    <a:pt x="2994" y="20090"/>
                    <a:pt x="2994" y="20090"/>
                  </a:cubicBezTo>
                  <a:cubicBezTo>
                    <a:pt x="3068" y="20126"/>
                    <a:pt x="3160" y="20162"/>
                    <a:pt x="3233" y="20198"/>
                  </a:cubicBezTo>
                  <a:cubicBezTo>
                    <a:pt x="3251" y="20198"/>
                    <a:pt x="3270" y="20234"/>
                    <a:pt x="3288" y="20234"/>
                  </a:cubicBezTo>
                  <a:cubicBezTo>
                    <a:pt x="3380" y="20270"/>
                    <a:pt x="3453" y="20306"/>
                    <a:pt x="3545" y="20342"/>
                  </a:cubicBezTo>
                  <a:cubicBezTo>
                    <a:pt x="3545" y="20342"/>
                    <a:pt x="3545" y="20342"/>
                    <a:pt x="3545" y="20342"/>
                  </a:cubicBezTo>
                  <a:cubicBezTo>
                    <a:pt x="3637" y="20378"/>
                    <a:pt x="3729" y="20414"/>
                    <a:pt x="3802" y="20450"/>
                  </a:cubicBezTo>
                  <a:cubicBezTo>
                    <a:pt x="3821" y="20450"/>
                    <a:pt x="3821" y="20450"/>
                    <a:pt x="3839" y="20450"/>
                  </a:cubicBezTo>
                  <a:cubicBezTo>
                    <a:pt x="3858" y="20450"/>
                    <a:pt x="3858" y="20450"/>
                    <a:pt x="3876" y="20450"/>
                  </a:cubicBezTo>
                  <a:cubicBezTo>
                    <a:pt x="3968" y="20486"/>
                    <a:pt x="4060" y="20522"/>
                    <a:pt x="4151" y="20558"/>
                  </a:cubicBezTo>
                  <a:cubicBezTo>
                    <a:pt x="4170" y="20558"/>
                    <a:pt x="4170" y="20558"/>
                    <a:pt x="4188" y="20558"/>
                  </a:cubicBezTo>
                  <a:cubicBezTo>
                    <a:pt x="4280" y="20594"/>
                    <a:pt x="4372" y="20629"/>
                    <a:pt x="4464" y="20665"/>
                  </a:cubicBezTo>
                  <a:cubicBezTo>
                    <a:pt x="4482" y="20665"/>
                    <a:pt x="4500" y="20665"/>
                    <a:pt x="4519" y="20701"/>
                  </a:cubicBezTo>
                  <a:cubicBezTo>
                    <a:pt x="4611" y="20737"/>
                    <a:pt x="4721" y="20773"/>
                    <a:pt x="4813" y="20809"/>
                  </a:cubicBezTo>
                  <a:cubicBezTo>
                    <a:pt x="4831" y="20809"/>
                    <a:pt x="4849" y="20809"/>
                    <a:pt x="4886" y="20845"/>
                  </a:cubicBezTo>
                  <a:cubicBezTo>
                    <a:pt x="4978" y="20881"/>
                    <a:pt x="5088" y="20917"/>
                    <a:pt x="5198" y="20953"/>
                  </a:cubicBezTo>
                  <a:cubicBezTo>
                    <a:pt x="5198" y="20953"/>
                    <a:pt x="5198" y="20953"/>
                    <a:pt x="5217" y="20953"/>
                  </a:cubicBezTo>
                  <a:cubicBezTo>
                    <a:pt x="5217" y="20953"/>
                    <a:pt x="5217" y="20953"/>
                    <a:pt x="5217" y="20953"/>
                  </a:cubicBezTo>
                  <a:cubicBezTo>
                    <a:pt x="5345" y="20989"/>
                    <a:pt x="5492" y="21025"/>
                    <a:pt x="5621" y="21061"/>
                  </a:cubicBezTo>
                  <a:cubicBezTo>
                    <a:pt x="5639" y="21061"/>
                    <a:pt x="5639" y="21061"/>
                    <a:pt x="5658" y="21061"/>
                  </a:cubicBezTo>
                  <a:cubicBezTo>
                    <a:pt x="5786" y="21097"/>
                    <a:pt x="5933" y="21133"/>
                    <a:pt x="6062" y="21169"/>
                  </a:cubicBezTo>
                  <a:cubicBezTo>
                    <a:pt x="6080" y="21169"/>
                    <a:pt x="6099" y="21169"/>
                    <a:pt x="6099" y="21169"/>
                  </a:cubicBezTo>
                  <a:cubicBezTo>
                    <a:pt x="6227" y="21205"/>
                    <a:pt x="6374" y="21241"/>
                    <a:pt x="6503" y="21241"/>
                  </a:cubicBezTo>
                  <a:cubicBezTo>
                    <a:pt x="6521" y="21241"/>
                    <a:pt x="6539" y="21241"/>
                    <a:pt x="6558" y="21241"/>
                  </a:cubicBezTo>
                  <a:cubicBezTo>
                    <a:pt x="6686" y="21276"/>
                    <a:pt x="6833" y="21312"/>
                    <a:pt x="6980" y="21312"/>
                  </a:cubicBezTo>
                  <a:cubicBezTo>
                    <a:pt x="6999" y="21312"/>
                    <a:pt x="6999" y="21312"/>
                    <a:pt x="7017" y="21312"/>
                  </a:cubicBezTo>
                  <a:cubicBezTo>
                    <a:pt x="7017" y="21312"/>
                    <a:pt x="7035" y="21312"/>
                    <a:pt x="7035" y="21312"/>
                  </a:cubicBezTo>
                  <a:cubicBezTo>
                    <a:pt x="7164" y="21348"/>
                    <a:pt x="7292" y="21348"/>
                    <a:pt x="7421" y="21384"/>
                  </a:cubicBezTo>
                  <a:cubicBezTo>
                    <a:pt x="7439" y="21384"/>
                    <a:pt x="7458" y="21384"/>
                    <a:pt x="7494" y="21384"/>
                  </a:cubicBezTo>
                  <a:cubicBezTo>
                    <a:pt x="7623" y="21420"/>
                    <a:pt x="7752" y="21420"/>
                    <a:pt x="7899" y="21456"/>
                  </a:cubicBezTo>
                  <a:cubicBezTo>
                    <a:pt x="7917" y="21456"/>
                    <a:pt x="7935" y="21456"/>
                    <a:pt x="7954" y="21456"/>
                  </a:cubicBezTo>
                  <a:cubicBezTo>
                    <a:pt x="8101" y="21492"/>
                    <a:pt x="8229" y="21492"/>
                    <a:pt x="8376" y="21492"/>
                  </a:cubicBezTo>
                  <a:cubicBezTo>
                    <a:pt x="8376" y="21492"/>
                    <a:pt x="8376" y="21492"/>
                    <a:pt x="8394" y="21492"/>
                  </a:cubicBezTo>
                  <a:cubicBezTo>
                    <a:pt x="8541" y="21492"/>
                    <a:pt x="8688" y="21528"/>
                    <a:pt x="8817" y="21528"/>
                  </a:cubicBezTo>
                  <a:cubicBezTo>
                    <a:pt x="8835" y="21528"/>
                    <a:pt x="8854" y="21528"/>
                    <a:pt x="8872" y="21528"/>
                  </a:cubicBezTo>
                  <a:cubicBezTo>
                    <a:pt x="9019" y="21528"/>
                    <a:pt x="9147" y="21564"/>
                    <a:pt x="9294" y="21564"/>
                  </a:cubicBezTo>
                  <a:cubicBezTo>
                    <a:pt x="9313" y="21564"/>
                    <a:pt x="9349" y="21564"/>
                    <a:pt x="9368" y="21564"/>
                  </a:cubicBezTo>
                  <a:cubicBezTo>
                    <a:pt x="9515" y="21564"/>
                    <a:pt x="9643" y="21564"/>
                    <a:pt x="9790" y="21600"/>
                  </a:cubicBezTo>
                  <a:cubicBezTo>
                    <a:pt x="9809" y="21600"/>
                    <a:pt x="9845" y="21600"/>
                    <a:pt x="9864" y="21600"/>
                  </a:cubicBezTo>
                  <a:cubicBezTo>
                    <a:pt x="10011" y="21600"/>
                    <a:pt x="10158" y="21600"/>
                    <a:pt x="10304" y="21600"/>
                  </a:cubicBezTo>
                  <a:cubicBezTo>
                    <a:pt x="10323" y="21600"/>
                    <a:pt x="10341" y="21600"/>
                    <a:pt x="10360" y="21600"/>
                  </a:cubicBezTo>
                  <a:cubicBezTo>
                    <a:pt x="10506" y="21600"/>
                    <a:pt x="10672" y="21600"/>
                    <a:pt x="10819" y="21600"/>
                  </a:cubicBezTo>
                  <a:cubicBezTo>
                    <a:pt x="10966" y="21600"/>
                    <a:pt x="11131" y="21600"/>
                    <a:pt x="11278" y="21600"/>
                  </a:cubicBezTo>
                  <a:cubicBezTo>
                    <a:pt x="11296" y="21600"/>
                    <a:pt x="11315" y="21600"/>
                    <a:pt x="11333" y="21600"/>
                  </a:cubicBezTo>
                  <a:cubicBezTo>
                    <a:pt x="11480" y="21600"/>
                    <a:pt x="11627" y="21600"/>
                    <a:pt x="11774" y="21600"/>
                  </a:cubicBezTo>
                  <a:cubicBezTo>
                    <a:pt x="11792" y="21600"/>
                    <a:pt x="11829" y="21600"/>
                    <a:pt x="11847" y="21600"/>
                  </a:cubicBezTo>
                  <a:cubicBezTo>
                    <a:pt x="11994" y="21600"/>
                    <a:pt x="12123" y="21600"/>
                    <a:pt x="12270" y="21564"/>
                  </a:cubicBezTo>
                  <a:cubicBezTo>
                    <a:pt x="12288" y="21564"/>
                    <a:pt x="12325" y="21564"/>
                    <a:pt x="12343" y="21564"/>
                  </a:cubicBezTo>
                  <a:cubicBezTo>
                    <a:pt x="12490" y="21564"/>
                    <a:pt x="12619" y="21528"/>
                    <a:pt x="12766" y="21528"/>
                  </a:cubicBezTo>
                  <a:cubicBezTo>
                    <a:pt x="12784" y="21528"/>
                    <a:pt x="12802" y="21528"/>
                    <a:pt x="12821" y="21528"/>
                  </a:cubicBezTo>
                  <a:cubicBezTo>
                    <a:pt x="12967" y="21528"/>
                    <a:pt x="13114" y="21492"/>
                    <a:pt x="13243" y="21492"/>
                  </a:cubicBezTo>
                  <a:cubicBezTo>
                    <a:pt x="13243" y="21492"/>
                    <a:pt x="13243" y="21492"/>
                    <a:pt x="13261" y="21492"/>
                  </a:cubicBezTo>
                  <a:cubicBezTo>
                    <a:pt x="13408" y="21492"/>
                    <a:pt x="13555" y="21456"/>
                    <a:pt x="13684" y="21456"/>
                  </a:cubicBezTo>
                  <a:cubicBezTo>
                    <a:pt x="13702" y="21456"/>
                    <a:pt x="13721" y="21456"/>
                    <a:pt x="13739" y="21456"/>
                  </a:cubicBezTo>
                  <a:cubicBezTo>
                    <a:pt x="13867" y="21456"/>
                    <a:pt x="14014" y="21420"/>
                    <a:pt x="14143" y="21384"/>
                  </a:cubicBezTo>
                  <a:cubicBezTo>
                    <a:pt x="14161" y="21384"/>
                    <a:pt x="14180" y="21384"/>
                    <a:pt x="14216" y="21384"/>
                  </a:cubicBezTo>
                  <a:cubicBezTo>
                    <a:pt x="14345" y="21348"/>
                    <a:pt x="14474" y="21348"/>
                    <a:pt x="14602" y="21312"/>
                  </a:cubicBezTo>
                  <a:cubicBezTo>
                    <a:pt x="14602" y="21312"/>
                    <a:pt x="14621" y="21312"/>
                    <a:pt x="14621" y="21312"/>
                  </a:cubicBezTo>
                  <a:cubicBezTo>
                    <a:pt x="14639" y="21312"/>
                    <a:pt x="14639" y="21312"/>
                    <a:pt x="14657" y="21312"/>
                  </a:cubicBezTo>
                  <a:cubicBezTo>
                    <a:pt x="14804" y="21276"/>
                    <a:pt x="14933" y="21276"/>
                    <a:pt x="15080" y="21241"/>
                  </a:cubicBezTo>
                  <a:cubicBezTo>
                    <a:pt x="15098" y="21241"/>
                    <a:pt x="15117" y="21241"/>
                    <a:pt x="15135" y="21241"/>
                  </a:cubicBezTo>
                  <a:cubicBezTo>
                    <a:pt x="15282" y="21205"/>
                    <a:pt x="15410" y="21169"/>
                    <a:pt x="15539" y="21169"/>
                  </a:cubicBezTo>
                  <a:cubicBezTo>
                    <a:pt x="15557" y="21169"/>
                    <a:pt x="15576" y="21169"/>
                    <a:pt x="15576" y="21169"/>
                  </a:cubicBezTo>
                  <a:cubicBezTo>
                    <a:pt x="15723" y="21133"/>
                    <a:pt x="15851" y="21097"/>
                    <a:pt x="15980" y="21061"/>
                  </a:cubicBezTo>
                  <a:cubicBezTo>
                    <a:pt x="15998" y="21061"/>
                    <a:pt x="15998" y="21061"/>
                    <a:pt x="16017" y="21061"/>
                  </a:cubicBezTo>
                  <a:cubicBezTo>
                    <a:pt x="16163" y="21025"/>
                    <a:pt x="16292" y="20989"/>
                    <a:pt x="16421" y="20953"/>
                  </a:cubicBezTo>
                  <a:cubicBezTo>
                    <a:pt x="16421" y="20953"/>
                    <a:pt x="16421" y="20953"/>
                    <a:pt x="16421" y="20953"/>
                  </a:cubicBezTo>
                  <a:cubicBezTo>
                    <a:pt x="16421" y="20953"/>
                    <a:pt x="16421" y="20953"/>
                    <a:pt x="16439" y="20953"/>
                  </a:cubicBezTo>
                  <a:cubicBezTo>
                    <a:pt x="16549" y="20917"/>
                    <a:pt x="16641" y="20881"/>
                    <a:pt x="16751" y="20845"/>
                  </a:cubicBezTo>
                  <a:cubicBezTo>
                    <a:pt x="16770" y="20845"/>
                    <a:pt x="16788" y="20845"/>
                    <a:pt x="16806" y="20809"/>
                  </a:cubicBezTo>
                  <a:cubicBezTo>
                    <a:pt x="16898" y="20773"/>
                    <a:pt x="17009" y="20737"/>
                    <a:pt x="17100" y="20701"/>
                  </a:cubicBezTo>
                  <a:cubicBezTo>
                    <a:pt x="17119" y="20701"/>
                    <a:pt x="17137" y="20701"/>
                    <a:pt x="17155" y="20665"/>
                  </a:cubicBezTo>
                  <a:cubicBezTo>
                    <a:pt x="17247" y="20629"/>
                    <a:pt x="17339" y="20594"/>
                    <a:pt x="17431" y="20558"/>
                  </a:cubicBezTo>
                  <a:cubicBezTo>
                    <a:pt x="17449" y="20558"/>
                    <a:pt x="17449" y="20558"/>
                    <a:pt x="17468" y="20558"/>
                  </a:cubicBezTo>
                  <a:cubicBezTo>
                    <a:pt x="17560" y="20522"/>
                    <a:pt x="17651" y="20486"/>
                    <a:pt x="17743" y="20450"/>
                  </a:cubicBezTo>
                  <a:cubicBezTo>
                    <a:pt x="17762" y="20450"/>
                    <a:pt x="17762" y="20450"/>
                    <a:pt x="17780" y="20450"/>
                  </a:cubicBezTo>
                  <a:cubicBezTo>
                    <a:pt x="17798" y="20450"/>
                    <a:pt x="17798" y="20450"/>
                    <a:pt x="17817" y="20450"/>
                  </a:cubicBezTo>
                  <a:cubicBezTo>
                    <a:pt x="17909" y="20414"/>
                    <a:pt x="18000" y="20378"/>
                    <a:pt x="18074" y="20342"/>
                  </a:cubicBezTo>
                  <a:cubicBezTo>
                    <a:pt x="18074" y="20342"/>
                    <a:pt x="18074" y="20342"/>
                    <a:pt x="18074" y="20342"/>
                  </a:cubicBezTo>
                  <a:cubicBezTo>
                    <a:pt x="18166" y="20306"/>
                    <a:pt x="18239" y="20270"/>
                    <a:pt x="18331" y="20234"/>
                  </a:cubicBezTo>
                  <a:cubicBezTo>
                    <a:pt x="18349" y="20234"/>
                    <a:pt x="18368" y="20198"/>
                    <a:pt x="18386" y="20198"/>
                  </a:cubicBezTo>
                  <a:cubicBezTo>
                    <a:pt x="18478" y="20162"/>
                    <a:pt x="18551" y="20126"/>
                    <a:pt x="18625" y="20090"/>
                  </a:cubicBezTo>
                  <a:cubicBezTo>
                    <a:pt x="18625" y="20090"/>
                    <a:pt x="18643" y="20090"/>
                    <a:pt x="18643" y="20090"/>
                  </a:cubicBezTo>
                  <a:cubicBezTo>
                    <a:pt x="18717" y="20054"/>
                    <a:pt x="18790" y="20018"/>
                    <a:pt x="18864" y="19982"/>
                  </a:cubicBezTo>
                  <a:cubicBezTo>
                    <a:pt x="18882" y="19982"/>
                    <a:pt x="18882" y="19982"/>
                    <a:pt x="18900" y="19982"/>
                  </a:cubicBezTo>
                  <a:cubicBezTo>
                    <a:pt x="18900" y="19982"/>
                    <a:pt x="18919" y="19982"/>
                    <a:pt x="18919" y="19982"/>
                  </a:cubicBezTo>
                  <a:cubicBezTo>
                    <a:pt x="18992" y="19946"/>
                    <a:pt x="19084" y="19911"/>
                    <a:pt x="19158" y="19839"/>
                  </a:cubicBezTo>
                  <a:cubicBezTo>
                    <a:pt x="19176" y="19839"/>
                    <a:pt x="19176" y="19839"/>
                    <a:pt x="19194" y="19803"/>
                  </a:cubicBezTo>
                  <a:cubicBezTo>
                    <a:pt x="19268" y="19767"/>
                    <a:pt x="19323" y="19731"/>
                    <a:pt x="19396" y="19695"/>
                  </a:cubicBezTo>
                  <a:cubicBezTo>
                    <a:pt x="19415" y="19695"/>
                    <a:pt x="19415" y="19695"/>
                    <a:pt x="19433" y="19659"/>
                  </a:cubicBezTo>
                  <a:cubicBezTo>
                    <a:pt x="19507" y="19623"/>
                    <a:pt x="19580" y="19551"/>
                    <a:pt x="19654" y="19515"/>
                  </a:cubicBezTo>
                  <a:cubicBezTo>
                    <a:pt x="19672" y="19515"/>
                    <a:pt x="19690" y="19479"/>
                    <a:pt x="19690" y="19479"/>
                  </a:cubicBezTo>
                  <a:cubicBezTo>
                    <a:pt x="19764" y="19443"/>
                    <a:pt x="19837" y="19371"/>
                    <a:pt x="19892" y="19335"/>
                  </a:cubicBezTo>
                  <a:cubicBezTo>
                    <a:pt x="19892" y="19335"/>
                    <a:pt x="19892" y="19335"/>
                    <a:pt x="19892" y="19335"/>
                  </a:cubicBezTo>
                  <a:cubicBezTo>
                    <a:pt x="19892" y="19335"/>
                    <a:pt x="19892" y="19335"/>
                    <a:pt x="19892" y="19335"/>
                  </a:cubicBezTo>
                  <a:cubicBezTo>
                    <a:pt x="19966" y="19264"/>
                    <a:pt x="20058" y="19228"/>
                    <a:pt x="20131" y="19156"/>
                  </a:cubicBezTo>
                  <a:cubicBezTo>
                    <a:pt x="20131" y="19156"/>
                    <a:pt x="20150" y="19156"/>
                    <a:pt x="20150" y="19120"/>
                  </a:cubicBezTo>
                  <a:cubicBezTo>
                    <a:pt x="20223" y="19048"/>
                    <a:pt x="20296" y="19012"/>
                    <a:pt x="20352" y="18940"/>
                  </a:cubicBezTo>
                  <a:cubicBezTo>
                    <a:pt x="20370" y="18940"/>
                    <a:pt x="20370" y="18940"/>
                    <a:pt x="20388" y="18904"/>
                  </a:cubicBezTo>
                  <a:cubicBezTo>
                    <a:pt x="20462" y="18832"/>
                    <a:pt x="20517" y="18796"/>
                    <a:pt x="20572" y="18724"/>
                  </a:cubicBezTo>
                  <a:cubicBezTo>
                    <a:pt x="20590" y="18724"/>
                    <a:pt x="20590" y="18688"/>
                    <a:pt x="20609" y="18688"/>
                  </a:cubicBezTo>
                  <a:cubicBezTo>
                    <a:pt x="20664" y="18617"/>
                    <a:pt x="20719" y="18581"/>
                    <a:pt x="20774" y="18509"/>
                  </a:cubicBezTo>
                  <a:cubicBezTo>
                    <a:pt x="20774" y="18509"/>
                    <a:pt x="20774" y="18509"/>
                    <a:pt x="20792" y="18509"/>
                  </a:cubicBezTo>
                  <a:cubicBezTo>
                    <a:pt x="20792" y="18509"/>
                    <a:pt x="20792" y="18509"/>
                    <a:pt x="20811" y="18509"/>
                  </a:cubicBezTo>
                  <a:cubicBezTo>
                    <a:pt x="20866" y="18437"/>
                    <a:pt x="20921" y="18365"/>
                    <a:pt x="20976" y="18293"/>
                  </a:cubicBezTo>
                  <a:cubicBezTo>
                    <a:pt x="20976" y="18293"/>
                    <a:pt x="20995" y="18257"/>
                    <a:pt x="20995" y="18257"/>
                  </a:cubicBezTo>
                  <a:cubicBezTo>
                    <a:pt x="21050" y="18185"/>
                    <a:pt x="21086" y="18113"/>
                    <a:pt x="21141" y="18041"/>
                  </a:cubicBezTo>
                  <a:cubicBezTo>
                    <a:pt x="21141" y="18041"/>
                    <a:pt x="21160" y="18041"/>
                    <a:pt x="21160" y="18005"/>
                  </a:cubicBezTo>
                  <a:cubicBezTo>
                    <a:pt x="21197" y="17934"/>
                    <a:pt x="21252" y="17862"/>
                    <a:pt x="21288" y="17790"/>
                  </a:cubicBezTo>
                  <a:cubicBezTo>
                    <a:pt x="21288" y="17790"/>
                    <a:pt x="21288" y="17790"/>
                    <a:pt x="21307" y="17754"/>
                  </a:cubicBezTo>
                  <a:cubicBezTo>
                    <a:pt x="21344" y="17682"/>
                    <a:pt x="21380" y="17610"/>
                    <a:pt x="21417" y="17538"/>
                  </a:cubicBezTo>
                  <a:cubicBezTo>
                    <a:pt x="21417" y="17538"/>
                    <a:pt x="21417" y="17538"/>
                    <a:pt x="21417" y="17502"/>
                  </a:cubicBezTo>
                  <a:cubicBezTo>
                    <a:pt x="21416" y="17430"/>
                    <a:pt x="21435" y="17358"/>
                    <a:pt x="21471" y="17287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F9FD325D-1F3D-422C-AD42-779855248DB4}"/>
                </a:ext>
              </a:extLst>
            </p:cNvPr>
            <p:cNvSpPr/>
            <p:nvPr/>
          </p:nvSpPr>
          <p:spPr>
            <a:xfrm>
              <a:off x="4432763" y="1796823"/>
              <a:ext cx="2154147" cy="520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16769" y="0"/>
                    <a:pt x="21600" y="4868"/>
                    <a:pt x="21600" y="10800"/>
                  </a:cubicBezTo>
                  <a:cubicBezTo>
                    <a:pt x="21600" y="16808"/>
                    <a:pt x="16769" y="21600"/>
                    <a:pt x="10800" y="21600"/>
                  </a:cubicBezTo>
                  <a:cubicBezTo>
                    <a:pt x="4831" y="21600"/>
                    <a:pt x="0" y="16732"/>
                    <a:pt x="0" y="10800"/>
                  </a:cubicBezTo>
                  <a:cubicBezTo>
                    <a:pt x="18" y="4868"/>
                    <a:pt x="4849" y="0"/>
                    <a:pt x="10800" y="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970BF702-F1A6-4345-AAE9-13E988020317}"/>
              </a:ext>
            </a:extLst>
          </p:cNvPr>
          <p:cNvGrpSpPr/>
          <p:nvPr/>
        </p:nvGrpSpPr>
        <p:grpSpPr>
          <a:xfrm>
            <a:off x="4210688" y="1621723"/>
            <a:ext cx="1615610" cy="825696"/>
            <a:chOff x="5623408" y="1019297"/>
            <a:chExt cx="2154147" cy="1100928"/>
          </a:xfrm>
        </p:grpSpPr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AE00DACA-CA94-416D-860B-CF0150CB43F8}"/>
                </a:ext>
              </a:extLst>
            </p:cNvPr>
            <p:cNvSpPr/>
            <p:nvPr/>
          </p:nvSpPr>
          <p:spPr>
            <a:xfrm>
              <a:off x="5623408" y="1019297"/>
              <a:ext cx="2154147" cy="1100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71" y="17287"/>
                  </a:moveTo>
                  <a:cubicBezTo>
                    <a:pt x="21471" y="17287"/>
                    <a:pt x="21471" y="17287"/>
                    <a:pt x="21471" y="17287"/>
                  </a:cubicBezTo>
                  <a:cubicBezTo>
                    <a:pt x="21508" y="17179"/>
                    <a:pt x="21526" y="17107"/>
                    <a:pt x="21545" y="17035"/>
                  </a:cubicBezTo>
                  <a:cubicBezTo>
                    <a:pt x="21545" y="17035"/>
                    <a:pt x="21545" y="17035"/>
                    <a:pt x="21545" y="17035"/>
                  </a:cubicBezTo>
                  <a:cubicBezTo>
                    <a:pt x="21563" y="16963"/>
                    <a:pt x="21582" y="16891"/>
                    <a:pt x="21582" y="16783"/>
                  </a:cubicBezTo>
                  <a:cubicBezTo>
                    <a:pt x="21582" y="16783"/>
                    <a:pt x="21582" y="16783"/>
                    <a:pt x="21582" y="16783"/>
                  </a:cubicBezTo>
                  <a:cubicBezTo>
                    <a:pt x="21582" y="16712"/>
                    <a:pt x="21600" y="16604"/>
                    <a:pt x="21600" y="16532"/>
                  </a:cubicBezTo>
                  <a:lnTo>
                    <a:pt x="21600" y="5103"/>
                  </a:lnTo>
                  <a:cubicBezTo>
                    <a:pt x="21600" y="2264"/>
                    <a:pt x="16769" y="0"/>
                    <a:pt x="10800" y="0"/>
                  </a:cubicBezTo>
                  <a:cubicBezTo>
                    <a:pt x="4831" y="0"/>
                    <a:pt x="0" y="2300"/>
                    <a:pt x="0" y="5103"/>
                  </a:cubicBezTo>
                  <a:lnTo>
                    <a:pt x="0" y="16532"/>
                  </a:lnTo>
                  <a:cubicBezTo>
                    <a:pt x="0" y="16604"/>
                    <a:pt x="0" y="16712"/>
                    <a:pt x="18" y="16783"/>
                  </a:cubicBezTo>
                  <a:cubicBezTo>
                    <a:pt x="18" y="16783"/>
                    <a:pt x="18" y="16783"/>
                    <a:pt x="18" y="16783"/>
                  </a:cubicBezTo>
                  <a:cubicBezTo>
                    <a:pt x="18" y="16855"/>
                    <a:pt x="37" y="16963"/>
                    <a:pt x="55" y="17035"/>
                  </a:cubicBezTo>
                  <a:cubicBezTo>
                    <a:pt x="55" y="17035"/>
                    <a:pt x="55" y="17035"/>
                    <a:pt x="55" y="17035"/>
                  </a:cubicBezTo>
                  <a:cubicBezTo>
                    <a:pt x="74" y="17107"/>
                    <a:pt x="92" y="17179"/>
                    <a:pt x="110" y="17287"/>
                  </a:cubicBezTo>
                  <a:cubicBezTo>
                    <a:pt x="110" y="17287"/>
                    <a:pt x="110" y="17287"/>
                    <a:pt x="110" y="17287"/>
                  </a:cubicBezTo>
                  <a:cubicBezTo>
                    <a:pt x="129" y="17358"/>
                    <a:pt x="165" y="17430"/>
                    <a:pt x="202" y="17502"/>
                  </a:cubicBezTo>
                  <a:cubicBezTo>
                    <a:pt x="202" y="17502"/>
                    <a:pt x="202" y="17502"/>
                    <a:pt x="202" y="17538"/>
                  </a:cubicBezTo>
                  <a:cubicBezTo>
                    <a:pt x="239" y="17610"/>
                    <a:pt x="276" y="17682"/>
                    <a:pt x="312" y="17754"/>
                  </a:cubicBezTo>
                  <a:cubicBezTo>
                    <a:pt x="312" y="17754"/>
                    <a:pt x="312" y="17754"/>
                    <a:pt x="331" y="17790"/>
                  </a:cubicBezTo>
                  <a:cubicBezTo>
                    <a:pt x="367" y="17862"/>
                    <a:pt x="404" y="17934"/>
                    <a:pt x="459" y="18005"/>
                  </a:cubicBezTo>
                  <a:cubicBezTo>
                    <a:pt x="459" y="18005"/>
                    <a:pt x="478" y="18005"/>
                    <a:pt x="478" y="18041"/>
                  </a:cubicBezTo>
                  <a:cubicBezTo>
                    <a:pt x="514" y="18113"/>
                    <a:pt x="569" y="18185"/>
                    <a:pt x="625" y="18257"/>
                  </a:cubicBezTo>
                  <a:cubicBezTo>
                    <a:pt x="625" y="18257"/>
                    <a:pt x="643" y="18293"/>
                    <a:pt x="643" y="18293"/>
                  </a:cubicBezTo>
                  <a:cubicBezTo>
                    <a:pt x="698" y="18365"/>
                    <a:pt x="753" y="18437"/>
                    <a:pt x="808" y="18509"/>
                  </a:cubicBezTo>
                  <a:cubicBezTo>
                    <a:pt x="808" y="18509"/>
                    <a:pt x="808" y="18509"/>
                    <a:pt x="827" y="18509"/>
                  </a:cubicBezTo>
                  <a:cubicBezTo>
                    <a:pt x="827" y="18509"/>
                    <a:pt x="827" y="18509"/>
                    <a:pt x="845" y="18509"/>
                  </a:cubicBezTo>
                  <a:cubicBezTo>
                    <a:pt x="900" y="18581"/>
                    <a:pt x="955" y="18617"/>
                    <a:pt x="1010" y="18688"/>
                  </a:cubicBezTo>
                  <a:cubicBezTo>
                    <a:pt x="1029" y="18688"/>
                    <a:pt x="1029" y="18724"/>
                    <a:pt x="1047" y="18724"/>
                  </a:cubicBezTo>
                  <a:cubicBezTo>
                    <a:pt x="1102" y="18796"/>
                    <a:pt x="1176" y="18832"/>
                    <a:pt x="1231" y="18904"/>
                  </a:cubicBezTo>
                  <a:cubicBezTo>
                    <a:pt x="1249" y="18904"/>
                    <a:pt x="1249" y="18904"/>
                    <a:pt x="1268" y="18940"/>
                  </a:cubicBezTo>
                  <a:cubicBezTo>
                    <a:pt x="1341" y="19012"/>
                    <a:pt x="1396" y="19048"/>
                    <a:pt x="1470" y="19120"/>
                  </a:cubicBezTo>
                  <a:cubicBezTo>
                    <a:pt x="1470" y="19120"/>
                    <a:pt x="1488" y="19120"/>
                    <a:pt x="1488" y="19156"/>
                  </a:cubicBezTo>
                  <a:cubicBezTo>
                    <a:pt x="1561" y="19228"/>
                    <a:pt x="1635" y="19264"/>
                    <a:pt x="1727" y="19335"/>
                  </a:cubicBezTo>
                  <a:cubicBezTo>
                    <a:pt x="1727" y="19335"/>
                    <a:pt x="1727" y="19335"/>
                    <a:pt x="1727" y="19335"/>
                  </a:cubicBezTo>
                  <a:cubicBezTo>
                    <a:pt x="1727" y="19335"/>
                    <a:pt x="1727" y="19335"/>
                    <a:pt x="1727" y="19335"/>
                  </a:cubicBezTo>
                  <a:cubicBezTo>
                    <a:pt x="1800" y="19371"/>
                    <a:pt x="1855" y="19443"/>
                    <a:pt x="1929" y="19479"/>
                  </a:cubicBezTo>
                  <a:cubicBezTo>
                    <a:pt x="1947" y="19479"/>
                    <a:pt x="1966" y="19515"/>
                    <a:pt x="1966" y="19515"/>
                  </a:cubicBezTo>
                  <a:cubicBezTo>
                    <a:pt x="2039" y="19551"/>
                    <a:pt x="2112" y="19623"/>
                    <a:pt x="2186" y="19659"/>
                  </a:cubicBezTo>
                  <a:cubicBezTo>
                    <a:pt x="2204" y="19659"/>
                    <a:pt x="2204" y="19659"/>
                    <a:pt x="2223" y="19695"/>
                  </a:cubicBezTo>
                  <a:cubicBezTo>
                    <a:pt x="2296" y="19731"/>
                    <a:pt x="2351" y="19767"/>
                    <a:pt x="2425" y="19803"/>
                  </a:cubicBezTo>
                  <a:cubicBezTo>
                    <a:pt x="2443" y="19803"/>
                    <a:pt x="2443" y="19803"/>
                    <a:pt x="2462" y="19839"/>
                  </a:cubicBezTo>
                  <a:cubicBezTo>
                    <a:pt x="2535" y="19875"/>
                    <a:pt x="2608" y="19911"/>
                    <a:pt x="2700" y="19982"/>
                  </a:cubicBezTo>
                  <a:cubicBezTo>
                    <a:pt x="2700" y="19982"/>
                    <a:pt x="2719" y="19982"/>
                    <a:pt x="2719" y="19982"/>
                  </a:cubicBezTo>
                  <a:cubicBezTo>
                    <a:pt x="2737" y="19982"/>
                    <a:pt x="2737" y="19982"/>
                    <a:pt x="2755" y="19982"/>
                  </a:cubicBezTo>
                  <a:cubicBezTo>
                    <a:pt x="2829" y="20018"/>
                    <a:pt x="2902" y="20054"/>
                    <a:pt x="2976" y="20090"/>
                  </a:cubicBezTo>
                  <a:cubicBezTo>
                    <a:pt x="2976" y="20090"/>
                    <a:pt x="2994" y="20090"/>
                    <a:pt x="2994" y="20090"/>
                  </a:cubicBezTo>
                  <a:cubicBezTo>
                    <a:pt x="3068" y="20126"/>
                    <a:pt x="3160" y="20162"/>
                    <a:pt x="3233" y="20198"/>
                  </a:cubicBezTo>
                  <a:cubicBezTo>
                    <a:pt x="3251" y="20198"/>
                    <a:pt x="3270" y="20234"/>
                    <a:pt x="3288" y="20234"/>
                  </a:cubicBezTo>
                  <a:cubicBezTo>
                    <a:pt x="3380" y="20270"/>
                    <a:pt x="3453" y="20306"/>
                    <a:pt x="3545" y="20342"/>
                  </a:cubicBezTo>
                  <a:cubicBezTo>
                    <a:pt x="3545" y="20342"/>
                    <a:pt x="3545" y="20342"/>
                    <a:pt x="3545" y="20342"/>
                  </a:cubicBezTo>
                  <a:cubicBezTo>
                    <a:pt x="3637" y="20378"/>
                    <a:pt x="3729" y="20414"/>
                    <a:pt x="3802" y="20450"/>
                  </a:cubicBezTo>
                  <a:cubicBezTo>
                    <a:pt x="3821" y="20450"/>
                    <a:pt x="3821" y="20450"/>
                    <a:pt x="3839" y="20450"/>
                  </a:cubicBezTo>
                  <a:cubicBezTo>
                    <a:pt x="3858" y="20450"/>
                    <a:pt x="3858" y="20450"/>
                    <a:pt x="3876" y="20450"/>
                  </a:cubicBezTo>
                  <a:cubicBezTo>
                    <a:pt x="3968" y="20486"/>
                    <a:pt x="4060" y="20522"/>
                    <a:pt x="4151" y="20558"/>
                  </a:cubicBezTo>
                  <a:cubicBezTo>
                    <a:pt x="4170" y="20558"/>
                    <a:pt x="4170" y="20558"/>
                    <a:pt x="4188" y="20558"/>
                  </a:cubicBezTo>
                  <a:cubicBezTo>
                    <a:pt x="4280" y="20594"/>
                    <a:pt x="4372" y="20629"/>
                    <a:pt x="4464" y="20665"/>
                  </a:cubicBezTo>
                  <a:cubicBezTo>
                    <a:pt x="4482" y="20665"/>
                    <a:pt x="4500" y="20665"/>
                    <a:pt x="4519" y="20701"/>
                  </a:cubicBezTo>
                  <a:cubicBezTo>
                    <a:pt x="4611" y="20737"/>
                    <a:pt x="4721" y="20773"/>
                    <a:pt x="4813" y="20809"/>
                  </a:cubicBezTo>
                  <a:cubicBezTo>
                    <a:pt x="4831" y="20809"/>
                    <a:pt x="4849" y="20809"/>
                    <a:pt x="4886" y="20845"/>
                  </a:cubicBezTo>
                  <a:cubicBezTo>
                    <a:pt x="4978" y="20881"/>
                    <a:pt x="5088" y="20917"/>
                    <a:pt x="5198" y="20953"/>
                  </a:cubicBezTo>
                  <a:cubicBezTo>
                    <a:pt x="5198" y="20953"/>
                    <a:pt x="5198" y="20953"/>
                    <a:pt x="5217" y="20953"/>
                  </a:cubicBezTo>
                  <a:cubicBezTo>
                    <a:pt x="5217" y="20953"/>
                    <a:pt x="5217" y="20953"/>
                    <a:pt x="5217" y="20953"/>
                  </a:cubicBezTo>
                  <a:cubicBezTo>
                    <a:pt x="5345" y="20989"/>
                    <a:pt x="5492" y="21025"/>
                    <a:pt x="5621" y="21061"/>
                  </a:cubicBezTo>
                  <a:cubicBezTo>
                    <a:pt x="5639" y="21061"/>
                    <a:pt x="5639" y="21061"/>
                    <a:pt x="5658" y="21061"/>
                  </a:cubicBezTo>
                  <a:cubicBezTo>
                    <a:pt x="5786" y="21097"/>
                    <a:pt x="5933" y="21133"/>
                    <a:pt x="6062" y="21169"/>
                  </a:cubicBezTo>
                  <a:cubicBezTo>
                    <a:pt x="6080" y="21169"/>
                    <a:pt x="6099" y="21169"/>
                    <a:pt x="6099" y="21169"/>
                  </a:cubicBezTo>
                  <a:cubicBezTo>
                    <a:pt x="6227" y="21205"/>
                    <a:pt x="6374" y="21241"/>
                    <a:pt x="6503" y="21241"/>
                  </a:cubicBezTo>
                  <a:cubicBezTo>
                    <a:pt x="6521" y="21241"/>
                    <a:pt x="6539" y="21241"/>
                    <a:pt x="6558" y="21241"/>
                  </a:cubicBezTo>
                  <a:cubicBezTo>
                    <a:pt x="6686" y="21276"/>
                    <a:pt x="6833" y="21276"/>
                    <a:pt x="6980" y="21312"/>
                  </a:cubicBezTo>
                  <a:cubicBezTo>
                    <a:pt x="6999" y="21312"/>
                    <a:pt x="6999" y="21312"/>
                    <a:pt x="7017" y="21312"/>
                  </a:cubicBezTo>
                  <a:cubicBezTo>
                    <a:pt x="7017" y="21312"/>
                    <a:pt x="7035" y="21312"/>
                    <a:pt x="7035" y="21312"/>
                  </a:cubicBezTo>
                  <a:cubicBezTo>
                    <a:pt x="7164" y="21348"/>
                    <a:pt x="7292" y="21348"/>
                    <a:pt x="7421" y="21384"/>
                  </a:cubicBezTo>
                  <a:cubicBezTo>
                    <a:pt x="7439" y="21384"/>
                    <a:pt x="7458" y="21384"/>
                    <a:pt x="7494" y="21384"/>
                  </a:cubicBezTo>
                  <a:cubicBezTo>
                    <a:pt x="7623" y="21420"/>
                    <a:pt x="7752" y="21420"/>
                    <a:pt x="7899" y="21456"/>
                  </a:cubicBezTo>
                  <a:cubicBezTo>
                    <a:pt x="7917" y="21456"/>
                    <a:pt x="7935" y="21456"/>
                    <a:pt x="7954" y="21456"/>
                  </a:cubicBezTo>
                  <a:cubicBezTo>
                    <a:pt x="8101" y="21492"/>
                    <a:pt x="8229" y="21492"/>
                    <a:pt x="8376" y="21492"/>
                  </a:cubicBezTo>
                  <a:cubicBezTo>
                    <a:pt x="8376" y="21492"/>
                    <a:pt x="8376" y="21492"/>
                    <a:pt x="8394" y="21492"/>
                  </a:cubicBezTo>
                  <a:cubicBezTo>
                    <a:pt x="8541" y="21492"/>
                    <a:pt x="8688" y="21528"/>
                    <a:pt x="8817" y="21528"/>
                  </a:cubicBezTo>
                  <a:cubicBezTo>
                    <a:pt x="8835" y="21528"/>
                    <a:pt x="8854" y="21528"/>
                    <a:pt x="8872" y="21528"/>
                  </a:cubicBezTo>
                  <a:cubicBezTo>
                    <a:pt x="9019" y="21528"/>
                    <a:pt x="9147" y="21564"/>
                    <a:pt x="9294" y="21564"/>
                  </a:cubicBezTo>
                  <a:cubicBezTo>
                    <a:pt x="9313" y="21564"/>
                    <a:pt x="9349" y="21564"/>
                    <a:pt x="9368" y="21564"/>
                  </a:cubicBezTo>
                  <a:cubicBezTo>
                    <a:pt x="9515" y="21564"/>
                    <a:pt x="9643" y="21564"/>
                    <a:pt x="9790" y="21600"/>
                  </a:cubicBezTo>
                  <a:cubicBezTo>
                    <a:pt x="9809" y="21600"/>
                    <a:pt x="9845" y="21600"/>
                    <a:pt x="9864" y="21600"/>
                  </a:cubicBezTo>
                  <a:cubicBezTo>
                    <a:pt x="10011" y="21600"/>
                    <a:pt x="10158" y="21600"/>
                    <a:pt x="10304" y="21600"/>
                  </a:cubicBezTo>
                  <a:cubicBezTo>
                    <a:pt x="10323" y="21600"/>
                    <a:pt x="10341" y="21600"/>
                    <a:pt x="10360" y="21600"/>
                  </a:cubicBezTo>
                  <a:cubicBezTo>
                    <a:pt x="10506" y="21600"/>
                    <a:pt x="10672" y="21600"/>
                    <a:pt x="10819" y="21600"/>
                  </a:cubicBezTo>
                  <a:cubicBezTo>
                    <a:pt x="10966" y="21600"/>
                    <a:pt x="11131" y="21600"/>
                    <a:pt x="11278" y="21600"/>
                  </a:cubicBezTo>
                  <a:cubicBezTo>
                    <a:pt x="11296" y="21600"/>
                    <a:pt x="11315" y="21600"/>
                    <a:pt x="11333" y="21600"/>
                  </a:cubicBezTo>
                  <a:cubicBezTo>
                    <a:pt x="11480" y="21600"/>
                    <a:pt x="11627" y="21600"/>
                    <a:pt x="11774" y="21600"/>
                  </a:cubicBezTo>
                  <a:cubicBezTo>
                    <a:pt x="11792" y="21600"/>
                    <a:pt x="11829" y="21600"/>
                    <a:pt x="11847" y="21600"/>
                  </a:cubicBezTo>
                  <a:cubicBezTo>
                    <a:pt x="11994" y="21600"/>
                    <a:pt x="12123" y="21600"/>
                    <a:pt x="12270" y="21564"/>
                  </a:cubicBezTo>
                  <a:cubicBezTo>
                    <a:pt x="12288" y="21564"/>
                    <a:pt x="12325" y="21564"/>
                    <a:pt x="12343" y="21564"/>
                  </a:cubicBezTo>
                  <a:cubicBezTo>
                    <a:pt x="12490" y="21564"/>
                    <a:pt x="12619" y="21528"/>
                    <a:pt x="12766" y="21528"/>
                  </a:cubicBezTo>
                  <a:cubicBezTo>
                    <a:pt x="12784" y="21528"/>
                    <a:pt x="12802" y="21528"/>
                    <a:pt x="12821" y="21528"/>
                  </a:cubicBezTo>
                  <a:cubicBezTo>
                    <a:pt x="12967" y="21528"/>
                    <a:pt x="13114" y="21492"/>
                    <a:pt x="13243" y="21492"/>
                  </a:cubicBezTo>
                  <a:cubicBezTo>
                    <a:pt x="13243" y="21492"/>
                    <a:pt x="13243" y="21492"/>
                    <a:pt x="13261" y="21492"/>
                  </a:cubicBezTo>
                  <a:cubicBezTo>
                    <a:pt x="13408" y="21492"/>
                    <a:pt x="13555" y="21456"/>
                    <a:pt x="13684" y="21456"/>
                  </a:cubicBezTo>
                  <a:cubicBezTo>
                    <a:pt x="13702" y="21456"/>
                    <a:pt x="13721" y="21456"/>
                    <a:pt x="13739" y="21456"/>
                  </a:cubicBezTo>
                  <a:cubicBezTo>
                    <a:pt x="13867" y="21456"/>
                    <a:pt x="14014" y="21420"/>
                    <a:pt x="14143" y="21384"/>
                  </a:cubicBezTo>
                  <a:cubicBezTo>
                    <a:pt x="14161" y="21384"/>
                    <a:pt x="14180" y="21384"/>
                    <a:pt x="14216" y="21384"/>
                  </a:cubicBezTo>
                  <a:cubicBezTo>
                    <a:pt x="14345" y="21348"/>
                    <a:pt x="14474" y="21348"/>
                    <a:pt x="14602" y="21312"/>
                  </a:cubicBezTo>
                  <a:cubicBezTo>
                    <a:pt x="14602" y="21312"/>
                    <a:pt x="14621" y="21312"/>
                    <a:pt x="14621" y="21312"/>
                  </a:cubicBezTo>
                  <a:cubicBezTo>
                    <a:pt x="14639" y="21312"/>
                    <a:pt x="14639" y="21312"/>
                    <a:pt x="14657" y="21312"/>
                  </a:cubicBezTo>
                  <a:cubicBezTo>
                    <a:pt x="14804" y="21276"/>
                    <a:pt x="14933" y="21276"/>
                    <a:pt x="15080" y="21241"/>
                  </a:cubicBezTo>
                  <a:cubicBezTo>
                    <a:pt x="15098" y="21241"/>
                    <a:pt x="15117" y="21241"/>
                    <a:pt x="15135" y="21241"/>
                  </a:cubicBezTo>
                  <a:cubicBezTo>
                    <a:pt x="15282" y="21205"/>
                    <a:pt x="15410" y="21169"/>
                    <a:pt x="15539" y="21169"/>
                  </a:cubicBezTo>
                  <a:cubicBezTo>
                    <a:pt x="15557" y="21169"/>
                    <a:pt x="15576" y="21169"/>
                    <a:pt x="15576" y="21169"/>
                  </a:cubicBezTo>
                  <a:cubicBezTo>
                    <a:pt x="15723" y="21133"/>
                    <a:pt x="15851" y="21097"/>
                    <a:pt x="15980" y="21061"/>
                  </a:cubicBezTo>
                  <a:cubicBezTo>
                    <a:pt x="15998" y="21061"/>
                    <a:pt x="15998" y="21061"/>
                    <a:pt x="16017" y="21061"/>
                  </a:cubicBezTo>
                  <a:cubicBezTo>
                    <a:pt x="16163" y="21025"/>
                    <a:pt x="16292" y="20989"/>
                    <a:pt x="16421" y="20953"/>
                  </a:cubicBezTo>
                  <a:cubicBezTo>
                    <a:pt x="16421" y="20953"/>
                    <a:pt x="16421" y="20953"/>
                    <a:pt x="16421" y="20953"/>
                  </a:cubicBezTo>
                  <a:cubicBezTo>
                    <a:pt x="16421" y="20953"/>
                    <a:pt x="16421" y="20953"/>
                    <a:pt x="16439" y="20953"/>
                  </a:cubicBezTo>
                  <a:cubicBezTo>
                    <a:pt x="16549" y="20917"/>
                    <a:pt x="16641" y="20881"/>
                    <a:pt x="16751" y="20845"/>
                  </a:cubicBezTo>
                  <a:cubicBezTo>
                    <a:pt x="16770" y="20845"/>
                    <a:pt x="16788" y="20845"/>
                    <a:pt x="16806" y="20809"/>
                  </a:cubicBezTo>
                  <a:cubicBezTo>
                    <a:pt x="16898" y="20773"/>
                    <a:pt x="17009" y="20737"/>
                    <a:pt x="17100" y="20701"/>
                  </a:cubicBezTo>
                  <a:cubicBezTo>
                    <a:pt x="17119" y="20701"/>
                    <a:pt x="17137" y="20701"/>
                    <a:pt x="17155" y="20665"/>
                  </a:cubicBezTo>
                  <a:cubicBezTo>
                    <a:pt x="17247" y="20629"/>
                    <a:pt x="17339" y="20594"/>
                    <a:pt x="17431" y="20558"/>
                  </a:cubicBezTo>
                  <a:cubicBezTo>
                    <a:pt x="17449" y="20558"/>
                    <a:pt x="17449" y="20558"/>
                    <a:pt x="17468" y="20558"/>
                  </a:cubicBezTo>
                  <a:cubicBezTo>
                    <a:pt x="17560" y="20522"/>
                    <a:pt x="17651" y="20486"/>
                    <a:pt x="17743" y="20450"/>
                  </a:cubicBezTo>
                  <a:cubicBezTo>
                    <a:pt x="17762" y="20450"/>
                    <a:pt x="17762" y="20450"/>
                    <a:pt x="17780" y="20450"/>
                  </a:cubicBezTo>
                  <a:cubicBezTo>
                    <a:pt x="17798" y="20450"/>
                    <a:pt x="17798" y="20450"/>
                    <a:pt x="17817" y="20450"/>
                  </a:cubicBezTo>
                  <a:cubicBezTo>
                    <a:pt x="17909" y="20414"/>
                    <a:pt x="18000" y="20378"/>
                    <a:pt x="18074" y="20342"/>
                  </a:cubicBezTo>
                  <a:cubicBezTo>
                    <a:pt x="18074" y="20342"/>
                    <a:pt x="18074" y="20342"/>
                    <a:pt x="18074" y="20342"/>
                  </a:cubicBezTo>
                  <a:cubicBezTo>
                    <a:pt x="18166" y="20306"/>
                    <a:pt x="18239" y="20270"/>
                    <a:pt x="18331" y="20234"/>
                  </a:cubicBezTo>
                  <a:cubicBezTo>
                    <a:pt x="18349" y="20234"/>
                    <a:pt x="18368" y="20198"/>
                    <a:pt x="18386" y="20198"/>
                  </a:cubicBezTo>
                  <a:cubicBezTo>
                    <a:pt x="18478" y="20162"/>
                    <a:pt x="18551" y="20126"/>
                    <a:pt x="18625" y="20090"/>
                  </a:cubicBezTo>
                  <a:cubicBezTo>
                    <a:pt x="18625" y="20090"/>
                    <a:pt x="18643" y="20090"/>
                    <a:pt x="18643" y="20090"/>
                  </a:cubicBezTo>
                  <a:cubicBezTo>
                    <a:pt x="18717" y="20054"/>
                    <a:pt x="18790" y="20018"/>
                    <a:pt x="18864" y="19982"/>
                  </a:cubicBezTo>
                  <a:cubicBezTo>
                    <a:pt x="18882" y="19982"/>
                    <a:pt x="18882" y="19982"/>
                    <a:pt x="18900" y="19982"/>
                  </a:cubicBezTo>
                  <a:cubicBezTo>
                    <a:pt x="18900" y="19982"/>
                    <a:pt x="18919" y="19982"/>
                    <a:pt x="18919" y="19982"/>
                  </a:cubicBezTo>
                  <a:cubicBezTo>
                    <a:pt x="18992" y="19946"/>
                    <a:pt x="19084" y="19911"/>
                    <a:pt x="19158" y="19839"/>
                  </a:cubicBezTo>
                  <a:cubicBezTo>
                    <a:pt x="19176" y="19839"/>
                    <a:pt x="19176" y="19839"/>
                    <a:pt x="19194" y="19803"/>
                  </a:cubicBezTo>
                  <a:cubicBezTo>
                    <a:pt x="19268" y="19767"/>
                    <a:pt x="19323" y="19731"/>
                    <a:pt x="19396" y="19695"/>
                  </a:cubicBezTo>
                  <a:cubicBezTo>
                    <a:pt x="19415" y="19695"/>
                    <a:pt x="19415" y="19695"/>
                    <a:pt x="19433" y="19659"/>
                  </a:cubicBezTo>
                  <a:cubicBezTo>
                    <a:pt x="19507" y="19623"/>
                    <a:pt x="19580" y="19551"/>
                    <a:pt x="19654" y="19515"/>
                  </a:cubicBezTo>
                  <a:cubicBezTo>
                    <a:pt x="19672" y="19515"/>
                    <a:pt x="19690" y="19479"/>
                    <a:pt x="19690" y="19479"/>
                  </a:cubicBezTo>
                  <a:cubicBezTo>
                    <a:pt x="19764" y="19443"/>
                    <a:pt x="19837" y="19371"/>
                    <a:pt x="19892" y="19335"/>
                  </a:cubicBezTo>
                  <a:cubicBezTo>
                    <a:pt x="19892" y="19335"/>
                    <a:pt x="19892" y="19335"/>
                    <a:pt x="19892" y="19335"/>
                  </a:cubicBezTo>
                  <a:cubicBezTo>
                    <a:pt x="19892" y="19335"/>
                    <a:pt x="19892" y="19335"/>
                    <a:pt x="19892" y="19335"/>
                  </a:cubicBezTo>
                  <a:cubicBezTo>
                    <a:pt x="19966" y="19264"/>
                    <a:pt x="20058" y="19228"/>
                    <a:pt x="20131" y="19156"/>
                  </a:cubicBezTo>
                  <a:cubicBezTo>
                    <a:pt x="20131" y="19156"/>
                    <a:pt x="20150" y="19156"/>
                    <a:pt x="20150" y="19120"/>
                  </a:cubicBezTo>
                  <a:cubicBezTo>
                    <a:pt x="20223" y="19048"/>
                    <a:pt x="20296" y="19012"/>
                    <a:pt x="20352" y="18940"/>
                  </a:cubicBezTo>
                  <a:cubicBezTo>
                    <a:pt x="20370" y="18940"/>
                    <a:pt x="20370" y="18940"/>
                    <a:pt x="20388" y="18904"/>
                  </a:cubicBezTo>
                  <a:cubicBezTo>
                    <a:pt x="20462" y="18832"/>
                    <a:pt x="20517" y="18796"/>
                    <a:pt x="20572" y="18724"/>
                  </a:cubicBezTo>
                  <a:cubicBezTo>
                    <a:pt x="20590" y="18724"/>
                    <a:pt x="20590" y="18688"/>
                    <a:pt x="20609" y="18688"/>
                  </a:cubicBezTo>
                  <a:cubicBezTo>
                    <a:pt x="20664" y="18617"/>
                    <a:pt x="20719" y="18581"/>
                    <a:pt x="20774" y="18509"/>
                  </a:cubicBezTo>
                  <a:cubicBezTo>
                    <a:pt x="20774" y="18509"/>
                    <a:pt x="20774" y="18509"/>
                    <a:pt x="20792" y="18509"/>
                  </a:cubicBezTo>
                  <a:cubicBezTo>
                    <a:pt x="20792" y="18509"/>
                    <a:pt x="20792" y="18509"/>
                    <a:pt x="20811" y="18509"/>
                  </a:cubicBezTo>
                  <a:cubicBezTo>
                    <a:pt x="20866" y="18437"/>
                    <a:pt x="20921" y="18365"/>
                    <a:pt x="20976" y="18293"/>
                  </a:cubicBezTo>
                  <a:cubicBezTo>
                    <a:pt x="20976" y="18293"/>
                    <a:pt x="20995" y="18257"/>
                    <a:pt x="20995" y="18257"/>
                  </a:cubicBezTo>
                  <a:cubicBezTo>
                    <a:pt x="21050" y="18185"/>
                    <a:pt x="21086" y="18113"/>
                    <a:pt x="21141" y="18041"/>
                  </a:cubicBezTo>
                  <a:cubicBezTo>
                    <a:pt x="21141" y="18041"/>
                    <a:pt x="21160" y="18041"/>
                    <a:pt x="21160" y="18005"/>
                  </a:cubicBezTo>
                  <a:cubicBezTo>
                    <a:pt x="21197" y="17934"/>
                    <a:pt x="21252" y="17862"/>
                    <a:pt x="21288" y="17790"/>
                  </a:cubicBezTo>
                  <a:cubicBezTo>
                    <a:pt x="21288" y="17790"/>
                    <a:pt x="21288" y="17790"/>
                    <a:pt x="21307" y="17754"/>
                  </a:cubicBezTo>
                  <a:cubicBezTo>
                    <a:pt x="21344" y="17682"/>
                    <a:pt x="21380" y="17610"/>
                    <a:pt x="21417" y="17538"/>
                  </a:cubicBezTo>
                  <a:cubicBezTo>
                    <a:pt x="21417" y="17538"/>
                    <a:pt x="21417" y="17538"/>
                    <a:pt x="21417" y="17502"/>
                  </a:cubicBezTo>
                  <a:cubicBezTo>
                    <a:pt x="21416" y="17430"/>
                    <a:pt x="21435" y="17358"/>
                    <a:pt x="21471" y="17287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0" name="Shape">
              <a:extLst>
                <a:ext uri="{FF2B5EF4-FFF2-40B4-BE49-F238E27FC236}">
                  <a16:creationId xmlns:a16="http://schemas.microsoft.com/office/drawing/2014/main" id="{05D2EC09-5628-4E75-8EE2-6A0A3D8D9A3D}"/>
                </a:ext>
              </a:extLst>
            </p:cNvPr>
            <p:cNvSpPr/>
            <p:nvPr/>
          </p:nvSpPr>
          <p:spPr>
            <a:xfrm>
              <a:off x="5623408" y="1019297"/>
              <a:ext cx="2154147" cy="520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16769" y="0"/>
                    <a:pt x="21600" y="4868"/>
                    <a:pt x="21600" y="10800"/>
                  </a:cubicBezTo>
                  <a:cubicBezTo>
                    <a:pt x="21600" y="16808"/>
                    <a:pt x="16769" y="21600"/>
                    <a:pt x="10800" y="21600"/>
                  </a:cubicBezTo>
                  <a:cubicBezTo>
                    <a:pt x="4831" y="21600"/>
                    <a:pt x="0" y="16732"/>
                    <a:pt x="0" y="10800"/>
                  </a:cubicBezTo>
                  <a:cubicBezTo>
                    <a:pt x="0" y="4868"/>
                    <a:pt x="4831" y="0"/>
                    <a:pt x="10800" y="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pic>
        <p:nvPicPr>
          <p:cNvPr id="22" name="Graphic 21" descr="Brainstorm with solid fill">
            <a:extLst>
              <a:ext uri="{FF2B5EF4-FFF2-40B4-BE49-F238E27FC236}">
                <a16:creationId xmlns:a16="http://schemas.microsoft.com/office/drawing/2014/main" id="{9307FAB5-0694-4D32-B48F-23F9900A52A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746015" y="3342510"/>
            <a:ext cx="315776" cy="31577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3" name="Graphic 22" descr="Bullseye with solid fill">
            <a:extLst>
              <a:ext uri="{FF2B5EF4-FFF2-40B4-BE49-F238E27FC236}">
                <a16:creationId xmlns:a16="http://schemas.microsoft.com/office/drawing/2014/main" id="{2267C8E8-DE4D-46F6-B656-068984E8E8E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745829" y="2215755"/>
            <a:ext cx="316148" cy="31614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4" name="Graphic 23" descr="Gears with solid fill">
            <a:extLst>
              <a:ext uri="{FF2B5EF4-FFF2-40B4-BE49-F238E27FC236}">
                <a16:creationId xmlns:a16="http://schemas.microsoft.com/office/drawing/2014/main" id="{304A9E3E-13FD-4E1E-B2C9-51B824BA3E1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028349" y="2759164"/>
            <a:ext cx="356085" cy="35608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5" name="Graphic 24" descr="Hourglass 30% with solid fill">
            <a:extLst>
              <a:ext uri="{FF2B5EF4-FFF2-40B4-BE49-F238E27FC236}">
                <a16:creationId xmlns:a16="http://schemas.microsoft.com/office/drawing/2014/main" id="{9788629C-1B5E-4E5A-A3B0-D296254DB28E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036034" y="3885547"/>
            <a:ext cx="340715" cy="34071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6" name="Graphic 25" descr="Lightbulb with solid fill">
            <a:extLst>
              <a:ext uri="{FF2B5EF4-FFF2-40B4-BE49-F238E27FC236}">
                <a16:creationId xmlns:a16="http://schemas.microsoft.com/office/drawing/2014/main" id="{10418277-67CA-47D1-9F3D-BC1AA75005EB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041145" y="1658000"/>
            <a:ext cx="330494" cy="33049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7" name="Graphic 26" descr="Research with solid fill">
            <a:extLst>
              <a:ext uri="{FF2B5EF4-FFF2-40B4-BE49-F238E27FC236}">
                <a16:creationId xmlns:a16="http://schemas.microsoft.com/office/drawing/2014/main" id="{ACE77491-4037-491F-8103-CCCAA2B19BA1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756134" y="4453524"/>
            <a:ext cx="295538" cy="29553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AC22948-15D4-4102-9076-7CEF446D0872}"/>
              </a:ext>
            </a:extLst>
          </p:cNvPr>
          <p:cNvSpPr txBox="1"/>
          <p:nvPr/>
        </p:nvSpPr>
        <p:spPr>
          <a:xfrm>
            <a:off x="4386132" y="202517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01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3E66CF0-94B4-4C81-8A82-53481A9B76A6}"/>
              </a:ext>
            </a:extLst>
          </p:cNvPr>
          <p:cNvSpPr txBox="1"/>
          <p:nvPr/>
        </p:nvSpPr>
        <p:spPr>
          <a:xfrm>
            <a:off x="4386132" y="258144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1BDCF4E-FAC7-47E0-A7A8-987632DFA889}"/>
              </a:ext>
            </a:extLst>
          </p:cNvPr>
          <p:cNvSpPr txBox="1"/>
          <p:nvPr/>
        </p:nvSpPr>
        <p:spPr>
          <a:xfrm>
            <a:off x="4386132" y="31377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32DD532-BC5B-43B1-A8F3-5063E3BCF3FD}"/>
              </a:ext>
            </a:extLst>
          </p:cNvPr>
          <p:cNvSpPr txBox="1"/>
          <p:nvPr/>
        </p:nvSpPr>
        <p:spPr>
          <a:xfrm>
            <a:off x="4386132" y="369397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04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342BA18-B83F-4532-89A0-9D74ED186CB7}"/>
              </a:ext>
            </a:extLst>
          </p:cNvPr>
          <p:cNvSpPr txBox="1"/>
          <p:nvPr/>
        </p:nvSpPr>
        <p:spPr>
          <a:xfrm>
            <a:off x="4386132" y="425024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05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9342F65-D2C1-4F41-B48D-3C202CA5E1D7}"/>
              </a:ext>
            </a:extLst>
          </p:cNvPr>
          <p:cNvSpPr txBox="1"/>
          <p:nvPr/>
        </p:nvSpPr>
        <p:spPr>
          <a:xfrm>
            <a:off x="4386132" y="480650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06</a:t>
            </a:r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972E0357-8D7D-4A3D-8DD6-C77B707BF7B4}"/>
              </a:ext>
            </a:extLst>
          </p:cNvPr>
          <p:cNvGrpSpPr/>
          <p:nvPr/>
        </p:nvGrpSpPr>
        <p:grpSpPr>
          <a:xfrm>
            <a:off x="6439424" y="3044599"/>
            <a:ext cx="2194560" cy="1013782"/>
            <a:chOff x="8921977" y="1435947"/>
            <a:chExt cx="2926080" cy="1351708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5D9847B3-D5B5-459C-A1C6-C02B40134020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6"/>
                  </a:solidFill>
                </a:rPr>
                <a:t>03 - 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51DDE83B-4DC8-4BE4-AD8B-E42AEFF4E22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EE26CF90-4768-4476-92EB-3007E7555805}"/>
              </a:ext>
            </a:extLst>
          </p:cNvPr>
          <p:cNvGrpSpPr/>
          <p:nvPr/>
        </p:nvGrpSpPr>
        <p:grpSpPr>
          <a:xfrm>
            <a:off x="6439424" y="4323421"/>
            <a:ext cx="2194560" cy="1013782"/>
            <a:chOff x="8921977" y="4042608"/>
            <a:chExt cx="2926080" cy="1351708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DF98AFB5-C7BA-4953-8870-B068CC55CDA5}"/>
                </a:ext>
              </a:extLst>
            </p:cNvPr>
            <p:cNvSpPr txBox="1"/>
            <p:nvPr/>
          </p:nvSpPr>
          <p:spPr>
            <a:xfrm>
              <a:off x="8921977" y="404260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2"/>
                  </a:solidFill>
                </a:rPr>
                <a:t>05 - 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566C6F29-2ADB-4B78-98CF-528E7100F937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8CB4D128-ED4E-488D-8142-D2B35D7D5102}"/>
              </a:ext>
            </a:extLst>
          </p:cNvPr>
          <p:cNvGrpSpPr/>
          <p:nvPr/>
        </p:nvGrpSpPr>
        <p:grpSpPr>
          <a:xfrm>
            <a:off x="510017" y="3044601"/>
            <a:ext cx="2194560" cy="1013782"/>
            <a:chOff x="332936" y="2596988"/>
            <a:chExt cx="2926080" cy="1351708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A8CA186B-F5B8-4333-975B-E675F3CA1D3D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3"/>
                  </a:solidFill>
                </a:rPr>
                <a:t>04 - Lorem Ipsum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D0045792-3312-4E83-ACD7-C30C74A5009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D00D238F-7A14-4571-9896-5CDCBCA81A6C}"/>
              </a:ext>
            </a:extLst>
          </p:cNvPr>
          <p:cNvGrpSpPr/>
          <p:nvPr/>
        </p:nvGrpSpPr>
        <p:grpSpPr>
          <a:xfrm>
            <a:off x="510017" y="4323420"/>
            <a:ext cx="2194560" cy="1013782"/>
            <a:chOff x="332936" y="4621560"/>
            <a:chExt cx="2926080" cy="1351708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1C2CAC0B-B726-40C2-A452-606E1871C365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06 - Lorem Ipsum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5968374A-9769-46A2-A739-B789A4FAC9CC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0EC0DC9F-564D-42E0-B586-40D6D1691E20}"/>
              </a:ext>
            </a:extLst>
          </p:cNvPr>
          <p:cNvGrpSpPr/>
          <p:nvPr/>
        </p:nvGrpSpPr>
        <p:grpSpPr>
          <a:xfrm>
            <a:off x="6439424" y="1765778"/>
            <a:ext cx="2194560" cy="1013782"/>
            <a:chOff x="8921977" y="1435947"/>
            <a:chExt cx="2926080" cy="1351708"/>
          </a:xfrm>
        </p:grpSpPr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90F49156-06BF-437A-9B63-09F3E3E01722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4"/>
                  </a:solidFill>
                </a:rPr>
                <a:t>01- Lorem Ipsum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9325767F-E911-44AB-919C-26854EE2E72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F13CC874-3D82-42C8-8F4C-87621C7E69DF}"/>
              </a:ext>
            </a:extLst>
          </p:cNvPr>
          <p:cNvGrpSpPr/>
          <p:nvPr/>
        </p:nvGrpSpPr>
        <p:grpSpPr>
          <a:xfrm>
            <a:off x="510017" y="1765780"/>
            <a:ext cx="2194560" cy="1013782"/>
            <a:chOff x="332936" y="2596988"/>
            <a:chExt cx="2926080" cy="1351708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88183FB4-D2F7-4C2D-986E-F889D6076DA5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5"/>
                  </a:solidFill>
                </a:rPr>
                <a:t>02 - 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F56EFF41-A1D2-45AC-91EB-A043633F8D3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3792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10392</TotalTime>
  <Words>826</Words>
  <PresentationFormat>On-screen Show (4:3)</PresentationFormat>
  <Paragraphs>66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Vertically-Stacked Cylinders – Slide Template</vt:lpstr>
      <vt:lpstr>Vertically-Stacked Cylinders – Slide Template</vt:lpstr>
      <vt:lpstr>Vertically-Stacked Cylinders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Vertically-Stacked Cylinders</dc:title>
  <dc:creator>PresentationGO.com</dc:creator>
  <dc:description>© Copyright PresentationGO.com - Do not distribute or sale without written permission.</dc:description>
  <dcterms:created xsi:type="dcterms:W3CDTF">2014-11-26T05:14:11Z</dcterms:created>
  <dcterms:modified xsi:type="dcterms:W3CDTF">2022-01-03T16:43:13Z</dcterms:modified>
  <cp:category>Charts &amp; Diagrams</cp:category>
</cp:coreProperties>
</file>