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4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Vertically-Stacked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8DEDD4-F098-46C1-B570-1DE012E9DB30}"/>
              </a:ext>
            </a:extLst>
          </p:cNvPr>
          <p:cNvGrpSpPr/>
          <p:nvPr/>
        </p:nvGrpSpPr>
        <p:grpSpPr>
          <a:xfrm>
            <a:off x="4423604" y="4731947"/>
            <a:ext cx="2154148" cy="1106756"/>
            <a:chOff x="4432762" y="4731947"/>
            <a:chExt cx="2154148" cy="110675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2367C04-F4B3-4EA8-936D-6AE6C67812CC}"/>
                </a:ext>
              </a:extLst>
            </p:cNvPr>
            <p:cNvSpPr/>
            <p:nvPr/>
          </p:nvSpPr>
          <p:spPr>
            <a:xfrm>
              <a:off x="4432763" y="473777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5B0B102-677B-48BD-AE12-B0EA25DC97E0}"/>
                </a:ext>
              </a:extLst>
            </p:cNvPr>
            <p:cNvSpPr/>
            <p:nvPr/>
          </p:nvSpPr>
          <p:spPr>
            <a:xfrm>
              <a:off x="4432762" y="473194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33D63C-369A-4832-BF1F-9BBAAE4CB262}"/>
              </a:ext>
            </a:extLst>
          </p:cNvPr>
          <p:cNvGrpSpPr/>
          <p:nvPr/>
        </p:nvGrpSpPr>
        <p:grpSpPr>
          <a:xfrm>
            <a:off x="5614250" y="3992455"/>
            <a:ext cx="2154147" cy="1100928"/>
            <a:chOff x="5623408" y="4005070"/>
            <a:chExt cx="2154147" cy="110092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4FB4E3-9292-4D3E-BFE0-B03801378746}"/>
                </a:ext>
              </a:extLst>
            </p:cNvPr>
            <p:cNvSpPr/>
            <p:nvPr/>
          </p:nvSpPr>
          <p:spPr>
            <a:xfrm>
              <a:off x="5623408" y="400507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5497EB-F7DB-4600-9FB0-E16891087E63}"/>
                </a:ext>
              </a:extLst>
            </p:cNvPr>
            <p:cNvSpPr/>
            <p:nvPr/>
          </p:nvSpPr>
          <p:spPr>
            <a:xfrm>
              <a:off x="5623408" y="400507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02EB9A7-8D47-4973-84D4-FF4BFDFC588F}"/>
              </a:ext>
            </a:extLst>
          </p:cNvPr>
          <p:cNvGrpSpPr/>
          <p:nvPr/>
        </p:nvGrpSpPr>
        <p:grpSpPr>
          <a:xfrm>
            <a:off x="4423604" y="3247899"/>
            <a:ext cx="2154148" cy="1105994"/>
            <a:chOff x="4432762" y="3267299"/>
            <a:chExt cx="2154148" cy="1105994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1F3D3B-EA61-466E-9BB5-BAEFE028B665}"/>
                </a:ext>
              </a:extLst>
            </p:cNvPr>
            <p:cNvSpPr/>
            <p:nvPr/>
          </p:nvSpPr>
          <p:spPr>
            <a:xfrm>
              <a:off x="4432763" y="327236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2A196-9492-4480-AAC9-821559D9C599}"/>
                </a:ext>
              </a:extLst>
            </p:cNvPr>
            <p:cNvSpPr/>
            <p:nvPr/>
          </p:nvSpPr>
          <p:spPr>
            <a:xfrm>
              <a:off x="4432762" y="3267299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9A65C-A76F-4A6B-A493-4C4B17B8E832}"/>
              </a:ext>
            </a:extLst>
          </p:cNvPr>
          <p:cNvGrpSpPr/>
          <p:nvPr/>
        </p:nvGrpSpPr>
        <p:grpSpPr>
          <a:xfrm>
            <a:off x="5614250" y="2508409"/>
            <a:ext cx="2154147" cy="1100928"/>
            <a:chOff x="5623408" y="2539660"/>
            <a:chExt cx="2154147" cy="110092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884B394-B642-4301-BDF9-B3CE77E15AD9}"/>
                </a:ext>
              </a:extLst>
            </p:cNvPr>
            <p:cNvSpPr/>
            <p:nvPr/>
          </p:nvSpPr>
          <p:spPr>
            <a:xfrm>
              <a:off x="5623408" y="253966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9A9E5F1-1FE0-4359-870A-F7FDEBFB2C44}"/>
                </a:ext>
              </a:extLst>
            </p:cNvPr>
            <p:cNvSpPr/>
            <p:nvPr/>
          </p:nvSpPr>
          <p:spPr>
            <a:xfrm>
              <a:off x="5623408" y="253966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64C6B2-F450-46BE-9DF2-59817851D7D2}"/>
              </a:ext>
            </a:extLst>
          </p:cNvPr>
          <p:cNvGrpSpPr/>
          <p:nvPr/>
        </p:nvGrpSpPr>
        <p:grpSpPr>
          <a:xfrm>
            <a:off x="4423605" y="1758787"/>
            <a:ext cx="2154147" cy="1111060"/>
            <a:chOff x="4432763" y="1796823"/>
            <a:chExt cx="2154147" cy="1111060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BAF03FF-B384-44AE-A9B6-6DFD950832B5}"/>
                </a:ext>
              </a:extLst>
            </p:cNvPr>
            <p:cNvSpPr/>
            <p:nvPr/>
          </p:nvSpPr>
          <p:spPr>
            <a:xfrm>
              <a:off x="4432763" y="180695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9FD325D-1F3D-422C-AD42-779855248DB4}"/>
                </a:ext>
              </a:extLst>
            </p:cNvPr>
            <p:cNvSpPr/>
            <p:nvPr/>
          </p:nvSpPr>
          <p:spPr>
            <a:xfrm>
              <a:off x="4432763" y="1796823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0BF702-F1A6-4345-AAE9-13E988020317}"/>
              </a:ext>
            </a:extLst>
          </p:cNvPr>
          <p:cNvGrpSpPr/>
          <p:nvPr/>
        </p:nvGrpSpPr>
        <p:grpSpPr>
          <a:xfrm>
            <a:off x="5614250" y="1019297"/>
            <a:ext cx="2154147" cy="1100928"/>
            <a:chOff x="5623408" y="1019297"/>
            <a:chExt cx="2154147" cy="110092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E00DACA-CA94-416D-860B-CF0150CB43F8}"/>
                </a:ext>
              </a:extLst>
            </p:cNvPr>
            <p:cNvSpPr/>
            <p:nvPr/>
          </p:nvSpPr>
          <p:spPr>
            <a:xfrm>
              <a:off x="5623408" y="1019297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5D2EC09-5628-4E75-8EE2-6A0A3D8D9A3D}"/>
                </a:ext>
              </a:extLst>
            </p:cNvPr>
            <p:cNvSpPr/>
            <p:nvPr/>
          </p:nvSpPr>
          <p:spPr>
            <a:xfrm>
              <a:off x="5623408" y="101929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4687" y="331368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4439" y="181134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465" y="2535885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4712" y="4037729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21526" y="1067666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8179" y="4795031"/>
            <a:ext cx="394050" cy="394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5848176" y="155723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5848176" y="229892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5848176" y="30406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5848176" y="378230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5848176" y="452399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5848176" y="52656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72E0357-8D7D-4A3D-8DD6-C77B707BF7B4}"/>
              </a:ext>
            </a:extLst>
          </p:cNvPr>
          <p:cNvGrpSpPr/>
          <p:nvPr/>
        </p:nvGrpSpPr>
        <p:grpSpPr>
          <a:xfrm>
            <a:off x="8585898" y="2947244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9847B3-D5B5-459C-A1C6-C02B401340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DDE83B-4DC8-4BE4-AD8B-E42AEFF4E2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E26CF90-4768-4476-92EB-3007E7555805}"/>
              </a:ext>
            </a:extLst>
          </p:cNvPr>
          <p:cNvGrpSpPr/>
          <p:nvPr/>
        </p:nvGrpSpPr>
        <p:grpSpPr>
          <a:xfrm>
            <a:off x="8585898" y="4652338"/>
            <a:ext cx="2926080" cy="1290153"/>
            <a:chOff x="8921977" y="407338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98AFB5-C7BA-4953-8870-B068CC55CDA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C6F29-2ADB-4B78-98CF-528E7100F9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B4D128-ED4E-488D-8142-D2B35D7D5102}"/>
              </a:ext>
            </a:extLst>
          </p:cNvPr>
          <p:cNvGrpSpPr/>
          <p:nvPr/>
        </p:nvGrpSpPr>
        <p:grpSpPr>
          <a:xfrm>
            <a:off x="680023" y="2947244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CA186B-F5B8-4333-975B-E675F3CA1D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0045792-3312-4E83-ACD7-C30C74A500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0D238F-7A14-4571-9896-5CDCBCA81A6C}"/>
              </a:ext>
            </a:extLst>
          </p:cNvPr>
          <p:cNvGrpSpPr/>
          <p:nvPr/>
        </p:nvGrpSpPr>
        <p:grpSpPr>
          <a:xfrm>
            <a:off x="680023" y="4652338"/>
            <a:ext cx="2926080" cy="1290153"/>
            <a:chOff x="332936" y="4652338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C2CAC0B-B726-40C2-A452-606E1871C36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06 -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968374A-9769-46A2-A739-B789A4FAC9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C0DC9F-564D-42E0-B586-40D6D1691E20}"/>
              </a:ext>
            </a:extLst>
          </p:cNvPr>
          <p:cNvGrpSpPr/>
          <p:nvPr/>
        </p:nvGrpSpPr>
        <p:grpSpPr>
          <a:xfrm>
            <a:off x="8585898" y="1242150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0F49156-06BF-437A-9B63-09F3E3E017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01-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325767F-E911-44AB-919C-26854EE2E7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3CC874-3D82-42C8-8F4C-87621C7E69DF}"/>
              </a:ext>
            </a:extLst>
          </p:cNvPr>
          <p:cNvGrpSpPr/>
          <p:nvPr/>
        </p:nvGrpSpPr>
        <p:grpSpPr>
          <a:xfrm>
            <a:off x="680023" y="1242150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8183FB4-D2F7-4C2D-986E-F889D6076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56EFF41-A1D2-45AC-91EB-A043633F8D3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267C4BCE-25D0-4F43-A031-F84EB42461C7}"/>
              </a:ext>
            </a:extLst>
          </p:cNvPr>
          <p:cNvSpPr/>
          <p:nvPr/>
        </p:nvSpPr>
        <p:spPr>
          <a:xfrm>
            <a:off x="4423604" y="3968818"/>
            <a:ext cx="2154146" cy="2154146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8994B9B-E046-4072-9FB5-C5E1B39207F1}"/>
              </a:ext>
            </a:extLst>
          </p:cNvPr>
          <p:cNvSpPr/>
          <p:nvPr/>
        </p:nvSpPr>
        <p:spPr>
          <a:xfrm>
            <a:off x="5614250" y="3207749"/>
            <a:ext cx="2154146" cy="2154146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68F4667-6E4B-4D34-848A-F084ED2EAA7C}"/>
              </a:ext>
            </a:extLst>
          </p:cNvPr>
          <p:cNvSpPr/>
          <p:nvPr/>
        </p:nvSpPr>
        <p:spPr>
          <a:xfrm>
            <a:off x="4427490" y="2446682"/>
            <a:ext cx="2154146" cy="2154146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9C9EC0D-90A8-4A82-8EC4-1980EE6B7748}"/>
              </a:ext>
            </a:extLst>
          </p:cNvPr>
          <p:cNvSpPr/>
          <p:nvPr/>
        </p:nvSpPr>
        <p:spPr>
          <a:xfrm>
            <a:off x="5614250" y="1685615"/>
            <a:ext cx="2154146" cy="2154146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79FEEA8-4425-463F-8723-4F2E593B71F4}"/>
              </a:ext>
            </a:extLst>
          </p:cNvPr>
          <p:cNvSpPr/>
          <p:nvPr/>
        </p:nvSpPr>
        <p:spPr>
          <a:xfrm>
            <a:off x="4427490" y="924548"/>
            <a:ext cx="2154146" cy="2154146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C60C370-9EF0-4BF2-85E7-94D6F3F947C1}"/>
              </a:ext>
            </a:extLst>
          </p:cNvPr>
          <p:cNvSpPr/>
          <p:nvPr/>
        </p:nvSpPr>
        <p:spPr>
          <a:xfrm>
            <a:off x="5614250" y="163481"/>
            <a:ext cx="2154146" cy="2154146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Vertically-Stacked Cylinders</a:t>
            </a:r>
          </a:p>
        </p:txBody>
      </p: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4687" y="331368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4439" y="181134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465" y="2535885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4712" y="4037729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21526" y="1067666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8179" y="4795031"/>
            <a:ext cx="394050" cy="394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5848176" y="155723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5848176" y="229892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5848176" y="30406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5848176" y="378230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5848176" y="452399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5848176" y="52656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6A35BB4-3501-468D-94CA-49B2F962A525}"/>
              </a:ext>
            </a:extLst>
          </p:cNvPr>
          <p:cNvGrpSpPr/>
          <p:nvPr/>
        </p:nvGrpSpPr>
        <p:grpSpPr>
          <a:xfrm>
            <a:off x="8585898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CDACD9A-7C5F-4796-90A1-A258E72278F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3713AD6-4B7F-4AE1-9415-633049B885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F7B9506-CF68-417D-976C-BC9E220E14BC}"/>
              </a:ext>
            </a:extLst>
          </p:cNvPr>
          <p:cNvGrpSpPr/>
          <p:nvPr/>
        </p:nvGrpSpPr>
        <p:grpSpPr>
          <a:xfrm>
            <a:off x="8585898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D146943-8CBE-4E50-8110-3360D7231F5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DE3AF51-AE94-4EC8-9864-CD3FA47E7B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63E5454-B6EC-4054-9247-5D53829E5DBA}"/>
              </a:ext>
            </a:extLst>
          </p:cNvPr>
          <p:cNvGrpSpPr/>
          <p:nvPr/>
        </p:nvGrpSpPr>
        <p:grpSpPr>
          <a:xfrm>
            <a:off x="680023" y="2947244"/>
            <a:ext cx="2926080" cy="1290153"/>
            <a:chOff x="332936" y="262776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315848E-0B98-4F24-A58C-E3A0A3BCBCC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31C364-8005-4680-B96F-F57AB73FD7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C8D0DDE-3659-4A7C-9AF8-AA86EBD22E4C}"/>
              </a:ext>
            </a:extLst>
          </p:cNvPr>
          <p:cNvGrpSpPr/>
          <p:nvPr/>
        </p:nvGrpSpPr>
        <p:grpSpPr>
          <a:xfrm>
            <a:off x="680023" y="4652338"/>
            <a:ext cx="2926080" cy="1290153"/>
            <a:chOff x="332936" y="4652338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433777B-0054-4D0B-A157-DB28A13C35A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06 - 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DA9FE37-E966-4373-A4B6-4DDB8D4A6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C8478C-E426-419C-A729-B289510C36CE}"/>
              </a:ext>
            </a:extLst>
          </p:cNvPr>
          <p:cNvGrpSpPr/>
          <p:nvPr/>
        </p:nvGrpSpPr>
        <p:grpSpPr>
          <a:xfrm>
            <a:off x="8585898" y="1242150"/>
            <a:ext cx="2926080" cy="1290153"/>
            <a:chOff x="8921977" y="1466725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B771E3-5F15-4128-8374-A548C1DA02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01- 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C293EAE-F3E3-4C0B-9672-D7C31170C0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7EE7C4-F600-4FA9-81DE-0A08EE5D90C9}"/>
              </a:ext>
            </a:extLst>
          </p:cNvPr>
          <p:cNvGrpSpPr/>
          <p:nvPr/>
        </p:nvGrpSpPr>
        <p:grpSpPr>
          <a:xfrm>
            <a:off x="680023" y="1242150"/>
            <a:ext cx="2926080" cy="1290153"/>
            <a:chOff x="332936" y="2627766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0D3D477-52BC-4529-B1F2-870EEACCEB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C8A68B1-34AC-4910-829C-6D83373778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5FAABBFC-5E5E-45E6-A03B-202E58B31EB3}"/>
              </a:ext>
            </a:extLst>
          </p:cNvPr>
          <p:cNvSpPr/>
          <p:nvPr/>
        </p:nvSpPr>
        <p:spPr>
          <a:xfrm>
            <a:off x="9334500" y="0"/>
            <a:ext cx="2857500" cy="872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PowerPoint 3-D Format Shapes</a:t>
            </a:r>
          </a:p>
        </p:txBody>
      </p:sp>
    </p:spTree>
    <p:extLst>
      <p:ext uri="{BB962C8B-B14F-4D97-AF65-F5344CB8AC3E}">
        <p14:creationId xmlns:p14="http://schemas.microsoft.com/office/powerpoint/2010/main" val="211069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Vertically-Stacked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8DEDD4-F098-46C1-B570-1DE012E9DB30}"/>
              </a:ext>
            </a:extLst>
          </p:cNvPr>
          <p:cNvGrpSpPr/>
          <p:nvPr/>
        </p:nvGrpSpPr>
        <p:grpSpPr>
          <a:xfrm>
            <a:off x="4423604" y="4731947"/>
            <a:ext cx="2154148" cy="1106756"/>
            <a:chOff x="4432762" y="4731947"/>
            <a:chExt cx="2154148" cy="110675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2367C04-F4B3-4EA8-936D-6AE6C67812CC}"/>
                </a:ext>
              </a:extLst>
            </p:cNvPr>
            <p:cNvSpPr/>
            <p:nvPr/>
          </p:nvSpPr>
          <p:spPr>
            <a:xfrm>
              <a:off x="4432763" y="473777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5B0B102-677B-48BD-AE12-B0EA25DC97E0}"/>
                </a:ext>
              </a:extLst>
            </p:cNvPr>
            <p:cNvSpPr/>
            <p:nvPr/>
          </p:nvSpPr>
          <p:spPr>
            <a:xfrm>
              <a:off x="4432762" y="473194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33D63C-369A-4832-BF1F-9BBAAE4CB262}"/>
              </a:ext>
            </a:extLst>
          </p:cNvPr>
          <p:cNvGrpSpPr/>
          <p:nvPr/>
        </p:nvGrpSpPr>
        <p:grpSpPr>
          <a:xfrm>
            <a:off x="5614250" y="3992455"/>
            <a:ext cx="2154147" cy="1100928"/>
            <a:chOff x="5623408" y="4005070"/>
            <a:chExt cx="2154147" cy="110092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4FB4E3-9292-4D3E-BFE0-B03801378746}"/>
                </a:ext>
              </a:extLst>
            </p:cNvPr>
            <p:cNvSpPr/>
            <p:nvPr/>
          </p:nvSpPr>
          <p:spPr>
            <a:xfrm>
              <a:off x="5623408" y="400507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5497EB-F7DB-4600-9FB0-E16891087E63}"/>
                </a:ext>
              </a:extLst>
            </p:cNvPr>
            <p:cNvSpPr/>
            <p:nvPr/>
          </p:nvSpPr>
          <p:spPr>
            <a:xfrm>
              <a:off x="5623408" y="400507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02EB9A7-8D47-4973-84D4-FF4BFDFC588F}"/>
              </a:ext>
            </a:extLst>
          </p:cNvPr>
          <p:cNvGrpSpPr/>
          <p:nvPr/>
        </p:nvGrpSpPr>
        <p:grpSpPr>
          <a:xfrm>
            <a:off x="4423604" y="3247899"/>
            <a:ext cx="2154148" cy="1105994"/>
            <a:chOff x="4432762" y="3267299"/>
            <a:chExt cx="2154148" cy="1105994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1F3D3B-EA61-466E-9BB5-BAEFE028B665}"/>
                </a:ext>
              </a:extLst>
            </p:cNvPr>
            <p:cNvSpPr/>
            <p:nvPr/>
          </p:nvSpPr>
          <p:spPr>
            <a:xfrm>
              <a:off x="4432763" y="327236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2A196-9492-4480-AAC9-821559D9C599}"/>
                </a:ext>
              </a:extLst>
            </p:cNvPr>
            <p:cNvSpPr/>
            <p:nvPr/>
          </p:nvSpPr>
          <p:spPr>
            <a:xfrm>
              <a:off x="4432762" y="3267299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9A65C-A76F-4A6B-A493-4C4B17B8E832}"/>
              </a:ext>
            </a:extLst>
          </p:cNvPr>
          <p:cNvGrpSpPr/>
          <p:nvPr/>
        </p:nvGrpSpPr>
        <p:grpSpPr>
          <a:xfrm>
            <a:off x="5614250" y="2508409"/>
            <a:ext cx="2154147" cy="1100928"/>
            <a:chOff x="5623408" y="2539660"/>
            <a:chExt cx="2154147" cy="110092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884B394-B642-4301-BDF9-B3CE77E15AD9}"/>
                </a:ext>
              </a:extLst>
            </p:cNvPr>
            <p:cNvSpPr/>
            <p:nvPr/>
          </p:nvSpPr>
          <p:spPr>
            <a:xfrm>
              <a:off x="5623408" y="253966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9A9E5F1-1FE0-4359-870A-F7FDEBFB2C44}"/>
                </a:ext>
              </a:extLst>
            </p:cNvPr>
            <p:cNvSpPr/>
            <p:nvPr/>
          </p:nvSpPr>
          <p:spPr>
            <a:xfrm>
              <a:off x="5623408" y="253966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64C6B2-F450-46BE-9DF2-59817851D7D2}"/>
              </a:ext>
            </a:extLst>
          </p:cNvPr>
          <p:cNvGrpSpPr/>
          <p:nvPr/>
        </p:nvGrpSpPr>
        <p:grpSpPr>
          <a:xfrm>
            <a:off x="4423605" y="1758787"/>
            <a:ext cx="2154147" cy="1111060"/>
            <a:chOff x="4432763" y="1796823"/>
            <a:chExt cx="2154147" cy="1111060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BAF03FF-B384-44AE-A9B6-6DFD950832B5}"/>
                </a:ext>
              </a:extLst>
            </p:cNvPr>
            <p:cNvSpPr/>
            <p:nvPr/>
          </p:nvSpPr>
          <p:spPr>
            <a:xfrm>
              <a:off x="4432763" y="180695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9FD325D-1F3D-422C-AD42-779855248DB4}"/>
                </a:ext>
              </a:extLst>
            </p:cNvPr>
            <p:cNvSpPr/>
            <p:nvPr/>
          </p:nvSpPr>
          <p:spPr>
            <a:xfrm>
              <a:off x="4432763" y="1796823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0BF702-F1A6-4345-AAE9-13E988020317}"/>
              </a:ext>
            </a:extLst>
          </p:cNvPr>
          <p:cNvGrpSpPr/>
          <p:nvPr/>
        </p:nvGrpSpPr>
        <p:grpSpPr>
          <a:xfrm>
            <a:off x="5614250" y="1019297"/>
            <a:ext cx="2154147" cy="1100928"/>
            <a:chOff x="5623408" y="1019297"/>
            <a:chExt cx="2154147" cy="110092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E00DACA-CA94-416D-860B-CF0150CB43F8}"/>
                </a:ext>
              </a:extLst>
            </p:cNvPr>
            <p:cNvSpPr/>
            <p:nvPr/>
          </p:nvSpPr>
          <p:spPr>
            <a:xfrm>
              <a:off x="5623408" y="1019297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5D2EC09-5628-4E75-8EE2-6A0A3D8D9A3D}"/>
                </a:ext>
              </a:extLst>
            </p:cNvPr>
            <p:cNvSpPr/>
            <p:nvPr/>
          </p:nvSpPr>
          <p:spPr>
            <a:xfrm>
              <a:off x="5623408" y="101929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4687" y="3313680"/>
            <a:ext cx="421034" cy="42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4439" y="1811340"/>
            <a:ext cx="421530" cy="421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465" y="2535885"/>
            <a:ext cx="474780" cy="474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4712" y="4037729"/>
            <a:ext cx="454287" cy="4542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21526" y="1067666"/>
            <a:ext cx="440659" cy="4406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8179" y="4795031"/>
            <a:ext cx="394050" cy="394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5848176" y="155723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5848176" y="229892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5848176" y="30406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5848176" y="378230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5848176" y="452399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5848176" y="52656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72E0357-8D7D-4A3D-8DD6-C77B707BF7B4}"/>
              </a:ext>
            </a:extLst>
          </p:cNvPr>
          <p:cNvGrpSpPr/>
          <p:nvPr/>
        </p:nvGrpSpPr>
        <p:grpSpPr>
          <a:xfrm>
            <a:off x="8585898" y="2947244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9847B3-D5B5-459C-A1C6-C02B401340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03 -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DDE83B-4DC8-4BE4-AD8B-E42AEFF4E2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E26CF90-4768-4476-92EB-3007E7555805}"/>
              </a:ext>
            </a:extLst>
          </p:cNvPr>
          <p:cNvGrpSpPr/>
          <p:nvPr/>
        </p:nvGrpSpPr>
        <p:grpSpPr>
          <a:xfrm>
            <a:off x="8585898" y="4652338"/>
            <a:ext cx="2926080" cy="1290153"/>
            <a:chOff x="8921977" y="407338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98AFB5-C7BA-4953-8870-B068CC55CDA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05 -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C6F29-2ADB-4B78-98CF-528E7100F9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B4D128-ED4E-488D-8142-D2B35D7D5102}"/>
              </a:ext>
            </a:extLst>
          </p:cNvPr>
          <p:cNvGrpSpPr/>
          <p:nvPr/>
        </p:nvGrpSpPr>
        <p:grpSpPr>
          <a:xfrm>
            <a:off x="680023" y="2947244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CA186B-F5B8-4333-975B-E675F3CA1D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04 - 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0045792-3312-4E83-ACD7-C30C74A500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0D238F-7A14-4571-9896-5CDCBCA81A6C}"/>
              </a:ext>
            </a:extLst>
          </p:cNvPr>
          <p:cNvGrpSpPr/>
          <p:nvPr/>
        </p:nvGrpSpPr>
        <p:grpSpPr>
          <a:xfrm>
            <a:off x="680023" y="4652338"/>
            <a:ext cx="2926080" cy="1290153"/>
            <a:chOff x="332936" y="4652338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C2CAC0B-B726-40C2-A452-606E1871C36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968374A-9769-46A2-A739-B789A4FAC9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C0DC9F-564D-42E0-B586-40D6D1691E20}"/>
              </a:ext>
            </a:extLst>
          </p:cNvPr>
          <p:cNvGrpSpPr/>
          <p:nvPr/>
        </p:nvGrpSpPr>
        <p:grpSpPr>
          <a:xfrm>
            <a:off x="8585898" y="1242150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0F49156-06BF-437A-9B63-09F3E3E017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01-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325767F-E911-44AB-919C-26854EE2E7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3CC874-3D82-42C8-8F4C-87621C7E69DF}"/>
              </a:ext>
            </a:extLst>
          </p:cNvPr>
          <p:cNvGrpSpPr/>
          <p:nvPr/>
        </p:nvGrpSpPr>
        <p:grpSpPr>
          <a:xfrm>
            <a:off x="680023" y="1242150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8183FB4-D2F7-4C2D-986E-F889D6076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56EFF41-A1D2-45AC-91EB-A043633F8D3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9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8734</TotalTime>
  <Words>829</Words>
  <PresentationFormat>Widescreen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Vertically-Stacked Cylinders – Slide Template</vt:lpstr>
      <vt:lpstr>Vertically-Stacked Cylinders</vt:lpstr>
      <vt:lpstr>Vertically-Stacked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Vertically-Stacked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2022-01-03T16:44:31Z</dcterms:modified>
  <cp:category>Charts &amp; Diagrams</cp:category>
</cp:coreProperties>
</file>