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5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Vespa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AF450-BB97-4AD3-AA84-D213A6B68AF5}"/>
              </a:ext>
            </a:extLst>
          </p:cNvPr>
          <p:cNvSpPr/>
          <p:nvPr/>
        </p:nvSpPr>
        <p:spPr>
          <a:xfrm>
            <a:off x="1559" y="1967472"/>
            <a:ext cx="4345317" cy="38909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362E16-554B-41B8-8177-47A9EECF5109}"/>
              </a:ext>
            </a:extLst>
          </p:cNvPr>
          <p:cNvGrpSpPr/>
          <p:nvPr/>
        </p:nvGrpSpPr>
        <p:grpSpPr>
          <a:xfrm>
            <a:off x="4180628" y="1283919"/>
            <a:ext cx="2142529" cy="1311287"/>
            <a:chOff x="42964100" y="9245599"/>
            <a:chExt cx="2618743" cy="160274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3E4879C-B3E2-4630-A103-C82D3C20F8CA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99E9EDE-DF49-4ECF-AED4-1E7E242AB494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98000BC-D509-46BD-AFCF-5C152C6DADB9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EBB7D98-AE4D-4CBD-A545-971D6ACAB3CE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E793E99-79E0-4D07-8266-69A043D8621C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0FCB0EF-07B4-400E-BA4A-5492D547911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064B3453-A183-434F-A5E0-265E1A6E63CA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22FCD28-25F3-462A-894E-2731C3696E8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BE8B402-32EB-4854-B8E0-210F4BF54ED1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Oval">
              <a:extLst>
                <a:ext uri="{FF2B5EF4-FFF2-40B4-BE49-F238E27FC236}">
                  <a16:creationId xmlns:a16="http://schemas.microsoft.com/office/drawing/2014/main" id="{B8E8B039-992D-438D-AAF7-C8958323C8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70F5F28-2563-41F4-89EB-C927ACA2B67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rgbClr val="237D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2C2041EB-E5A0-4C22-B4A5-7D2D03530FB4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FC43365-9847-4012-8B7B-A2F551FEF879}"/>
              </a:ext>
            </a:extLst>
          </p:cNvPr>
          <p:cNvSpPr txBox="1"/>
          <p:nvPr/>
        </p:nvSpPr>
        <p:spPr>
          <a:xfrm>
            <a:off x="2757490" y="1563286"/>
            <a:ext cx="147322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D8E194-D561-4181-85EF-E8A183351528}"/>
              </a:ext>
            </a:extLst>
          </p:cNvPr>
          <p:cNvSpPr txBox="1"/>
          <p:nvPr/>
        </p:nvSpPr>
        <p:spPr>
          <a:xfrm>
            <a:off x="856915" y="1960570"/>
            <a:ext cx="330106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mauris. 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8D8D0FC-6B5E-4FF5-9289-65E473A11A50}"/>
              </a:ext>
            </a:extLst>
          </p:cNvPr>
          <p:cNvSpPr/>
          <p:nvPr/>
        </p:nvSpPr>
        <p:spPr>
          <a:xfrm>
            <a:off x="-17145" y="1518495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F2C02-5201-4A7B-932A-22B4DA04383D}"/>
              </a:ext>
            </a:extLst>
          </p:cNvPr>
          <p:cNvSpPr/>
          <p:nvPr/>
        </p:nvSpPr>
        <p:spPr>
          <a:xfrm>
            <a:off x="1558" y="3624123"/>
            <a:ext cx="5153701" cy="38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2E6DF5-D0F0-4904-9D05-0F0E85EECFB0}"/>
              </a:ext>
            </a:extLst>
          </p:cNvPr>
          <p:cNvGrpSpPr/>
          <p:nvPr/>
        </p:nvGrpSpPr>
        <p:grpSpPr>
          <a:xfrm>
            <a:off x="4989012" y="2887062"/>
            <a:ext cx="2142529" cy="1311287"/>
            <a:chOff x="42964100" y="9245599"/>
            <a:chExt cx="2618743" cy="16027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FDB616-E980-4814-9D09-8A12800E12D1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178A139-1271-4ECF-BD51-A0CC9D613456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E39B12-496E-410A-AA1E-44D5E361DE58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5880E1-A46F-4316-9C74-FA5F17CEF244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877A759-F434-4394-BD83-7FB8EB781B87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63ECC5-0745-4B8E-9CC5-C824BA656E6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25EDC4-F607-4BCA-AA85-4C589E815095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AA89936-2C76-49FC-A89D-3DABB4A458C6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BC2028-A4B0-4F00-AC80-12F41DDEB795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477DC8B9-5F10-48E7-B291-29551FB1B9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81DCEF59-E45B-4C21-AFCB-AA1852E8765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BEC207D-75E0-4F36-BCBD-EA142E42E76F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28551C-9764-4D84-9A53-FFE013DC37CB}"/>
              </a:ext>
            </a:extLst>
          </p:cNvPr>
          <p:cNvSpPr txBox="1"/>
          <p:nvPr/>
        </p:nvSpPr>
        <p:spPr>
          <a:xfrm>
            <a:off x="3478376" y="3225627"/>
            <a:ext cx="147322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6AB92C-9582-4852-A40A-859574A0B997}"/>
              </a:ext>
            </a:extLst>
          </p:cNvPr>
          <p:cNvSpPr txBox="1"/>
          <p:nvPr/>
        </p:nvSpPr>
        <p:spPr>
          <a:xfrm>
            <a:off x="856915" y="3617222"/>
            <a:ext cx="4029267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EDCA00F-6A90-4D39-A78D-8F7A097465AB}"/>
              </a:ext>
            </a:extLst>
          </p:cNvPr>
          <p:cNvSpPr/>
          <p:nvPr/>
        </p:nvSpPr>
        <p:spPr>
          <a:xfrm>
            <a:off x="-17145" y="3121638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EA95E3-C05A-4C9B-B7EA-13558E832CE4}"/>
              </a:ext>
            </a:extLst>
          </p:cNvPr>
          <p:cNvSpPr/>
          <p:nvPr/>
        </p:nvSpPr>
        <p:spPr>
          <a:xfrm>
            <a:off x="1558" y="5191548"/>
            <a:ext cx="6024388" cy="3890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599E60-6E16-4A1A-ADA0-B1363E6360B3}"/>
              </a:ext>
            </a:extLst>
          </p:cNvPr>
          <p:cNvGrpSpPr/>
          <p:nvPr/>
        </p:nvGrpSpPr>
        <p:grpSpPr>
          <a:xfrm>
            <a:off x="5859698" y="4490204"/>
            <a:ext cx="2142529" cy="1311287"/>
            <a:chOff x="42964100" y="9245599"/>
            <a:chExt cx="2618743" cy="160274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9D5B738-2B61-4B6A-9142-02FD8F799523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895309A-3FAB-43F9-A21D-604512EB634E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A0D9F173-CA8A-4F61-9FCA-3791BB5FE92A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1DE9AEC-6F16-4650-A5AC-49E4D10A7A39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F3F19BA6-4F6C-4E03-9513-885AD6F35730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E2BAD26-D4A5-48FF-8838-764237740971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09802E3-E873-4BED-8168-92EB06E846B3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DE3E131-78A6-401B-8AC7-6E4CE2C7105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7D2FA9A-70E2-45B8-BCD9-0A5067890D4F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Oval">
              <a:extLst>
                <a:ext uri="{FF2B5EF4-FFF2-40B4-BE49-F238E27FC236}">
                  <a16:creationId xmlns:a16="http://schemas.microsoft.com/office/drawing/2014/main" id="{FD3A723D-42DB-4FBB-A3ED-9A7ED6885D5C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4B4AB233-A0F6-4AFB-8F28-D26A8CAB5E30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A7F23EB-C011-4C21-AC33-6B68567BC455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691B782-CD6F-48F8-AA44-2E8B6EDF2EAF}"/>
              </a:ext>
            </a:extLst>
          </p:cNvPr>
          <p:cNvSpPr txBox="1"/>
          <p:nvPr/>
        </p:nvSpPr>
        <p:spPr>
          <a:xfrm>
            <a:off x="4373959" y="4792442"/>
            <a:ext cx="147322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8ABD00-0301-46D4-8EF4-DC3B4A35CAE1}"/>
              </a:ext>
            </a:extLst>
          </p:cNvPr>
          <p:cNvSpPr txBox="1"/>
          <p:nvPr/>
        </p:nvSpPr>
        <p:spPr>
          <a:xfrm>
            <a:off x="856916" y="5260189"/>
            <a:ext cx="4871490" cy="2518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C9DC4F8-5252-4F7C-8911-D0F10874C487}"/>
              </a:ext>
            </a:extLst>
          </p:cNvPr>
          <p:cNvSpPr/>
          <p:nvPr/>
        </p:nvSpPr>
        <p:spPr>
          <a:xfrm>
            <a:off x="-17145" y="4724780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Vespa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AF450-BB97-4AD3-AA84-D213A6B68AF5}"/>
              </a:ext>
            </a:extLst>
          </p:cNvPr>
          <p:cNvSpPr/>
          <p:nvPr/>
        </p:nvSpPr>
        <p:spPr>
          <a:xfrm>
            <a:off x="1559" y="1967472"/>
            <a:ext cx="4345317" cy="38909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362E16-554B-41B8-8177-47A9EECF5109}"/>
              </a:ext>
            </a:extLst>
          </p:cNvPr>
          <p:cNvGrpSpPr/>
          <p:nvPr/>
        </p:nvGrpSpPr>
        <p:grpSpPr>
          <a:xfrm>
            <a:off x="4180628" y="1283919"/>
            <a:ext cx="2142529" cy="1311287"/>
            <a:chOff x="42964100" y="9245599"/>
            <a:chExt cx="2618743" cy="160274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3E4879C-B3E2-4630-A103-C82D3C20F8CA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99E9EDE-DF49-4ECF-AED4-1E7E242AB494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98000BC-D509-46BD-AFCF-5C152C6DADB9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EBB7D98-AE4D-4CBD-A545-971D6ACAB3CE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E793E99-79E0-4D07-8266-69A043D8621C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0FCB0EF-07B4-400E-BA4A-5492D547911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064B3453-A183-434F-A5E0-265E1A6E63CA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22FCD28-25F3-462A-894E-2731C3696E8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BE8B402-32EB-4854-B8E0-210F4BF54ED1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Oval">
              <a:extLst>
                <a:ext uri="{FF2B5EF4-FFF2-40B4-BE49-F238E27FC236}">
                  <a16:creationId xmlns:a16="http://schemas.microsoft.com/office/drawing/2014/main" id="{B8E8B039-992D-438D-AAF7-C8958323C8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70F5F28-2563-41F4-89EB-C927ACA2B67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rgbClr val="237D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2C2041EB-E5A0-4C22-B4A5-7D2D03530FB4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FC43365-9847-4012-8B7B-A2F551FEF879}"/>
              </a:ext>
            </a:extLst>
          </p:cNvPr>
          <p:cNvSpPr txBox="1"/>
          <p:nvPr/>
        </p:nvSpPr>
        <p:spPr>
          <a:xfrm>
            <a:off x="2757490" y="1563286"/>
            <a:ext cx="147322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D8E194-D561-4181-85EF-E8A183351528}"/>
              </a:ext>
            </a:extLst>
          </p:cNvPr>
          <p:cNvSpPr txBox="1"/>
          <p:nvPr/>
        </p:nvSpPr>
        <p:spPr>
          <a:xfrm>
            <a:off x="856915" y="1960570"/>
            <a:ext cx="330106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mauris. 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8D8D0FC-6B5E-4FF5-9289-65E473A11A50}"/>
              </a:ext>
            </a:extLst>
          </p:cNvPr>
          <p:cNvSpPr/>
          <p:nvPr/>
        </p:nvSpPr>
        <p:spPr>
          <a:xfrm>
            <a:off x="-17145" y="1518495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F2C02-5201-4A7B-932A-22B4DA04383D}"/>
              </a:ext>
            </a:extLst>
          </p:cNvPr>
          <p:cNvSpPr/>
          <p:nvPr/>
        </p:nvSpPr>
        <p:spPr>
          <a:xfrm>
            <a:off x="1558" y="3624123"/>
            <a:ext cx="5153701" cy="38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2E6DF5-D0F0-4904-9D05-0F0E85EECFB0}"/>
              </a:ext>
            </a:extLst>
          </p:cNvPr>
          <p:cNvGrpSpPr/>
          <p:nvPr/>
        </p:nvGrpSpPr>
        <p:grpSpPr>
          <a:xfrm>
            <a:off x="4989012" y="2887062"/>
            <a:ext cx="2142529" cy="1311287"/>
            <a:chOff x="42964100" y="9245599"/>
            <a:chExt cx="2618743" cy="16027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FDB616-E980-4814-9D09-8A12800E12D1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178A139-1271-4ECF-BD51-A0CC9D613456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E39B12-496E-410A-AA1E-44D5E361DE58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5880E1-A46F-4316-9C74-FA5F17CEF244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877A759-F434-4394-BD83-7FB8EB781B87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63ECC5-0745-4B8E-9CC5-C824BA656E6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25EDC4-F607-4BCA-AA85-4C589E815095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AA89936-2C76-49FC-A89D-3DABB4A458C6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BC2028-A4B0-4F00-AC80-12F41DDEB795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477DC8B9-5F10-48E7-B291-29551FB1B9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81DCEF59-E45B-4C21-AFCB-AA1852E8765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BEC207D-75E0-4F36-BCBD-EA142E42E76F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28551C-9764-4D84-9A53-FFE013DC37CB}"/>
              </a:ext>
            </a:extLst>
          </p:cNvPr>
          <p:cNvSpPr txBox="1"/>
          <p:nvPr/>
        </p:nvSpPr>
        <p:spPr>
          <a:xfrm>
            <a:off x="3478376" y="3225627"/>
            <a:ext cx="147322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6AB92C-9582-4852-A40A-859574A0B997}"/>
              </a:ext>
            </a:extLst>
          </p:cNvPr>
          <p:cNvSpPr txBox="1"/>
          <p:nvPr/>
        </p:nvSpPr>
        <p:spPr>
          <a:xfrm>
            <a:off x="856915" y="3617222"/>
            <a:ext cx="4029267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EDCA00F-6A90-4D39-A78D-8F7A097465AB}"/>
              </a:ext>
            </a:extLst>
          </p:cNvPr>
          <p:cNvSpPr/>
          <p:nvPr/>
        </p:nvSpPr>
        <p:spPr>
          <a:xfrm>
            <a:off x="-17145" y="3121638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EA95E3-C05A-4C9B-B7EA-13558E832CE4}"/>
              </a:ext>
            </a:extLst>
          </p:cNvPr>
          <p:cNvSpPr/>
          <p:nvPr/>
        </p:nvSpPr>
        <p:spPr>
          <a:xfrm>
            <a:off x="1558" y="5191548"/>
            <a:ext cx="6024388" cy="3890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599E60-6E16-4A1A-ADA0-B1363E6360B3}"/>
              </a:ext>
            </a:extLst>
          </p:cNvPr>
          <p:cNvGrpSpPr/>
          <p:nvPr/>
        </p:nvGrpSpPr>
        <p:grpSpPr>
          <a:xfrm>
            <a:off x="5859698" y="4490204"/>
            <a:ext cx="2142529" cy="1311287"/>
            <a:chOff x="42964100" y="9245599"/>
            <a:chExt cx="2618743" cy="160274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9D5B738-2B61-4B6A-9142-02FD8F799523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895309A-3FAB-43F9-A21D-604512EB634E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A0D9F173-CA8A-4F61-9FCA-3791BB5FE92A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1DE9AEC-6F16-4650-A5AC-49E4D10A7A39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F3F19BA6-4F6C-4E03-9513-885AD6F35730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E2BAD26-D4A5-48FF-8838-764237740971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09802E3-E873-4BED-8168-92EB06E846B3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DE3E131-78A6-401B-8AC7-6E4CE2C7105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7D2FA9A-70E2-45B8-BCD9-0A5067890D4F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Oval">
              <a:extLst>
                <a:ext uri="{FF2B5EF4-FFF2-40B4-BE49-F238E27FC236}">
                  <a16:creationId xmlns:a16="http://schemas.microsoft.com/office/drawing/2014/main" id="{FD3A723D-42DB-4FBB-A3ED-9A7ED6885D5C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4B4AB233-A0F6-4AFB-8F28-D26A8CAB5E30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A7F23EB-C011-4C21-AC33-6B68567BC455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691B782-CD6F-48F8-AA44-2E8B6EDF2EAF}"/>
              </a:ext>
            </a:extLst>
          </p:cNvPr>
          <p:cNvSpPr txBox="1"/>
          <p:nvPr/>
        </p:nvSpPr>
        <p:spPr>
          <a:xfrm>
            <a:off x="4373959" y="4792442"/>
            <a:ext cx="1473228" cy="40289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8ABD00-0301-46D4-8EF4-DC3B4A35CAE1}"/>
              </a:ext>
            </a:extLst>
          </p:cNvPr>
          <p:cNvSpPr txBox="1"/>
          <p:nvPr/>
        </p:nvSpPr>
        <p:spPr>
          <a:xfrm>
            <a:off x="856916" y="5260189"/>
            <a:ext cx="4871490" cy="2518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C9DC4F8-5252-4F7C-8911-D0F10874C487}"/>
              </a:ext>
            </a:extLst>
          </p:cNvPr>
          <p:cNvSpPr/>
          <p:nvPr/>
        </p:nvSpPr>
        <p:spPr>
          <a:xfrm>
            <a:off x="-17145" y="4724780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154324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233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Vespa Chart – Slide Template</vt:lpstr>
      <vt:lpstr>Vespa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Vespa Chart</dc:title>
  <dc:creator>PresentationGO.com</dc:creator>
  <dc:description>© Copyright PresentationGO.com</dc:description>
  <dcterms:created xsi:type="dcterms:W3CDTF">2014-11-26T05:14:11Z</dcterms:created>
  <dcterms:modified xsi:type="dcterms:W3CDTF">2021-08-31T17:09:20Z</dcterms:modified>
  <cp:category>Charts &amp; Diagrams</cp:category>
</cp:coreProperties>
</file>