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4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Vespa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AF450-BB97-4AD3-AA84-D213A6B68AF5}"/>
              </a:ext>
            </a:extLst>
          </p:cNvPr>
          <p:cNvSpPr/>
          <p:nvPr/>
        </p:nvSpPr>
        <p:spPr>
          <a:xfrm>
            <a:off x="0" y="1892359"/>
            <a:ext cx="5311139" cy="47557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362E16-554B-41B8-8177-47A9EECF5109}"/>
              </a:ext>
            </a:extLst>
          </p:cNvPr>
          <p:cNvGrpSpPr/>
          <p:nvPr/>
        </p:nvGrpSpPr>
        <p:grpSpPr>
          <a:xfrm>
            <a:off x="5107939" y="1056876"/>
            <a:ext cx="2618743" cy="1602742"/>
            <a:chOff x="42964100" y="9245599"/>
            <a:chExt cx="2618743" cy="160274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3E4879C-B3E2-4630-A103-C82D3C20F8CA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99E9EDE-DF49-4ECF-AED4-1E7E242AB494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98000BC-D509-46BD-AFCF-5C152C6DADB9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EBB7D98-AE4D-4CBD-A545-971D6ACAB3CE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E793E99-79E0-4D07-8266-69A043D8621C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0FCB0EF-07B4-400E-BA4A-5492D547911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064B3453-A183-434F-A5E0-265E1A6E63CA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22FCD28-25F3-462A-894E-2731C3696E8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BE8B402-32EB-4854-B8E0-210F4BF54ED1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Oval">
              <a:extLst>
                <a:ext uri="{FF2B5EF4-FFF2-40B4-BE49-F238E27FC236}">
                  <a16:creationId xmlns:a16="http://schemas.microsoft.com/office/drawing/2014/main" id="{B8E8B039-992D-438D-AAF7-C8958323C8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70F5F28-2563-41F4-89EB-C927ACA2B67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rgbClr val="237DA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2C2041EB-E5A0-4C22-B4A5-7D2D03530FB4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FC43365-9847-4012-8B7B-A2F551FEF879}"/>
              </a:ext>
            </a:extLst>
          </p:cNvPr>
          <p:cNvSpPr txBox="1"/>
          <p:nvPr/>
        </p:nvSpPr>
        <p:spPr>
          <a:xfrm>
            <a:off x="3368484" y="1413726"/>
            <a:ext cx="180067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D8E194-D561-4181-85EF-E8A183351528}"/>
              </a:ext>
            </a:extLst>
          </p:cNvPr>
          <p:cNvSpPr txBox="1"/>
          <p:nvPr/>
        </p:nvSpPr>
        <p:spPr>
          <a:xfrm>
            <a:off x="1045475" y="1899313"/>
            <a:ext cx="40347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F2C02-5201-4A7B-932A-22B4DA04383D}"/>
              </a:ext>
            </a:extLst>
          </p:cNvPr>
          <p:cNvSpPr/>
          <p:nvPr/>
        </p:nvSpPr>
        <p:spPr>
          <a:xfrm>
            <a:off x="0" y="3663484"/>
            <a:ext cx="6299200" cy="47557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2E6DF5-D0F0-4904-9D05-0F0E85EECFB0}"/>
              </a:ext>
            </a:extLst>
          </p:cNvPr>
          <p:cNvGrpSpPr/>
          <p:nvPr/>
        </p:nvGrpSpPr>
        <p:grpSpPr>
          <a:xfrm>
            <a:off x="6096000" y="2762599"/>
            <a:ext cx="2618743" cy="1602742"/>
            <a:chOff x="42964100" y="9245599"/>
            <a:chExt cx="2618743" cy="16027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FDB616-E980-4814-9D09-8A12800E12D1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178A139-1271-4ECF-BD51-A0CC9D613456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E39B12-496E-410A-AA1E-44D5E361DE58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5880E1-A46F-4316-9C74-FA5F17CEF244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877A759-F434-4394-BD83-7FB8EB781B87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63ECC5-0745-4B8E-9CC5-C824BA656E6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25EDC4-F607-4BCA-AA85-4C589E815095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AA89936-2C76-49FC-A89D-3DABB4A458C6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BC2028-A4B0-4F00-AC80-12F41DDEB795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477DC8B9-5F10-48E7-B291-29551FB1B9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81DCEF59-E45B-4C21-AFCB-AA1852E8765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BEC207D-75E0-4F36-BCBD-EA142E42E76F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28551C-9764-4D84-9A53-FFE013DC37CB}"/>
              </a:ext>
            </a:extLst>
          </p:cNvPr>
          <p:cNvSpPr txBox="1"/>
          <p:nvPr/>
        </p:nvSpPr>
        <p:spPr>
          <a:xfrm>
            <a:off x="4249601" y="3191805"/>
            <a:ext cx="180067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6AB92C-9582-4852-A40A-859574A0B997}"/>
              </a:ext>
            </a:extLst>
          </p:cNvPr>
          <p:cNvSpPr txBox="1"/>
          <p:nvPr/>
        </p:nvSpPr>
        <p:spPr>
          <a:xfrm>
            <a:off x="1045474" y="3670438"/>
            <a:ext cx="4924841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EA95E3-C05A-4C9B-B7EA-13558E832CE4}"/>
              </a:ext>
            </a:extLst>
          </p:cNvPr>
          <p:cNvSpPr/>
          <p:nvPr/>
        </p:nvSpPr>
        <p:spPr>
          <a:xfrm>
            <a:off x="0" y="5325551"/>
            <a:ext cx="7363412" cy="47557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599E60-6E16-4A1A-ADA0-B1363E6360B3}"/>
              </a:ext>
            </a:extLst>
          </p:cNvPr>
          <p:cNvGrpSpPr/>
          <p:nvPr/>
        </p:nvGrpSpPr>
        <p:grpSpPr>
          <a:xfrm>
            <a:off x="7160212" y="4468321"/>
            <a:ext cx="2618743" cy="1602742"/>
            <a:chOff x="42964100" y="9245599"/>
            <a:chExt cx="2618743" cy="160274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9D5B738-2B61-4B6A-9142-02FD8F799523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895309A-3FAB-43F9-A21D-604512EB634E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A0D9F173-CA8A-4F61-9FCA-3791BB5FE92A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1DE9AEC-6F16-4650-A5AC-49E4D10A7A39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F3F19BA6-4F6C-4E03-9513-885AD6F35730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E2BAD26-D4A5-48FF-8838-764237740971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09802E3-E873-4BED-8168-92EB06E846B3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DE3E131-78A6-401B-8AC7-6E4CE2C7105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7D2FA9A-70E2-45B8-BCD9-0A5067890D4F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Oval">
              <a:extLst>
                <a:ext uri="{FF2B5EF4-FFF2-40B4-BE49-F238E27FC236}">
                  <a16:creationId xmlns:a16="http://schemas.microsoft.com/office/drawing/2014/main" id="{FD3A723D-42DB-4FBB-A3ED-9A7ED6885D5C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4B4AB233-A0F6-4AFB-8F28-D26A8CAB5E30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A7F23EB-C011-4C21-AC33-6B68567BC455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691B782-CD6F-48F8-AA44-2E8B6EDF2EAF}"/>
              </a:ext>
            </a:extLst>
          </p:cNvPr>
          <p:cNvSpPr txBox="1"/>
          <p:nvPr/>
        </p:nvSpPr>
        <p:spPr>
          <a:xfrm>
            <a:off x="5344242" y="4853126"/>
            <a:ext cx="180067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8ABD00-0301-46D4-8EF4-DC3B4A35CAE1}"/>
              </a:ext>
            </a:extLst>
          </p:cNvPr>
          <p:cNvSpPr txBox="1"/>
          <p:nvPr/>
        </p:nvSpPr>
        <p:spPr>
          <a:xfrm>
            <a:off x="1045475" y="5424838"/>
            <a:ext cx="5954263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8D8D0FC-6B5E-4FF5-9289-65E473A11A50}"/>
              </a:ext>
            </a:extLst>
          </p:cNvPr>
          <p:cNvSpPr/>
          <p:nvPr/>
        </p:nvSpPr>
        <p:spPr>
          <a:xfrm>
            <a:off x="-22860" y="1343590"/>
            <a:ext cx="1002276" cy="1672055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EDCA00F-6A90-4D39-A78D-8F7A097465AB}"/>
              </a:ext>
            </a:extLst>
          </p:cNvPr>
          <p:cNvSpPr/>
          <p:nvPr/>
        </p:nvSpPr>
        <p:spPr>
          <a:xfrm>
            <a:off x="-22860" y="3049313"/>
            <a:ext cx="1002276" cy="1672055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C9DC4F8-5252-4F7C-8911-D0F10874C487}"/>
              </a:ext>
            </a:extLst>
          </p:cNvPr>
          <p:cNvSpPr/>
          <p:nvPr/>
        </p:nvSpPr>
        <p:spPr>
          <a:xfrm>
            <a:off x="-22860" y="4755035"/>
            <a:ext cx="1002276" cy="1672055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Vespa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AF450-BB97-4AD3-AA84-D213A6B68AF5}"/>
              </a:ext>
            </a:extLst>
          </p:cNvPr>
          <p:cNvSpPr/>
          <p:nvPr/>
        </p:nvSpPr>
        <p:spPr>
          <a:xfrm>
            <a:off x="0" y="1892359"/>
            <a:ext cx="5311139" cy="47557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362E16-554B-41B8-8177-47A9EECF5109}"/>
              </a:ext>
            </a:extLst>
          </p:cNvPr>
          <p:cNvGrpSpPr/>
          <p:nvPr/>
        </p:nvGrpSpPr>
        <p:grpSpPr>
          <a:xfrm>
            <a:off x="5107939" y="1056876"/>
            <a:ext cx="2618743" cy="1602742"/>
            <a:chOff x="42964100" y="9245599"/>
            <a:chExt cx="2618743" cy="160274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3E4879C-B3E2-4630-A103-C82D3C20F8CA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99E9EDE-DF49-4ECF-AED4-1E7E242AB494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98000BC-D509-46BD-AFCF-5C152C6DADB9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EBB7D98-AE4D-4CBD-A545-971D6ACAB3CE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E793E99-79E0-4D07-8266-69A043D8621C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0FCB0EF-07B4-400E-BA4A-5492D547911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064B3453-A183-434F-A5E0-265E1A6E63CA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22FCD28-25F3-462A-894E-2731C3696E8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BE8B402-32EB-4854-B8E0-210F4BF54ED1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Oval">
              <a:extLst>
                <a:ext uri="{FF2B5EF4-FFF2-40B4-BE49-F238E27FC236}">
                  <a16:creationId xmlns:a16="http://schemas.microsoft.com/office/drawing/2014/main" id="{B8E8B039-992D-438D-AAF7-C8958323C8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70F5F28-2563-41F4-89EB-C927ACA2B67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rgbClr val="237DA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2C2041EB-E5A0-4C22-B4A5-7D2D03530FB4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FC43365-9847-4012-8B7B-A2F551FEF879}"/>
              </a:ext>
            </a:extLst>
          </p:cNvPr>
          <p:cNvSpPr txBox="1"/>
          <p:nvPr/>
        </p:nvSpPr>
        <p:spPr>
          <a:xfrm>
            <a:off x="3368484" y="1413726"/>
            <a:ext cx="180067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D8E194-D561-4181-85EF-E8A183351528}"/>
              </a:ext>
            </a:extLst>
          </p:cNvPr>
          <p:cNvSpPr txBox="1"/>
          <p:nvPr/>
        </p:nvSpPr>
        <p:spPr>
          <a:xfrm>
            <a:off x="1045475" y="1899313"/>
            <a:ext cx="40347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CF2C02-5201-4A7B-932A-22B4DA04383D}"/>
              </a:ext>
            </a:extLst>
          </p:cNvPr>
          <p:cNvSpPr/>
          <p:nvPr/>
        </p:nvSpPr>
        <p:spPr>
          <a:xfrm>
            <a:off x="0" y="3663484"/>
            <a:ext cx="6299200" cy="47557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2E6DF5-D0F0-4904-9D05-0F0E85EECFB0}"/>
              </a:ext>
            </a:extLst>
          </p:cNvPr>
          <p:cNvGrpSpPr/>
          <p:nvPr/>
        </p:nvGrpSpPr>
        <p:grpSpPr>
          <a:xfrm>
            <a:off x="6096000" y="2762599"/>
            <a:ext cx="2618743" cy="1602742"/>
            <a:chOff x="42964100" y="9245599"/>
            <a:chExt cx="2618743" cy="1602742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2FDB616-E980-4814-9D09-8A12800E12D1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178A139-1271-4ECF-BD51-A0CC9D613456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E39B12-496E-410A-AA1E-44D5E361DE58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5880E1-A46F-4316-9C74-FA5F17CEF244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877A759-F434-4394-BD83-7FB8EB781B87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63ECC5-0745-4B8E-9CC5-C824BA656E64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25EDC4-F607-4BCA-AA85-4C589E815095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AA89936-2C76-49FC-A89D-3DABB4A458C6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BC2028-A4B0-4F00-AC80-12F41DDEB795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477DC8B9-5F10-48E7-B291-29551FB1B9B7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81DCEF59-E45B-4C21-AFCB-AA1852E87652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BEC207D-75E0-4F36-BCBD-EA142E42E76F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28551C-9764-4D84-9A53-FFE013DC37CB}"/>
              </a:ext>
            </a:extLst>
          </p:cNvPr>
          <p:cNvSpPr txBox="1"/>
          <p:nvPr/>
        </p:nvSpPr>
        <p:spPr>
          <a:xfrm>
            <a:off x="4249601" y="3191805"/>
            <a:ext cx="180067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6AB92C-9582-4852-A40A-859574A0B997}"/>
              </a:ext>
            </a:extLst>
          </p:cNvPr>
          <p:cNvSpPr txBox="1"/>
          <p:nvPr/>
        </p:nvSpPr>
        <p:spPr>
          <a:xfrm>
            <a:off x="1045474" y="3670438"/>
            <a:ext cx="4924841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EA95E3-C05A-4C9B-B7EA-13558E832CE4}"/>
              </a:ext>
            </a:extLst>
          </p:cNvPr>
          <p:cNvSpPr/>
          <p:nvPr/>
        </p:nvSpPr>
        <p:spPr>
          <a:xfrm>
            <a:off x="0" y="5325551"/>
            <a:ext cx="7363412" cy="47557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599E60-6E16-4A1A-ADA0-B1363E6360B3}"/>
              </a:ext>
            </a:extLst>
          </p:cNvPr>
          <p:cNvGrpSpPr/>
          <p:nvPr/>
        </p:nvGrpSpPr>
        <p:grpSpPr>
          <a:xfrm>
            <a:off x="7160212" y="4468321"/>
            <a:ext cx="2618743" cy="1602742"/>
            <a:chOff x="42964100" y="9245599"/>
            <a:chExt cx="2618743" cy="160274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9D5B738-2B61-4B6A-9142-02FD8F799523}"/>
                </a:ext>
              </a:extLst>
            </p:cNvPr>
            <p:cNvSpPr/>
            <p:nvPr/>
          </p:nvSpPr>
          <p:spPr>
            <a:xfrm>
              <a:off x="43167300" y="9867900"/>
              <a:ext cx="158715" cy="1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6" h="21600" extrusionOk="0">
                  <a:moveTo>
                    <a:pt x="19996" y="0"/>
                  </a:moveTo>
                  <a:lnTo>
                    <a:pt x="9916" y="0"/>
                  </a:lnTo>
                  <a:cubicBezTo>
                    <a:pt x="8796" y="0"/>
                    <a:pt x="7676" y="753"/>
                    <a:pt x="6876" y="1758"/>
                  </a:cubicBezTo>
                  <a:lnTo>
                    <a:pt x="1596" y="9042"/>
                  </a:lnTo>
                  <a:cubicBezTo>
                    <a:pt x="-1604" y="13312"/>
                    <a:pt x="316" y="21600"/>
                    <a:pt x="4636" y="21600"/>
                  </a:cubicBezTo>
                  <a:lnTo>
                    <a:pt x="4636" y="21600"/>
                  </a:lnTo>
                  <a:lnTo>
                    <a:pt x="19996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895309A-3FAB-43F9-A21D-604512EB634E}"/>
                </a:ext>
              </a:extLst>
            </p:cNvPr>
            <p:cNvSpPr/>
            <p:nvPr/>
          </p:nvSpPr>
          <p:spPr>
            <a:xfrm>
              <a:off x="449579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68" y="4566"/>
                    <a:pt x="17034" y="7376"/>
                    <a:pt x="17034" y="10800"/>
                  </a:cubicBezTo>
                  <a:cubicBezTo>
                    <a:pt x="17034" y="14224"/>
                    <a:pt x="14224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A0D9F173-CA8A-4F61-9FCA-3791BB5FE92A}"/>
                </a:ext>
              </a:extLst>
            </p:cNvPr>
            <p:cNvSpPr/>
            <p:nvPr/>
          </p:nvSpPr>
          <p:spPr>
            <a:xfrm>
              <a:off x="451739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1DE9AEC-6F16-4650-A5AC-49E4D10A7A39}"/>
                </a:ext>
              </a:extLst>
            </p:cNvPr>
            <p:cNvSpPr/>
            <p:nvPr/>
          </p:nvSpPr>
          <p:spPr>
            <a:xfrm>
              <a:off x="43103799" y="10223499"/>
              <a:ext cx="624844" cy="62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9" y="0"/>
                    <a:pt x="0" y="4829"/>
                    <a:pt x="0" y="10800"/>
                  </a:cubicBezTo>
                  <a:cubicBezTo>
                    <a:pt x="0" y="16771"/>
                    <a:pt x="4829" y="21600"/>
                    <a:pt x="10800" y="21600"/>
                  </a:cubicBezTo>
                  <a:cubicBezTo>
                    <a:pt x="16771" y="21600"/>
                    <a:pt x="21600" y="16771"/>
                    <a:pt x="21600" y="10800"/>
                  </a:cubicBezTo>
                  <a:cubicBezTo>
                    <a:pt x="21600" y="4829"/>
                    <a:pt x="16771" y="0"/>
                    <a:pt x="10800" y="0"/>
                  </a:cubicBezTo>
                  <a:close/>
                  <a:moveTo>
                    <a:pt x="10800" y="17034"/>
                  </a:moveTo>
                  <a:cubicBezTo>
                    <a:pt x="7332" y="17034"/>
                    <a:pt x="4566" y="14224"/>
                    <a:pt x="4566" y="10800"/>
                  </a:cubicBezTo>
                  <a:cubicBezTo>
                    <a:pt x="4566" y="7376"/>
                    <a:pt x="7376" y="4566"/>
                    <a:pt x="10800" y="4566"/>
                  </a:cubicBezTo>
                  <a:cubicBezTo>
                    <a:pt x="14224" y="4566"/>
                    <a:pt x="17034" y="7376"/>
                    <a:pt x="17034" y="10800"/>
                  </a:cubicBezTo>
                  <a:cubicBezTo>
                    <a:pt x="17034" y="14224"/>
                    <a:pt x="14268" y="17034"/>
                    <a:pt x="10800" y="1703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F3F19BA6-4F6C-4E03-9513-885AD6F35730}"/>
                </a:ext>
              </a:extLst>
            </p:cNvPr>
            <p:cNvSpPr/>
            <p:nvPr/>
          </p:nvSpPr>
          <p:spPr>
            <a:xfrm>
              <a:off x="43319700" y="10439400"/>
              <a:ext cx="185422" cy="1854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E2BAD26-D4A5-48FF-8838-764237740971}"/>
                </a:ext>
              </a:extLst>
            </p:cNvPr>
            <p:cNvSpPr/>
            <p:nvPr/>
          </p:nvSpPr>
          <p:spPr>
            <a:xfrm>
              <a:off x="43370500" y="9588499"/>
              <a:ext cx="900364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38" extrusionOk="0">
                  <a:moveTo>
                    <a:pt x="19519" y="9763"/>
                  </a:moveTo>
                  <a:lnTo>
                    <a:pt x="12058" y="9763"/>
                  </a:lnTo>
                  <a:cubicBezTo>
                    <a:pt x="11216" y="9763"/>
                    <a:pt x="10433" y="8458"/>
                    <a:pt x="9832" y="6084"/>
                  </a:cubicBezTo>
                  <a:lnTo>
                    <a:pt x="8749" y="1812"/>
                  </a:lnTo>
                  <a:cubicBezTo>
                    <a:pt x="8237" y="-206"/>
                    <a:pt x="7455" y="-562"/>
                    <a:pt x="6853" y="862"/>
                  </a:cubicBezTo>
                  <a:lnTo>
                    <a:pt x="536" y="15104"/>
                  </a:lnTo>
                  <a:cubicBezTo>
                    <a:pt x="-6" y="16291"/>
                    <a:pt x="-156" y="19020"/>
                    <a:pt x="175" y="21038"/>
                  </a:cubicBezTo>
                  <a:lnTo>
                    <a:pt x="175" y="21038"/>
                  </a:lnTo>
                  <a:lnTo>
                    <a:pt x="20602" y="20801"/>
                  </a:lnTo>
                  <a:cubicBezTo>
                    <a:pt x="21083" y="20801"/>
                    <a:pt x="21444" y="18902"/>
                    <a:pt x="21294" y="17122"/>
                  </a:cubicBezTo>
                  <a:lnTo>
                    <a:pt x="21113" y="14629"/>
                  </a:lnTo>
                  <a:cubicBezTo>
                    <a:pt x="20903" y="11662"/>
                    <a:pt x="20271" y="9763"/>
                    <a:pt x="19519" y="976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09802E3-E873-4BED-8168-92EB06E846B3}"/>
                </a:ext>
              </a:extLst>
            </p:cNvPr>
            <p:cNvSpPr/>
            <p:nvPr/>
          </p:nvSpPr>
          <p:spPr>
            <a:xfrm>
              <a:off x="42964100" y="9245599"/>
              <a:ext cx="2217919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64" extrusionOk="0">
                  <a:moveTo>
                    <a:pt x="4232" y="9644"/>
                  </a:moveTo>
                  <a:cubicBezTo>
                    <a:pt x="4036" y="9644"/>
                    <a:pt x="3840" y="9753"/>
                    <a:pt x="3681" y="9993"/>
                  </a:cubicBezTo>
                  <a:cubicBezTo>
                    <a:pt x="2848" y="11149"/>
                    <a:pt x="201" y="15098"/>
                    <a:pt x="5" y="18240"/>
                  </a:cubicBezTo>
                  <a:cubicBezTo>
                    <a:pt x="-203" y="21600"/>
                    <a:pt x="6401" y="20356"/>
                    <a:pt x="7748" y="20073"/>
                  </a:cubicBezTo>
                  <a:cubicBezTo>
                    <a:pt x="7895" y="20051"/>
                    <a:pt x="8055" y="20138"/>
                    <a:pt x="8153" y="20335"/>
                  </a:cubicBezTo>
                  <a:lnTo>
                    <a:pt x="8398" y="20771"/>
                  </a:lnTo>
                  <a:cubicBezTo>
                    <a:pt x="8545" y="21033"/>
                    <a:pt x="8741" y="21164"/>
                    <a:pt x="8937" y="21164"/>
                  </a:cubicBezTo>
                  <a:lnTo>
                    <a:pt x="16227" y="21164"/>
                  </a:lnTo>
                  <a:cubicBezTo>
                    <a:pt x="16974" y="21164"/>
                    <a:pt x="17636" y="20400"/>
                    <a:pt x="17966" y="19222"/>
                  </a:cubicBezTo>
                  <a:cubicBezTo>
                    <a:pt x="18567" y="17062"/>
                    <a:pt x="19731" y="13855"/>
                    <a:pt x="21397" y="13484"/>
                  </a:cubicBezTo>
                  <a:lnTo>
                    <a:pt x="21397" y="12393"/>
                  </a:lnTo>
                  <a:cubicBezTo>
                    <a:pt x="21397" y="12022"/>
                    <a:pt x="21311" y="11651"/>
                    <a:pt x="21164" y="11389"/>
                  </a:cubicBezTo>
                  <a:lnTo>
                    <a:pt x="20270" y="9796"/>
                  </a:lnTo>
                  <a:cubicBezTo>
                    <a:pt x="19841" y="9033"/>
                    <a:pt x="19486" y="8116"/>
                    <a:pt x="19253" y="7113"/>
                  </a:cubicBezTo>
                  <a:lnTo>
                    <a:pt x="18775" y="5105"/>
                  </a:lnTo>
                  <a:cubicBezTo>
                    <a:pt x="18677" y="4691"/>
                    <a:pt x="18849" y="4211"/>
                    <a:pt x="19106" y="4211"/>
                  </a:cubicBezTo>
                  <a:lnTo>
                    <a:pt x="19106" y="4211"/>
                  </a:lnTo>
                  <a:cubicBezTo>
                    <a:pt x="19302" y="4211"/>
                    <a:pt x="19449" y="3927"/>
                    <a:pt x="19449" y="3600"/>
                  </a:cubicBezTo>
                  <a:lnTo>
                    <a:pt x="19449" y="873"/>
                  </a:lnTo>
                  <a:cubicBezTo>
                    <a:pt x="19449" y="393"/>
                    <a:pt x="19228" y="0"/>
                    <a:pt x="18959" y="0"/>
                  </a:cubicBezTo>
                  <a:lnTo>
                    <a:pt x="18285" y="0"/>
                  </a:lnTo>
                  <a:cubicBezTo>
                    <a:pt x="18101" y="0"/>
                    <a:pt x="17930" y="131"/>
                    <a:pt x="17807" y="349"/>
                  </a:cubicBezTo>
                  <a:lnTo>
                    <a:pt x="16692" y="2335"/>
                  </a:lnTo>
                  <a:cubicBezTo>
                    <a:pt x="16509" y="2662"/>
                    <a:pt x="16472" y="3142"/>
                    <a:pt x="16582" y="3535"/>
                  </a:cubicBezTo>
                  <a:lnTo>
                    <a:pt x="17783" y="8029"/>
                  </a:lnTo>
                  <a:cubicBezTo>
                    <a:pt x="17868" y="8356"/>
                    <a:pt x="17856" y="8749"/>
                    <a:pt x="17734" y="9033"/>
                  </a:cubicBezTo>
                  <a:cubicBezTo>
                    <a:pt x="17440" y="9709"/>
                    <a:pt x="16937" y="11367"/>
                    <a:pt x="16668" y="14924"/>
                  </a:cubicBezTo>
                  <a:cubicBezTo>
                    <a:pt x="16631" y="15491"/>
                    <a:pt x="16741" y="16058"/>
                    <a:pt x="16962" y="16473"/>
                  </a:cubicBezTo>
                  <a:lnTo>
                    <a:pt x="16962" y="16473"/>
                  </a:lnTo>
                  <a:cubicBezTo>
                    <a:pt x="17158" y="16822"/>
                    <a:pt x="17158" y="17367"/>
                    <a:pt x="16962" y="17716"/>
                  </a:cubicBezTo>
                  <a:lnTo>
                    <a:pt x="16472" y="18589"/>
                  </a:lnTo>
                  <a:cubicBezTo>
                    <a:pt x="16288" y="18916"/>
                    <a:pt x="16031" y="19113"/>
                    <a:pt x="15761" y="19113"/>
                  </a:cubicBezTo>
                  <a:lnTo>
                    <a:pt x="12600" y="19113"/>
                  </a:lnTo>
                  <a:cubicBezTo>
                    <a:pt x="11828" y="19113"/>
                    <a:pt x="11069" y="18480"/>
                    <a:pt x="10640" y="17324"/>
                  </a:cubicBezTo>
                  <a:cubicBezTo>
                    <a:pt x="10456" y="16844"/>
                    <a:pt x="10334" y="16276"/>
                    <a:pt x="10334" y="15622"/>
                  </a:cubicBezTo>
                  <a:cubicBezTo>
                    <a:pt x="10334" y="13811"/>
                    <a:pt x="11988" y="11455"/>
                    <a:pt x="12502" y="10756"/>
                  </a:cubicBezTo>
                  <a:cubicBezTo>
                    <a:pt x="12600" y="10625"/>
                    <a:pt x="12649" y="10451"/>
                    <a:pt x="12649" y="10233"/>
                  </a:cubicBezTo>
                  <a:lnTo>
                    <a:pt x="12649" y="10233"/>
                  </a:lnTo>
                  <a:cubicBezTo>
                    <a:pt x="12649" y="9862"/>
                    <a:pt x="12490" y="9578"/>
                    <a:pt x="12282" y="9578"/>
                  </a:cubicBezTo>
                  <a:lnTo>
                    <a:pt x="4232" y="964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DE3E131-78A6-401B-8AC7-6E4CE2C71059}"/>
                </a:ext>
              </a:extLst>
            </p:cNvPr>
            <p:cNvSpPr/>
            <p:nvPr/>
          </p:nvSpPr>
          <p:spPr>
            <a:xfrm>
              <a:off x="44856400" y="10033000"/>
              <a:ext cx="703352" cy="4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0559" extrusionOk="0">
                  <a:moveTo>
                    <a:pt x="1852" y="20559"/>
                  </a:moveTo>
                  <a:cubicBezTo>
                    <a:pt x="679" y="20559"/>
                    <a:pt x="-191" y="18737"/>
                    <a:pt x="36" y="16786"/>
                  </a:cubicBezTo>
                  <a:cubicBezTo>
                    <a:pt x="641" y="11320"/>
                    <a:pt x="2570" y="1822"/>
                    <a:pt x="8547" y="260"/>
                  </a:cubicBezTo>
                  <a:cubicBezTo>
                    <a:pt x="13579" y="-1041"/>
                    <a:pt x="17853" y="2798"/>
                    <a:pt x="20463" y="6116"/>
                  </a:cubicBezTo>
                  <a:cubicBezTo>
                    <a:pt x="21409" y="7287"/>
                    <a:pt x="20879" y="9889"/>
                    <a:pt x="19707" y="9759"/>
                  </a:cubicBezTo>
                  <a:cubicBezTo>
                    <a:pt x="15167" y="9304"/>
                    <a:pt x="7602" y="10084"/>
                    <a:pt x="4727" y="18802"/>
                  </a:cubicBezTo>
                  <a:cubicBezTo>
                    <a:pt x="4386" y="19843"/>
                    <a:pt x="3781" y="20559"/>
                    <a:pt x="3062" y="20559"/>
                  </a:cubicBezTo>
                  <a:lnTo>
                    <a:pt x="1852" y="205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7D2FA9A-70E2-45B8-BCD9-0A5067890D4F}"/>
                </a:ext>
              </a:extLst>
            </p:cNvPr>
            <p:cNvSpPr/>
            <p:nvPr/>
          </p:nvSpPr>
          <p:spPr>
            <a:xfrm>
              <a:off x="43053000" y="9893299"/>
              <a:ext cx="899161" cy="46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5" extrusionOk="0">
                  <a:moveTo>
                    <a:pt x="12325" y="0"/>
                  </a:moveTo>
                  <a:cubicBezTo>
                    <a:pt x="6834" y="0"/>
                    <a:pt x="0" y="11098"/>
                    <a:pt x="0" y="16349"/>
                  </a:cubicBezTo>
                  <a:cubicBezTo>
                    <a:pt x="0" y="21600"/>
                    <a:pt x="19098" y="19651"/>
                    <a:pt x="19098" y="19651"/>
                  </a:cubicBezTo>
                  <a:cubicBezTo>
                    <a:pt x="19098" y="19651"/>
                    <a:pt x="21600" y="17161"/>
                    <a:pt x="21600" y="11585"/>
                  </a:cubicBezTo>
                  <a:cubicBezTo>
                    <a:pt x="21600" y="6009"/>
                    <a:pt x="17847" y="0"/>
                    <a:pt x="12325" y="0"/>
                  </a:cubicBezTo>
                  <a:close/>
                  <a:moveTo>
                    <a:pt x="15376" y="15591"/>
                  </a:moveTo>
                  <a:lnTo>
                    <a:pt x="2715" y="15591"/>
                  </a:lnTo>
                  <a:cubicBezTo>
                    <a:pt x="2563" y="15591"/>
                    <a:pt x="2441" y="15374"/>
                    <a:pt x="2441" y="15104"/>
                  </a:cubicBezTo>
                  <a:cubicBezTo>
                    <a:pt x="2441" y="14833"/>
                    <a:pt x="2563" y="14617"/>
                    <a:pt x="2715" y="14617"/>
                  </a:cubicBezTo>
                  <a:lnTo>
                    <a:pt x="15376" y="14617"/>
                  </a:lnTo>
                  <a:cubicBezTo>
                    <a:pt x="15529" y="14617"/>
                    <a:pt x="15651" y="14833"/>
                    <a:pt x="15651" y="15104"/>
                  </a:cubicBezTo>
                  <a:cubicBezTo>
                    <a:pt x="15651" y="15374"/>
                    <a:pt x="15529" y="15591"/>
                    <a:pt x="15376" y="15591"/>
                  </a:cubicBezTo>
                  <a:close/>
                  <a:moveTo>
                    <a:pt x="16566" y="13480"/>
                  </a:moveTo>
                  <a:lnTo>
                    <a:pt x="3905" y="13480"/>
                  </a:lnTo>
                  <a:cubicBezTo>
                    <a:pt x="3753" y="13480"/>
                    <a:pt x="3631" y="13263"/>
                    <a:pt x="3631" y="12992"/>
                  </a:cubicBezTo>
                  <a:cubicBezTo>
                    <a:pt x="3631" y="12722"/>
                    <a:pt x="3753" y="12505"/>
                    <a:pt x="3905" y="12505"/>
                  </a:cubicBezTo>
                  <a:lnTo>
                    <a:pt x="16566" y="12505"/>
                  </a:lnTo>
                  <a:cubicBezTo>
                    <a:pt x="16719" y="12505"/>
                    <a:pt x="16841" y="12722"/>
                    <a:pt x="16841" y="12992"/>
                  </a:cubicBezTo>
                  <a:cubicBezTo>
                    <a:pt x="16841" y="13263"/>
                    <a:pt x="16688" y="13480"/>
                    <a:pt x="16566" y="13480"/>
                  </a:cubicBezTo>
                  <a:close/>
                  <a:moveTo>
                    <a:pt x="17695" y="11423"/>
                  </a:moveTo>
                  <a:lnTo>
                    <a:pt x="5034" y="11423"/>
                  </a:lnTo>
                  <a:cubicBezTo>
                    <a:pt x="4881" y="11423"/>
                    <a:pt x="4759" y="11206"/>
                    <a:pt x="4759" y="10935"/>
                  </a:cubicBezTo>
                  <a:cubicBezTo>
                    <a:pt x="4759" y="10665"/>
                    <a:pt x="4881" y="10448"/>
                    <a:pt x="5034" y="10448"/>
                  </a:cubicBezTo>
                  <a:lnTo>
                    <a:pt x="17695" y="10448"/>
                  </a:lnTo>
                  <a:cubicBezTo>
                    <a:pt x="17847" y="10448"/>
                    <a:pt x="17969" y="10665"/>
                    <a:pt x="17969" y="10935"/>
                  </a:cubicBezTo>
                  <a:cubicBezTo>
                    <a:pt x="17969" y="11206"/>
                    <a:pt x="17847" y="11423"/>
                    <a:pt x="17695" y="1142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Oval">
              <a:extLst>
                <a:ext uri="{FF2B5EF4-FFF2-40B4-BE49-F238E27FC236}">
                  <a16:creationId xmlns:a16="http://schemas.microsoft.com/office/drawing/2014/main" id="{FD3A723D-42DB-4FBB-A3ED-9A7ED6885D5C}"/>
                </a:ext>
              </a:extLst>
            </p:cNvPr>
            <p:cNvSpPr/>
            <p:nvPr/>
          </p:nvSpPr>
          <p:spPr>
            <a:xfrm>
              <a:off x="44945300" y="9271000"/>
              <a:ext cx="53343" cy="205741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4B4AB233-A0F6-4AFB-8F28-D26A8CAB5E30}"/>
                </a:ext>
              </a:extLst>
            </p:cNvPr>
            <p:cNvSpPr/>
            <p:nvPr/>
          </p:nvSpPr>
          <p:spPr>
            <a:xfrm>
              <a:off x="44754800" y="9359900"/>
              <a:ext cx="101600" cy="101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A7F23EB-C011-4C21-AC33-6B68567BC455}"/>
                </a:ext>
              </a:extLst>
            </p:cNvPr>
            <p:cNvSpPr/>
            <p:nvPr/>
          </p:nvSpPr>
          <p:spPr>
            <a:xfrm>
              <a:off x="44615100" y="9372599"/>
              <a:ext cx="226510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641" extrusionOk="0">
                  <a:moveTo>
                    <a:pt x="19638" y="11236"/>
                  </a:moveTo>
                  <a:lnTo>
                    <a:pt x="4058" y="20389"/>
                  </a:lnTo>
                  <a:cubicBezTo>
                    <a:pt x="2878" y="21121"/>
                    <a:pt x="1697" y="20206"/>
                    <a:pt x="1225" y="18375"/>
                  </a:cubicBezTo>
                  <a:lnTo>
                    <a:pt x="163" y="13799"/>
                  </a:lnTo>
                  <a:cubicBezTo>
                    <a:pt x="-309" y="11968"/>
                    <a:pt x="281" y="10138"/>
                    <a:pt x="1462" y="9406"/>
                  </a:cubicBezTo>
                  <a:lnTo>
                    <a:pt x="17042" y="253"/>
                  </a:lnTo>
                  <a:cubicBezTo>
                    <a:pt x="18222" y="-479"/>
                    <a:pt x="19403" y="436"/>
                    <a:pt x="19875" y="2267"/>
                  </a:cubicBezTo>
                  <a:lnTo>
                    <a:pt x="20937" y="6843"/>
                  </a:lnTo>
                  <a:cubicBezTo>
                    <a:pt x="21291" y="8490"/>
                    <a:pt x="20819" y="10504"/>
                    <a:pt x="19638" y="1123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691B782-CD6F-48F8-AA44-2E8B6EDF2EAF}"/>
              </a:ext>
            </a:extLst>
          </p:cNvPr>
          <p:cNvSpPr txBox="1"/>
          <p:nvPr/>
        </p:nvSpPr>
        <p:spPr>
          <a:xfrm>
            <a:off x="5344242" y="4853126"/>
            <a:ext cx="180067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8ABD00-0301-46D4-8EF4-DC3B4A35CAE1}"/>
              </a:ext>
            </a:extLst>
          </p:cNvPr>
          <p:cNvSpPr txBox="1"/>
          <p:nvPr/>
        </p:nvSpPr>
        <p:spPr>
          <a:xfrm>
            <a:off x="1045475" y="5424838"/>
            <a:ext cx="5954263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8D8D0FC-6B5E-4FF5-9289-65E473A11A50}"/>
              </a:ext>
            </a:extLst>
          </p:cNvPr>
          <p:cNvSpPr/>
          <p:nvPr/>
        </p:nvSpPr>
        <p:spPr>
          <a:xfrm>
            <a:off x="-22860" y="1343590"/>
            <a:ext cx="1002276" cy="1672055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EDCA00F-6A90-4D39-A78D-8F7A097465AB}"/>
              </a:ext>
            </a:extLst>
          </p:cNvPr>
          <p:cNvSpPr/>
          <p:nvPr/>
        </p:nvSpPr>
        <p:spPr>
          <a:xfrm>
            <a:off x="-22860" y="3049313"/>
            <a:ext cx="1002276" cy="1672055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C9DC4F8-5252-4F7C-8911-D0F10874C487}"/>
              </a:ext>
            </a:extLst>
          </p:cNvPr>
          <p:cNvSpPr/>
          <p:nvPr/>
        </p:nvSpPr>
        <p:spPr>
          <a:xfrm>
            <a:off x="-22860" y="4755035"/>
            <a:ext cx="1002276" cy="1672055"/>
          </a:xfrm>
          <a:custGeom>
            <a:avLst/>
            <a:gdLst>
              <a:gd name="connsiteX0" fmla="*/ 423096 w 1002276"/>
              <a:gd name="connsiteY0" fmla="*/ 987 h 1672055"/>
              <a:gd name="connsiteX1" fmla="*/ 517630 w 1002276"/>
              <a:gd name="connsiteY1" fmla="*/ 22615 h 1672055"/>
              <a:gd name="connsiteX2" fmla="*/ 696006 w 1002276"/>
              <a:gd name="connsiteY2" fmla="*/ 227145 h 1672055"/>
              <a:gd name="connsiteX3" fmla="*/ 696977 w 1002276"/>
              <a:gd name="connsiteY3" fmla="*/ 227510 h 1672055"/>
              <a:gd name="connsiteX4" fmla="*/ 772401 w 1002276"/>
              <a:gd name="connsiteY4" fmla="*/ 255842 h 1672055"/>
              <a:gd name="connsiteX5" fmla="*/ 924927 w 1002276"/>
              <a:gd name="connsiteY5" fmla="*/ 425648 h 1672055"/>
              <a:gd name="connsiteX6" fmla="*/ 914680 w 1002276"/>
              <a:gd name="connsiteY6" fmla="*/ 640894 h 1672055"/>
              <a:gd name="connsiteX7" fmla="*/ 989529 w 1002276"/>
              <a:gd name="connsiteY7" fmla="*/ 970002 h 1672055"/>
              <a:gd name="connsiteX8" fmla="*/ 638901 w 1002276"/>
              <a:gd name="connsiteY8" fmla="*/ 1258085 h 1672055"/>
              <a:gd name="connsiteX9" fmla="*/ 513382 w 1002276"/>
              <a:gd name="connsiteY9" fmla="*/ 1504937 h 1672055"/>
              <a:gd name="connsiteX10" fmla="*/ 86030 w 1002276"/>
              <a:gd name="connsiteY10" fmla="*/ 1534825 h 1672055"/>
              <a:gd name="connsiteX11" fmla="*/ 40482 w 1002276"/>
              <a:gd name="connsiteY11" fmla="*/ 1626809 h 1672055"/>
              <a:gd name="connsiteX12" fmla="*/ 0 w 1002276"/>
              <a:gd name="connsiteY12" fmla="*/ 1672055 h 1672055"/>
              <a:gd name="connsiteX13" fmla="*/ 0 w 1002276"/>
              <a:gd name="connsiteY13" fmla="*/ 5148 h 1672055"/>
              <a:gd name="connsiteX14" fmla="*/ 18610 w 1002276"/>
              <a:gd name="connsiteY14" fmla="*/ 7874 h 1672055"/>
              <a:gd name="connsiteX15" fmla="*/ 114499 w 1002276"/>
              <a:gd name="connsiteY15" fmla="*/ 50674 h 1672055"/>
              <a:gd name="connsiteX16" fmla="*/ 162886 w 1002276"/>
              <a:gd name="connsiteY16" fmla="*/ 94856 h 1672055"/>
              <a:gd name="connsiteX17" fmla="*/ 165877 w 1002276"/>
              <a:gd name="connsiteY17" fmla="*/ 97587 h 1672055"/>
              <a:gd name="connsiteX18" fmla="*/ 423096 w 1002276"/>
              <a:gd name="connsiteY18" fmla="*/ 987 h 167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276" h="1672055">
                <a:moveTo>
                  <a:pt x="423096" y="987"/>
                </a:moveTo>
                <a:cubicBezTo>
                  <a:pt x="455074" y="3456"/>
                  <a:pt x="486985" y="10580"/>
                  <a:pt x="517630" y="22615"/>
                </a:cubicBezTo>
                <a:cubicBezTo>
                  <a:pt x="611035" y="59285"/>
                  <a:pt x="678012" y="136057"/>
                  <a:pt x="696006" y="227145"/>
                </a:cubicBezTo>
                <a:lnTo>
                  <a:pt x="696977" y="227510"/>
                </a:lnTo>
                <a:lnTo>
                  <a:pt x="772401" y="255842"/>
                </a:lnTo>
                <a:cubicBezTo>
                  <a:pt x="843767" y="292688"/>
                  <a:pt x="898686" y="352810"/>
                  <a:pt x="924927" y="425648"/>
                </a:cubicBezTo>
                <a:cubicBezTo>
                  <a:pt x="950355" y="496141"/>
                  <a:pt x="946731" y="572704"/>
                  <a:pt x="914680" y="640894"/>
                </a:cubicBezTo>
                <a:cubicBezTo>
                  <a:pt x="993465" y="734411"/>
                  <a:pt x="1021018" y="855639"/>
                  <a:pt x="989529" y="970002"/>
                </a:cubicBezTo>
                <a:cubicBezTo>
                  <a:pt x="947669" y="1122039"/>
                  <a:pt x="809092" y="1235899"/>
                  <a:pt x="638901" y="1258085"/>
                </a:cubicBezTo>
                <a:cubicBezTo>
                  <a:pt x="638088" y="1352983"/>
                  <a:pt x="592292" y="1442983"/>
                  <a:pt x="513382" y="1504937"/>
                </a:cubicBezTo>
                <a:cubicBezTo>
                  <a:pt x="393486" y="1599081"/>
                  <a:pt x="220296" y="1611179"/>
                  <a:pt x="86030" y="1534825"/>
                </a:cubicBezTo>
                <a:cubicBezTo>
                  <a:pt x="75174" y="1567612"/>
                  <a:pt x="59765" y="1598469"/>
                  <a:pt x="40482" y="1626809"/>
                </a:cubicBezTo>
                <a:lnTo>
                  <a:pt x="0" y="1672055"/>
                </a:lnTo>
                <a:lnTo>
                  <a:pt x="0" y="5148"/>
                </a:lnTo>
                <a:lnTo>
                  <a:pt x="18610" y="7874"/>
                </a:lnTo>
                <a:cubicBezTo>
                  <a:pt x="53235" y="16216"/>
                  <a:pt x="85859" y="30729"/>
                  <a:pt x="114499" y="50674"/>
                </a:cubicBezTo>
                <a:lnTo>
                  <a:pt x="162886" y="94856"/>
                </a:lnTo>
                <a:lnTo>
                  <a:pt x="165877" y="97587"/>
                </a:lnTo>
                <a:cubicBezTo>
                  <a:pt x="230636" y="28078"/>
                  <a:pt x="327165" y="-6418"/>
                  <a:pt x="423096" y="987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87271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233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Vespa Chart – Slide Template</vt:lpstr>
      <vt:lpstr>Vespa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Vespa Chart</dc:title>
  <dc:creator>PresentationGO.com</dc:creator>
  <dc:description>© Copyright PresentationGO.com</dc:description>
  <dcterms:created xsi:type="dcterms:W3CDTF">2014-11-26T05:14:11Z</dcterms:created>
  <dcterms:modified xsi:type="dcterms:W3CDTF">2021-08-31T16:56:08Z</dcterms:modified>
  <cp:category>Charts &amp; Diagrams</cp:category>
</cp:coreProperties>
</file>