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960" y="19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16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Virus Infographic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FE4024B-EF28-4140-88CF-06A8D7BF145B}"/>
              </a:ext>
            </a:extLst>
          </p:cNvPr>
          <p:cNvGrpSpPr/>
          <p:nvPr/>
        </p:nvGrpSpPr>
        <p:grpSpPr>
          <a:xfrm>
            <a:off x="8470515" y="964092"/>
            <a:ext cx="2532203" cy="1105487"/>
            <a:chOff x="8921977" y="1528280"/>
            <a:chExt cx="2926080" cy="110548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6BED184-E104-4EB7-BED4-9AB364D55F6B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01.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DDBB3E8-7B79-4596-8D12-727FAAC2AF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ED0A089-E1CF-42F5-A235-46BE3E0E8BCC}"/>
              </a:ext>
            </a:extLst>
          </p:cNvPr>
          <p:cNvGrpSpPr/>
          <p:nvPr/>
        </p:nvGrpSpPr>
        <p:grpSpPr>
          <a:xfrm>
            <a:off x="9056286" y="2289972"/>
            <a:ext cx="2532203" cy="1105487"/>
            <a:chOff x="8921977" y="1528280"/>
            <a:chExt cx="2926080" cy="110548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9A96A80-D50D-4C2C-844C-601597E4EAF6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02.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01A58B1-2D36-4766-B174-AED55E3986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813A0EF-76E3-4297-93FC-EBC90D14C4AD}"/>
              </a:ext>
            </a:extLst>
          </p:cNvPr>
          <p:cNvGrpSpPr/>
          <p:nvPr/>
        </p:nvGrpSpPr>
        <p:grpSpPr>
          <a:xfrm>
            <a:off x="9056286" y="3615852"/>
            <a:ext cx="2532203" cy="1105487"/>
            <a:chOff x="8921977" y="1528280"/>
            <a:chExt cx="2926080" cy="11054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6139C28-E43E-4189-902E-843DC36D49CA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03.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4A72A42-982F-43A4-85F6-F627A84350A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C6A7EB-0FF2-4E83-9908-8CFB38C0DCD6}"/>
              </a:ext>
            </a:extLst>
          </p:cNvPr>
          <p:cNvGrpSpPr/>
          <p:nvPr/>
        </p:nvGrpSpPr>
        <p:grpSpPr>
          <a:xfrm>
            <a:off x="8470515" y="4941732"/>
            <a:ext cx="2532203" cy="1105487"/>
            <a:chOff x="8921977" y="1528280"/>
            <a:chExt cx="2926080" cy="110548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5B1A73D-5636-4A3B-9A7A-A7B1217E3F3B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04.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E29665C-1564-4780-9B97-34A9E66DAF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2DAE6F7-7CE3-4BC8-BC7E-7AA95E0F5E01}"/>
              </a:ext>
            </a:extLst>
          </p:cNvPr>
          <p:cNvGrpSpPr/>
          <p:nvPr/>
        </p:nvGrpSpPr>
        <p:grpSpPr>
          <a:xfrm>
            <a:off x="1185700" y="964092"/>
            <a:ext cx="2532203" cy="1105487"/>
            <a:chOff x="8921977" y="1528280"/>
            <a:chExt cx="2926080" cy="11054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9C0877-960A-4C07-A948-4334AE38157D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08.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4F51AC-CBD7-4414-9762-AB509B46F6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22DF67-E05A-40B2-86A3-B3AD228CE222}"/>
              </a:ext>
            </a:extLst>
          </p:cNvPr>
          <p:cNvGrpSpPr/>
          <p:nvPr/>
        </p:nvGrpSpPr>
        <p:grpSpPr>
          <a:xfrm>
            <a:off x="625518" y="2289972"/>
            <a:ext cx="2532203" cy="1105487"/>
            <a:chOff x="8921977" y="1528280"/>
            <a:chExt cx="2926080" cy="110548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2B425-2B5D-486A-B6F4-735481A8B35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07.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35CFCD-72F2-4D77-B099-3490116309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DE963CA-3F96-4EA9-B25C-1648571CDF6B}"/>
              </a:ext>
            </a:extLst>
          </p:cNvPr>
          <p:cNvGrpSpPr/>
          <p:nvPr/>
        </p:nvGrpSpPr>
        <p:grpSpPr>
          <a:xfrm>
            <a:off x="625518" y="3615852"/>
            <a:ext cx="2532203" cy="1105487"/>
            <a:chOff x="8921977" y="1528280"/>
            <a:chExt cx="2926080" cy="11054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A36B901-6626-4C7F-A798-D91A50C2AFFF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06.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039B5B-D3F0-4B92-839A-23D694F1FE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5B5AA2C-7634-4828-BF53-26F24C9E022A}"/>
              </a:ext>
            </a:extLst>
          </p:cNvPr>
          <p:cNvGrpSpPr/>
          <p:nvPr/>
        </p:nvGrpSpPr>
        <p:grpSpPr>
          <a:xfrm>
            <a:off x="1185700" y="4941732"/>
            <a:ext cx="2532203" cy="1105487"/>
            <a:chOff x="8921977" y="1528280"/>
            <a:chExt cx="2926080" cy="11054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50F9159-ABBA-44B2-BE32-A3BDD1829736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05.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22F73DF-90D3-49BD-B3A0-D0B44BB85F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1B88B9D-42BF-482C-8680-027AA029B085}"/>
              </a:ext>
            </a:extLst>
          </p:cNvPr>
          <p:cNvGrpSpPr/>
          <p:nvPr/>
        </p:nvGrpSpPr>
        <p:grpSpPr>
          <a:xfrm>
            <a:off x="3884915" y="1344800"/>
            <a:ext cx="4422170" cy="4425694"/>
            <a:chOff x="1841500" y="1181100"/>
            <a:chExt cx="4753631" cy="475742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6031D5-BB62-4C5E-AEDB-0149F68727E7}"/>
                </a:ext>
              </a:extLst>
            </p:cNvPr>
            <p:cNvSpPr/>
            <p:nvPr/>
          </p:nvSpPr>
          <p:spPr>
            <a:xfrm>
              <a:off x="2410628" y="1752124"/>
              <a:ext cx="3615375" cy="361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58" extrusionOk="0">
                  <a:moveTo>
                    <a:pt x="21203" y="13956"/>
                  </a:moveTo>
                  <a:cubicBezTo>
                    <a:pt x="21085" y="13905"/>
                    <a:pt x="20944" y="13956"/>
                    <a:pt x="20796" y="14082"/>
                  </a:cubicBezTo>
                  <a:cubicBezTo>
                    <a:pt x="20522" y="14304"/>
                    <a:pt x="20152" y="14371"/>
                    <a:pt x="19826" y="14230"/>
                  </a:cubicBezTo>
                  <a:lnTo>
                    <a:pt x="18479" y="13646"/>
                  </a:lnTo>
                  <a:cubicBezTo>
                    <a:pt x="18057" y="13460"/>
                    <a:pt x="17843" y="13002"/>
                    <a:pt x="17954" y="12565"/>
                  </a:cubicBezTo>
                  <a:cubicBezTo>
                    <a:pt x="18102" y="11987"/>
                    <a:pt x="18176" y="11380"/>
                    <a:pt x="18176" y="10759"/>
                  </a:cubicBezTo>
                  <a:cubicBezTo>
                    <a:pt x="18176" y="10152"/>
                    <a:pt x="18102" y="9559"/>
                    <a:pt x="17961" y="8989"/>
                  </a:cubicBezTo>
                  <a:cubicBezTo>
                    <a:pt x="17850" y="8545"/>
                    <a:pt x="18094" y="8086"/>
                    <a:pt x="18524" y="7916"/>
                  </a:cubicBezTo>
                  <a:lnTo>
                    <a:pt x="19886" y="7376"/>
                  </a:lnTo>
                  <a:cubicBezTo>
                    <a:pt x="20211" y="7243"/>
                    <a:pt x="20582" y="7317"/>
                    <a:pt x="20848" y="7553"/>
                  </a:cubicBezTo>
                  <a:cubicBezTo>
                    <a:pt x="20989" y="7679"/>
                    <a:pt x="21137" y="7731"/>
                    <a:pt x="21248" y="7687"/>
                  </a:cubicBezTo>
                  <a:cubicBezTo>
                    <a:pt x="21507" y="7583"/>
                    <a:pt x="21529" y="7035"/>
                    <a:pt x="21300" y="6465"/>
                  </a:cubicBezTo>
                  <a:cubicBezTo>
                    <a:pt x="21070" y="5888"/>
                    <a:pt x="20678" y="5503"/>
                    <a:pt x="20426" y="5607"/>
                  </a:cubicBezTo>
                  <a:cubicBezTo>
                    <a:pt x="20308" y="5651"/>
                    <a:pt x="20241" y="5792"/>
                    <a:pt x="20226" y="5984"/>
                  </a:cubicBezTo>
                  <a:cubicBezTo>
                    <a:pt x="20189" y="6339"/>
                    <a:pt x="19975" y="6643"/>
                    <a:pt x="19641" y="6776"/>
                  </a:cubicBezTo>
                  <a:lnTo>
                    <a:pt x="18250" y="7324"/>
                  </a:lnTo>
                  <a:cubicBezTo>
                    <a:pt x="17828" y="7494"/>
                    <a:pt x="17347" y="7324"/>
                    <a:pt x="17110" y="6932"/>
                  </a:cubicBezTo>
                  <a:cubicBezTo>
                    <a:pt x="16495" y="5910"/>
                    <a:pt x="15637" y="5044"/>
                    <a:pt x="14615" y="4422"/>
                  </a:cubicBezTo>
                  <a:cubicBezTo>
                    <a:pt x="14216" y="4178"/>
                    <a:pt x="14053" y="3682"/>
                    <a:pt x="14238" y="3260"/>
                  </a:cubicBezTo>
                  <a:lnTo>
                    <a:pt x="14830" y="1891"/>
                  </a:lnTo>
                  <a:cubicBezTo>
                    <a:pt x="14971" y="1565"/>
                    <a:pt x="15281" y="1358"/>
                    <a:pt x="15637" y="1335"/>
                  </a:cubicBezTo>
                  <a:cubicBezTo>
                    <a:pt x="15829" y="1321"/>
                    <a:pt x="15962" y="1261"/>
                    <a:pt x="16014" y="1143"/>
                  </a:cubicBezTo>
                  <a:cubicBezTo>
                    <a:pt x="16125" y="891"/>
                    <a:pt x="15755" y="484"/>
                    <a:pt x="15185" y="240"/>
                  </a:cubicBezTo>
                  <a:cubicBezTo>
                    <a:pt x="14615" y="-4"/>
                    <a:pt x="14067" y="-4"/>
                    <a:pt x="13956" y="255"/>
                  </a:cubicBezTo>
                  <a:cubicBezTo>
                    <a:pt x="13905" y="373"/>
                    <a:pt x="13956" y="514"/>
                    <a:pt x="14082" y="662"/>
                  </a:cubicBezTo>
                  <a:cubicBezTo>
                    <a:pt x="14304" y="936"/>
                    <a:pt x="14371" y="1306"/>
                    <a:pt x="14230" y="1632"/>
                  </a:cubicBezTo>
                  <a:lnTo>
                    <a:pt x="13623" y="3031"/>
                  </a:lnTo>
                  <a:cubicBezTo>
                    <a:pt x="13438" y="3453"/>
                    <a:pt x="12987" y="3667"/>
                    <a:pt x="12543" y="3556"/>
                  </a:cubicBezTo>
                  <a:cubicBezTo>
                    <a:pt x="11965" y="3415"/>
                    <a:pt x="11366" y="3334"/>
                    <a:pt x="10751" y="3334"/>
                  </a:cubicBezTo>
                  <a:cubicBezTo>
                    <a:pt x="10152" y="3334"/>
                    <a:pt x="9567" y="3408"/>
                    <a:pt x="9012" y="3541"/>
                  </a:cubicBezTo>
                  <a:cubicBezTo>
                    <a:pt x="8568" y="3645"/>
                    <a:pt x="8109" y="3408"/>
                    <a:pt x="7938" y="2979"/>
                  </a:cubicBezTo>
                  <a:lnTo>
                    <a:pt x="7383" y="1572"/>
                  </a:lnTo>
                  <a:cubicBezTo>
                    <a:pt x="7250" y="1247"/>
                    <a:pt x="7324" y="876"/>
                    <a:pt x="7561" y="610"/>
                  </a:cubicBezTo>
                  <a:cubicBezTo>
                    <a:pt x="7687" y="469"/>
                    <a:pt x="7738" y="321"/>
                    <a:pt x="7694" y="210"/>
                  </a:cubicBezTo>
                  <a:cubicBezTo>
                    <a:pt x="7590" y="-49"/>
                    <a:pt x="7043" y="-71"/>
                    <a:pt x="6473" y="158"/>
                  </a:cubicBezTo>
                  <a:cubicBezTo>
                    <a:pt x="5895" y="388"/>
                    <a:pt x="5510" y="780"/>
                    <a:pt x="5614" y="1032"/>
                  </a:cubicBezTo>
                  <a:cubicBezTo>
                    <a:pt x="5658" y="1150"/>
                    <a:pt x="5799" y="1217"/>
                    <a:pt x="5992" y="1232"/>
                  </a:cubicBezTo>
                  <a:cubicBezTo>
                    <a:pt x="6347" y="1269"/>
                    <a:pt x="6650" y="1483"/>
                    <a:pt x="6784" y="1817"/>
                  </a:cubicBezTo>
                  <a:lnTo>
                    <a:pt x="7346" y="3245"/>
                  </a:lnTo>
                  <a:cubicBezTo>
                    <a:pt x="7516" y="3667"/>
                    <a:pt x="7346" y="4148"/>
                    <a:pt x="6954" y="4385"/>
                  </a:cubicBezTo>
                  <a:cubicBezTo>
                    <a:pt x="5932" y="4992"/>
                    <a:pt x="5074" y="5843"/>
                    <a:pt x="4444" y="6850"/>
                  </a:cubicBezTo>
                  <a:cubicBezTo>
                    <a:pt x="4200" y="7243"/>
                    <a:pt x="3712" y="7405"/>
                    <a:pt x="3282" y="7220"/>
                  </a:cubicBezTo>
                  <a:lnTo>
                    <a:pt x="1891" y="6621"/>
                  </a:lnTo>
                  <a:cubicBezTo>
                    <a:pt x="1565" y="6480"/>
                    <a:pt x="1358" y="6169"/>
                    <a:pt x="1335" y="5814"/>
                  </a:cubicBezTo>
                  <a:cubicBezTo>
                    <a:pt x="1321" y="5621"/>
                    <a:pt x="1261" y="5488"/>
                    <a:pt x="1143" y="5436"/>
                  </a:cubicBezTo>
                  <a:cubicBezTo>
                    <a:pt x="891" y="5325"/>
                    <a:pt x="484" y="5695"/>
                    <a:pt x="240" y="6265"/>
                  </a:cubicBezTo>
                  <a:cubicBezTo>
                    <a:pt x="-4" y="6835"/>
                    <a:pt x="-4" y="7383"/>
                    <a:pt x="255" y="7494"/>
                  </a:cubicBezTo>
                  <a:cubicBezTo>
                    <a:pt x="373" y="7546"/>
                    <a:pt x="514" y="7494"/>
                    <a:pt x="662" y="7368"/>
                  </a:cubicBezTo>
                  <a:cubicBezTo>
                    <a:pt x="936" y="7146"/>
                    <a:pt x="1306" y="7080"/>
                    <a:pt x="1632" y="7220"/>
                  </a:cubicBezTo>
                  <a:lnTo>
                    <a:pt x="3031" y="7827"/>
                  </a:lnTo>
                  <a:cubicBezTo>
                    <a:pt x="3453" y="8012"/>
                    <a:pt x="3675" y="8471"/>
                    <a:pt x="3556" y="8915"/>
                  </a:cubicBezTo>
                  <a:cubicBezTo>
                    <a:pt x="3408" y="9508"/>
                    <a:pt x="3327" y="10122"/>
                    <a:pt x="3327" y="10759"/>
                  </a:cubicBezTo>
                  <a:cubicBezTo>
                    <a:pt x="3327" y="11343"/>
                    <a:pt x="3393" y="11913"/>
                    <a:pt x="3519" y="12454"/>
                  </a:cubicBezTo>
                  <a:cubicBezTo>
                    <a:pt x="3623" y="12898"/>
                    <a:pt x="3378" y="13349"/>
                    <a:pt x="2957" y="13520"/>
                  </a:cubicBezTo>
                  <a:lnTo>
                    <a:pt x="1572" y="14067"/>
                  </a:lnTo>
                  <a:cubicBezTo>
                    <a:pt x="1247" y="14201"/>
                    <a:pt x="876" y="14127"/>
                    <a:pt x="610" y="13890"/>
                  </a:cubicBezTo>
                  <a:cubicBezTo>
                    <a:pt x="469" y="13764"/>
                    <a:pt x="321" y="13712"/>
                    <a:pt x="210" y="13757"/>
                  </a:cubicBezTo>
                  <a:cubicBezTo>
                    <a:pt x="-49" y="13860"/>
                    <a:pt x="-71" y="14408"/>
                    <a:pt x="158" y="14978"/>
                  </a:cubicBezTo>
                  <a:cubicBezTo>
                    <a:pt x="388" y="15555"/>
                    <a:pt x="780" y="15940"/>
                    <a:pt x="1032" y="15837"/>
                  </a:cubicBezTo>
                  <a:cubicBezTo>
                    <a:pt x="1150" y="15792"/>
                    <a:pt x="1217" y="15652"/>
                    <a:pt x="1232" y="15459"/>
                  </a:cubicBezTo>
                  <a:cubicBezTo>
                    <a:pt x="1269" y="15104"/>
                    <a:pt x="1483" y="14800"/>
                    <a:pt x="1817" y="14667"/>
                  </a:cubicBezTo>
                  <a:lnTo>
                    <a:pt x="3208" y="14119"/>
                  </a:lnTo>
                  <a:cubicBezTo>
                    <a:pt x="3638" y="13949"/>
                    <a:pt x="4119" y="14119"/>
                    <a:pt x="4348" y="14519"/>
                  </a:cubicBezTo>
                  <a:cubicBezTo>
                    <a:pt x="4955" y="15555"/>
                    <a:pt x="5814" y="16421"/>
                    <a:pt x="6828" y="17058"/>
                  </a:cubicBezTo>
                  <a:cubicBezTo>
                    <a:pt x="7220" y="17302"/>
                    <a:pt x="7383" y="17791"/>
                    <a:pt x="7198" y="18220"/>
                  </a:cubicBezTo>
                  <a:lnTo>
                    <a:pt x="6613" y="19560"/>
                  </a:lnTo>
                  <a:cubicBezTo>
                    <a:pt x="6473" y="19886"/>
                    <a:pt x="6162" y="20093"/>
                    <a:pt x="5806" y="20115"/>
                  </a:cubicBezTo>
                  <a:cubicBezTo>
                    <a:pt x="5614" y="20130"/>
                    <a:pt x="5481" y="20189"/>
                    <a:pt x="5429" y="20308"/>
                  </a:cubicBezTo>
                  <a:cubicBezTo>
                    <a:pt x="5318" y="20559"/>
                    <a:pt x="5688" y="20966"/>
                    <a:pt x="6258" y="21211"/>
                  </a:cubicBezTo>
                  <a:cubicBezTo>
                    <a:pt x="6828" y="21455"/>
                    <a:pt x="7376" y="21455"/>
                    <a:pt x="7487" y="21196"/>
                  </a:cubicBezTo>
                  <a:cubicBezTo>
                    <a:pt x="7539" y="21077"/>
                    <a:pt x="7487" y="20937"/>
                    <a:pt x="7361" y="20789"/>
                  </a:cubicBezTo>
                  <a:cubicBezTo>
                    <a:pt x="7139" y="20515"/>
                    <a:pt x="7072" y="20145"/>
                    <a:pt x="7213" y="19819"/>
                  </a:cubicBezTo>
                  <a:lnTo>
                    <a:pt x="7798" y="18472"/>
                  </a:lnTo>
                  <a:cubicBezTo>
                    <a:pt x="7983" y="18050"/>
                    <a:pt x="8442" y="17828"/>
                    <a:pt x="8886" y="17946"/>
                  </a:cubicBezTo>
                  <a:cubicBezTo>
                    <a:pt x="9478" y="18102"/>
                    <a:pt x="10100" y="18183"/>
                    <a:pt x="10736" y="18183"/>
                  </a:cubicBezTo>
                  <a:cubicBezTo>
                    <a:pt x="11329" y="18183"/>
                    <a:pt x="11906" y="18117"/>
                    <a:pt x="12461" y="17983"/>
                  </a:cubicBezTo>
                  <a:cubicBezTo>
                    <a:pt x="12905" y="17880"/>
                    <a:pt x="13364" y="18117"/>
                    <a:pt x="13527" y="18546"/>
                  </a:cubicBezTo>
                  <a:lnTo>
                    <a:pt x="14060" y="19886"/>
                  </a:lnTo>
                  <a:cubicBezTo>
                    <a:pt x="14193" y="20211"/>
                    <a:pt x="14119" y="20582"/>
                    <a:pt x="13882" y="20848"/>
                  </a:cubicBezTo>
                  <a:cubicBezTo>
                    <a:pt x="13757" y="20989"/>
                    <a:pt x="13705" y="21137"/>
                    <a:pt x="13749" y="21248"/>
                  </a:cubicBezTo>
                  <a:cubicBezTo>
                    <a:pt x="13853" y="21507"/>
                    <a:pt x="14401" y="21529"/>
                    <a:pt x="14971" y="21300"/>
                  </a:cubicBezTo>
                  <a:cubicBezTo>
                    <a:pt x="15548" y="21070"/>
                    <a:pt x="15933" y="20678"/>
                    <a:pt x="15829" y="20426"/>
                  </a:cubicBezTo>
                  <a:cubicBezTo>
                    <a:pt x="15785" y="20308"/>
                    <a:pt x="15644" y="20241"/>
                    <a:pt x="15452" y="20226"/>
                  </a:cubicBezTo>
                  <a:cubicBezTo>
                    <a:pt x="15096" y="20189"/>
                    <a:pt x="14793" y="19975"/>
                    <a:pt x="14660" y="19641"/>
                  </a:cubicBezTo>
                  <a:lnTo>
                    <a:pt x="14127" y="18287"/>
                  </a:lnTo>
                  <a:cubicBezTo>
                    <a:pt x="13956" y="17865"/>
                    <a:pt x="14127" y="17376"/>
                    <a:pt x="14519" y="17147"/>
                  </a:cubicBezTo>
                  <a:cubicBezTo>
                    <a:pt x="15555" y="16532"/>
                    <a:pt x="16429" y="15666"/>
                    <a:pt x="17058" y="14637"/>
                  </a:cubicBezTo>
                  <a:cubicBezTo>
                    <a:pt x="17302" y="14238"/>
                    <a:pt x="17798" y="14075"/>
                    <a:pt x="18220" y="14260"/>
                  </a:cubicBezTo>
                  <a:lnTo>
                    <a:pt x="19545" y="14830"/>
                  </a:lnTo>
                  <a:cubicBezTo>
                    <a:pt x="19871" y="14971"/>
                    <a:pt x="20078" y="15281"/>
                    <a:pt x="20100" y="15637"/>
                  </a:cubicBezTo>
                  <a:cubicBezTo>
                    <a:pt x="20115" y="15829"/>
                    <a:pt x="20174" y="15962"/>
                    <a:pt x="20293" y="16014"/>
                  </a:cubicBezTo>
                  <a:cubicBezTo>
                    <a:pt x="20544" y="16125"/>
                    <a:pt x="20952" y="15755"/>
                    <a:pt x="21196" y="15185"/>
                  </a:cubicBezTo>
                  <a:cubicBezTo>
                    <a:pt x="21462" y="14608"/>
                    <a:pt x="21462" y="14060"/>
                    <a:pt x="21203" y="1395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09E912E-D612-42B5-8A9F-271307415D48}"/>
                </a:ext>
              </a:extLst>
            </p:cNvPr>
            <p:cNvSpPr/>
            <p:nvPr/>
          </p:nvSpPr>
          <p:spPr>
            <a:xfrm>
              <a:off x="1841500" y="1181100"/>
              <a:ext cx="4753631" cy="475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extrusionOk="0">
                  <a:moveTo>
                    <a:pt x="20965" y="9376"/>
                  </a:moveTo>
                  <a:cubicBezTo>
                    <a:pt x="20781" y="9376"/>
                    <a:pt x="20619" y="9549"/>
                    <a:pt x="20504" y="9831"/>
                  </a:cubicBezTo>
                  <a:cubicBezTo>
                    <a:pt x="20360" y="10171"/>
                    <a:pt x="20025" y="10391"/>
                    <a:pt x="19650" y="10391"/>
                  </a:cubicBezTo>
                  <a:lnTo>
                    <a:pt x="17360" y="10391"/>
                  </a:lnTo>
                  <a:cubicBezTo>
                    <a:pt x="16921" y="10391"/>
                    <a:pt x="16546" y="10085"/>
                    <a:pt x="16454" y="9658"/>
                  </a:cubicBezTo>
                  <a:cubicBezTo>
                    <a:pt x="16298" y="8926"/>
                    <a:pt x="16010" y="8246"/>
                    <a:pt x="15606" y="7646"/>
                  </a:cubicBezTo>
                  <a:cubicBezTo>
                    <a:pt x="15358" y="7277"/>
                    <a:pt x="15404" y="6787"/>
                    <a:pt x="15715" y="6470"/>
                  </a:cubicBezTo>
                  <a:lnTo>
                    <a:pt x="17354" y="4832"/>
                  </a:lnTo>
                  <a:cubicBezTo>
                    <a:pt x="17619" y="4567"/>
                    <a:pt x="18017" y="4492"/>
                    <a:pt x="18363" y="4630"/>
                  </a:cubicBezTo>
                  <a:cubicBezTo>
                    <a:pt x="18635" y="4740"/>
                    <a:pt x="18865" y="4740"/>
                    <a:pt x="18992" y="4613"/>
                  </a:cubicBezTo>
                  <a:cubicBezTo>
                    <a:pt x="19240" y="4365"/>
                    <a:pt x="18992" y="3713"/>
                    <a:pt x="18433" y="3154"/>
                  </a:cubicBezTo>
                  <a:cubicBezTo>
                    <a:pt x="17873" y="2595"/>
                    <a:pt x="17221" y="2347"/>
                    <a:pt x="16973" y="2595"/>
                  </a:cubicBezTo>
                  <a:cubicBezTo>
                    <a:pt x="16846" y="2722"/>
                    <a:pt x="16852" y="2952"/>
                    <a:pt x="16962" y="3229"/>
                  </a:cubicBezTo>
                  <a:cubicBezTo>
                    <a:pt x="17100" y="3581"/>
                    <a:pt x="17031" y="3979"/>
                    <a:pt x="16765" y="4244"/>
                  </a:cubicBezTo>
                  <a:lnTo>
                    <a:pt x="15121" y="5887"/>
                  </a:lnTo>
                  <a:cubicBezTo>
                    <a:pt x="14810" y="6199"/>
                    <a:pt x="14325" y="6245"/>
                    <a:pt x="13956" y="6003"/>
                  </a:cubicBezTo>
                  <a:cubicBezTo>
                    <a:pt x="13356" y="5610"/>
                    <a:pt x="12681" y="5328"/>
                    <a:pt x="11954" y="5178"/>
                  </a:cubicBezTo>
                  <a:cubicBezTo>
                    <a:pt x="11521" y="5092"/>
                    <a:pt x="11215" y="4711"/>
                    <a:pt x="11215" y="4273"/>
                  </a:cubicBezTo>
                  <a:lnTo>
                    <a:pt x="11215" y="1943"/>
                  </a:lnTo>
                  <a:cubicBezTo>
                    <a:pt x="11215" y="1574"/>
                    <a:pt x="11435" y="1234"/>
                    <a:pt x="11775" y="1096"/>
                  </a:cubicBezTo>
                  <a:cubicBezTo>
                    <a:pt x="12052" y="980"/>
                    <a:pt x="12225" y="819"/>
                    <a:pt x="12225" y="634"/>
                  </a:cubicBezTo>
                  <a:cubicBezTo>
                    <a:pt x="12225" y="283"/>
                    <a:pt x="11585" y="0"/>
                    <a:pt x="10800" y="0"/>
                  </a:cubicBezTo>
                  <a:cubicBezTo>
                    <a:pt x="10010" y="0"/>
                    <a:pt x="9375" y="283"/>
                    <a:pt x="9375" y="634"/>
                  </a:cubicBezTo>
                  <a:cubicBezTo>
                    <a:pt x="9375" y="819"/>
                    <a:pt x="9548" y="980"/>
                    <a:pt x="9831" y="1096"/>
                  </a:cubicBezTo>
                  <a:cubicBezTo>
                    <a:pt x="10171" y="1240"/>
                    <a:pt x="10390" y="1574"/>
                    <a:pt x="10390" y="1949"/>
                  </a:cubicBezTo>
                  <a:lnTo>
                    <a:pt x="10390" y="4278"/>
                  </a:lnTo>
                  <a:cubicBezTo>
                    <a:pt x="10390" y="4717"/>
                    <a:pt x="10079" y="5097"/>
                    <a:pt x="9652" y="5184"/>
                  </a:cubicBezTo>
                  <a:cubicBezTo>
                    <a:pt x="8925" y="5328"/>
                    <a:pt x="8250" y="5616"/>
                    <a:pt x="7650" y="6003"/>
                  </a:cubicBezTo>
                  <a:cubicBezTo>
                    <a:pt x="7281" y="6245"/>
                    <a:pt x="6796" y="6199"/>
                    <a:pt x="6485" y="5887"/>
                  </a:cubicBezTo>
                  <a:lnTo>
                    <a:pt x="4840" y="4244"/>
                  </a:lnTo>
                  <a:cubicBezTo>
                    <a:pt x="4575" y="3979"/>
                    <a:pt x="4500" y="3581"/>
                    <a:pt x="4638" y="3235"/>
                  </a:cubicBezTo>
                  <a:cubicBezTo>
                    <a:pt x="4748" y="2964"/>
                    <a:pt x="4748" y="2733"/>
                    <a:pt x="4621" y="2606"/>
                  </a:cubicBezTo>
                  <a:cubicBezTo>
                    <a:pt x="4373" y="2358"/>
                    <a:pt x="3721" y="2606"/>
                    <a:pt x="3162" y="3166"/>
                  </a:cubicBezTo>
                  <a:cubicBezTo>
                    <a:pt x="2602" y="3725"/>
                    <a:pt x="2354" y="4377"/>
                    <a:pt x="2602" y="4624"/>
                  </a:cubicBezTo>
                  <a:cubicBezTo>
                    <a:pt x="2729" y="4751"/>
                    <a:pt x="2960" y="4746"/>
                    <a:pt x="3237" y="4636"/>
                  </a:cubicBezTo>
                  <a:cubicBezTo>
                    <a:pt x="3588" y="4498"/>
                    <a:pt x="3987" y="4567"/>
                    <a:pt x="4252" y="4832"/>
                  </a:cubicBezTo>
                  <a:lnTo>
                    <a:pt x="5885" y="6464"/>
                  </a:lnTo>
                  <a:cubicBezTo>
                    <a:pt x="6202" y="6781"/>
                    <a:pt x="6242" y="7271"/>
                    <a:pt x="5994" y="7640"/>
                  </a:cubicBezTo>
                  <a:cubicBezTo>
                    <a:pt x="5590" y="8240"/>
                    <a:pt x="5302" y="8920"/>
                    <a:pt x="5146" y="9653"/>
                  </a:cubicBezTo>
                  <a:cubicBezTo>
                    <a:pt x="5054" y="10079"/>
                    <a:pt x="4679" y="10385"/>
                    <a:pt x="4240" y="10385"/>
                  </a:cubicBezTo>
                  <a:lnTo>
                    <a:pt x="1944" y="10385"/>
                  </a:lnTo>
                  <a:cubicBezTo>
                    <a:pt x="1575" y="10385"/>
                    <a:pt x="1235" y="10166"/>
                    <a:pt x="1096" y="9826"/>
                  </a:cubicBezTo>
                  <a:cubicBezTo>
                    <a:pt x="981" y="9549"/>
                    <a:pt x="819" y="9376"/>
                    <a:pt x="635" y="9376"/>
                  </a:cubicBezTo>
                  <a:cubicBezTo>
                    <a:pt x="283" y="9376"/>
                    <a:pt x="0" y="10016"/>
                    <a:pt x="0" y="10800"/>
                  </a:cubicBezTo>
                  <a:cubicBezTo>
                    <a:pt x="0" y="11590"/>
                    <a:pt x="283" y="12224"/>
                    <a:pt x="635" y="12224"/>
                  </a:cubicBezTo>
                  <a:cubicBezTo>
                    <a:pt x="819" y="12224"/>
                    <a:pt x="981" y="12051"/>
                    <a:pt x="1096" y="11769"/>
                  </a:cubicBezTo>
                  <a:cubicBezTo>
                    <a:pt x="1240" y="11429"/>
                    <a:pt x="1575" y="11209"/>
                    <a:pt x="1950" y="11209"/>
                  </a:cubicBezTo>
                  <a:lnTo>
                    <a:pt x="4223" y="11209"/>
                  </a:lnTo>
                  <a:cubicBezTo>
                    <a:pt x="4667" y="11209"/>
                    <a:pt x="5048" y="11521"/>
                    <a:pt x="5135" y="11953"/>
                  </a:cubicBezTo>
                  <a:cubicBezTo>
                    <a:pt x="5279" y="12697"/>
                    <a:pt x="5567" y="13389"/>
                    <a:pt x="5965" y="14000"/>
                  </a:cubicBezTo>
                  <a:cubicBezTo>
                    <a:pt x="6208" y="14369"/>
                    <a:pt x="6162" y="14854"/>
                    <a:pt x="5850" y="15165"/>
                  </a:cubicBezTo>
                  <a:lnTo>
                    <a:pt x="4252" y="16762"/>
                  </a:lnTo>
                  <a:cubicBezTo>
                    <a:pt x="3987" y="17027"/>
                    <a:pt x="3588" y="17102"/>
                    <a:pt x="3242" y="16964"/>
                  </a:cubicBezTo>
                  <a:cubicBezTo>
                    <a:pt x="2971" y="16854"/>
                    <a:pt x="2740" y="16854"/>
                    <a:pt x="2613" y="16981"/>
                  </a:cubicBezTo>
                  <a:cubicBezTo>
                    <a:pt x="2365" y="17229"/>
                    <a:pt x="2613" y="17881"/>
                    <a:pt x="3173" y="18440"/>
                  </a:cubicBezTo>
                  <a:cubicBezTo>
                    <a:pt x="3733" y="18999"/>
                    <a:pt x="4385" y="19247"/>
                    <a:pt x="4633" y="18999"/>
                  </a:cubicBezTo>
                  <a:cubicBezTo>
                    <a:pt x="4760" y="18873"/>
                    <a:pt x="4754" y="18642"/>
                    <a:pt x="4644" y="18365"/>
                  </a:cubicBezTo>
                  <a:cubicBezTo>
                    <a:pt x="4506" y="18013"/>
                    <a:pt x="4575" y="17616"/>
                    <a:pt x="4840" y="17350"/>
                  </a:cubicBezTo>
                  <a:lnTo>
                    <a:pt x="6427" y="15765"/>
                  </a:lnTo>
                  <a:cubicBezTo>
                    <a:pt x="6738" y="15453"/>
                    <a:pt x="7235" y="15407"/>
                    <a:pt x="7604" y="15655"/>
                  </a:cubicBezTo>
                  <a:cubicBezTo>
                    <a:pt x="8215" y="16064"/>
                    <a:pt x="8913" y="16359"/>
                    <a:pt x="9658" y="16514"/>
                  </a:cubicBezTo>
                  <a:cubicBezTo>
                    <a:pt x="10085" y="16601"/>
                    <a:pt x="10396" y="16981"/>
                    <a:pt x="10396" y="17420"/>
                  </a:cubicBezTo>
                  <a:lnTo>
                    <a:pt x="10396" y="19657"/>
                  </a:lnTo>
                  <a:cubicBezTo>
                    <a:pt x="10396" y="20026"/>
                    <a:pt x="10177" y="20366"/>
                    <a:pt x="9837" y="20504"/>
                  </a:cubicBezTo>
                  <a:cubicBezTo>
                    <a:pt x="9560" y="20620"/>
                    <a:pt x="9387" y="20781"/>
                    <a:pt x="9387" y="20966"/>
                  </a:cubicBezTo>
                  <a:cubicBezTo>
                    <a:pt x="9387" y="21317"/>
                    <a:pt x="10027" y="21600"/>
                    <a:pt x="10812" y="21600"/>
                  </a:cubicBezTo>
                  <a:cubicBezTo>
                    <a:pt x="11602" y="21600"/>
                    <a:pt x="12237" y="21317"/>
                    <a:pt x="12237" y="20966"/>
                  </a:cubicBezTo>
                  <a:cubicBezTo>
                    <a:pt x="12237" y="20781"/>
                    <a:pt x="12063" y="20620"/>
                    <a:pt x="11781" y="20504"/>
                  </a:cubicBezTo>
                  <a:cubicBezTo>
                    <a:pt x="11440" y="20360"/>
                    <a:pt x="11221" y="20026"/>
                    <a:pt x="11221" y="19651"/>
                  </a:cubicBezTo>
                  <a:lnTo>
                    <a:pt x="11221" y="17420"/>
                  </a:lnTo>
                  <a:cubicBezTo>
                    <a:pt x="11221" y="16981"/>
                    <a:pt x="11527" y="16601"/>
                    <a:pt x="11960" y="16514"/>
                  </a:cubicBezTo>
                  <a:cubicBezTo>
                    <a:pt x="12710" y="16364"/>
                    <a:pt x="13402" y="16070"/>
                    <a:pt x="14013" y="15661"/>
                  </a:cubicBezTo>
                  <a:cubicBezTo>
                    <a:pt x="14383" y="15413"/>
                    <a:pt x="14873" y="15459"/>
                    <a:pt x="15190" y="15770"/>
                  </a:cubicBezTo>
                  <a:lnTo>
                    <a:pt x="16777" y="17356"/>
                  </a:lnTo>
                  <a:cubicBezTo>
                    <a:pt x="17042" y="17621"/>
                    <a:pt x="17117" y="18019"/>
                    <a:pt x="16979" y="18365"/>
                  </a:cubicBezTo>
                  <a:cubicBezTo>
                    <a:pt x="16869" y="18636"/>
                    <a:pt x="16869" y="18867"/>
                    <a:pt x="16996" y="18994"/>
                  </a:cubicBezTo>
                  <a:cubicBezTo>
                    <a:pt x="17244" y="19242"/>
                    <a:pt x="17896" y="18994"/>
                    <a:pt x="18456" y="18434"/>
                  </a:cubicBezTo>
                  <a:cubicBezTo>
                    <a:pt x="19015" y="17875"/>
                    <a:pt x="19263" y="17223"/>
                    <a:pt x="19015" y="16976"/>
                  </a:cubicBezTo>
                  <a:cubicBezTo>
                    <a:pt x="18888" y="16849"/>
                    <a:pt x="18658" y="16854"/>
                    <a:pt x="18381" y="16964"/>
                  </a:cubicBezTo>
                  <a:cubicBezTo>
                    <a:pt x="18029" y="17102"/>
                    <a:pt x="17631" y="17033"/>
                    <a:pt x="17365" y="16768"/>
                  </a:cubicBezTo>
                  <a:lnTo>
                    <a:pt x="15750" y="15177"/>
                  </a:lnTo>
                  <a:cubicBezTo>
                    <a:pt x="15438" y="14865"/>
                    <a:pt x="15392" y="14381"/>
                    <a:pt x="15635" y="14012"/>
                  </a:cubicBezTo>
                  <a:cubicBezTo>
                    <a:pt x="16033" y="13401"/>
                    <a:pt x="16321" y="12709"/>
                    <a:pt x="16465" y="11965"/>
                  </a:cubicBezTo>
                  <a:cubicBezTo>
                    <a:pt x="16552" y="11532"/>
                    <a:pt x="16933" y="11221"/>
                    <a:pt x="17371" y="11221"/>
                  </a:cubicBezTo>
                  <a:lnTo>
                    <a:pt x="19650" y="11221"/>
                  </a:lnTo>
                  <a:cubicBezTo>
                    <a:pt x="20019" y="11221"/>
                    <a:pt x="20360" y="11440"/>
                    <a:pt x="20498" y="11780"/>
                  </a:cubicBezTo>
                  <a:cubicBezTo>
                    <a:pt x="20613" y="12057"/>
                    <a:pt x="20775" y="12230"/>
                    <a:pt x="20960" y="12230"/>
                  </a:cubicBezTo>
                  <a:cubicBezTo>
                    <a:pt x="21312" y="12230"/>
                    <a:pt x="21594" y="11590"/>
                    <a:pt x="21594" y="10806"/>
                  </a:cubicBezTo>
                  <a:cubicBezTo>
                    <a:pt x="21600" y="10016"/>
                    <a:pt x="21317" y="9376"/>
                    <a:pt x="20965" y="937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F38D2E5-E39F-4590-A589-ECDB5EE20393}"/>
              </a:ext>
            </a:extLst>
          </p:cNvPr>
          <p:cNvSpPr txBox="1"/>
          <p:nvPr/>
        </p:nvSpPr>
        <p:spPr>
          <a:xfrm>
            <a:off x="5900218" y="902537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3384BC-1914-4D40-B414-61A7300C6AF9}"/>
              </a:ext>
            </a:extLst>
          </p:cNvPr>
          <p:cNvSpPr txBox="1"/>
          <p:nvPr/>
        </p:nvSpPr>
        <p:spPr>
          <a:xfrm>
            <a:off x="7614388" y="1614436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B29DC-A6C4-4C3B-BB52-7801484D9B11}"/>
              </a:ext>
            </a:extLst>
          </p:cNvPr>
          <p:cNvSpPr txBox="1"/>
          <p:nvPr/>
        </p:nvSpPr>
        <p:spPr>
          <a:xfrm>
            <a:off x="8361319" y="3326813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9BBF46-24DE-4ECE-B819-B37D16658827}"/>
              </a:ext>
            </a:extLst>
          </p:cNvPr>
          <p:cNvSpPr txBox="1"/>
          <p:nvPr/>
        </p:nvSpPr>
        <p:spPr>
          <a:xfrm>
            <a:off x="7693807" y="4972733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A73333-AA13-46C3-A610-B6C1585E68E7}"/>
              </a:ext>
            </a:extLst>
          </p:cNvPr>
          <p:cNvSpPr txBox="1"/>
          <p:nvPr/>
        </p:nvSpPr>
        <p:spPr>
          <a:xfrm>
            <a:off x="5919871" y="5740829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C900CD-7AB4-4ABF-A54D-931C18FF2240}"/>
              </a:ext>
            </a:extLst>
          </p:cNvPr>
          <p:cNvSpPr txBox="1"/>
          <p:nvPr/>
        </p:nvSpPr>
        <p:spPr>
          <a:xfrm>
            <a:off x="4200799" y="5073317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A1CB18-C3BC-43EB-B134-2DEE24FEF6FA}"/>
              </a:ext>
            </a:extLst>
          </p:cNvPr>
          <p:cNvSpPr txBox="1"/>
          <p:nvPr/>
        </p:nvSpPr>
        <p:spPr>
          <a:xfrm>
            <a:off x="3469279" y="3354245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A8EF55-32DC-4F8A-AC36-0C41ABE75ACC}"/>
              </a:ext>
            </a:extLst>
          </p:cNvPr>
          <p:cNvSpPr txBox="1"/>
          <p:nvPr/>
        </p:nvSpPr>
        <p:spPr>
          <a:xfrm>
            <a:off x="4173367" y="1626029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08</a:t>
            </a:r>
          </a:p>
        </p:txBody>
      </p:sp>
      <p:sp>
        <p:nvSpPr>
          <p:cNvPr id="40" name="Graphic 37" descr="Needle">
            <a:extLst>
              <a:ext uri="{FF2B5EF4-FFF2-40B4-BE49-F238E27FC236}">
                <a16:creationId xmlns:a16="http://schemas.microsoft.com/office/drawing/2014/main" id="{FA4835AE-FB21-4F04-AD01-D5D9CADE5C0E}"/>
              </a:ext>
            </a:extLst>
          </p:cNvPr>
          <p:cNvSpPr/>
          <p:nvPr/>
        </p:nvSpPr>
        <p:spPr>
          <a:xfrm>
            <a:off x="5514340" y="2975986"/>
            <a:ext cx="1163320" cy="1163320"/>
          </a:xfrm>
          <a:custGeom>
            <a:avLst/>
            <a:gdLst>
              <a:gd name="connsiteX0" fmla="*/ 869582 w 1163320"/>
              <a:gd name="connsiteY0" fmla="*/ 392621 h 1163320"/>
              <a:gd name="connsiteX1" fmla="*/ 820141 w 1163320"/>
              <a:gd name="connsiteY1" fmla="*/ 343179 h 1163320"/>
              <a:gd name="connsiteX2" fmla="*/ 779424 w 1163320"/>
              <a:gd name="connsiteY2" fmla="*/ 383896 h 1163320"/>
              <a:gd name="connsiteX3" fmla="*/ 828866 w 1163320"/>
              <a:gd name="connsiteY3" fmla="*/ 433337 h 1163320"/>
              <a:gd name="connsiteX4" fmla="*/ 782333 w 1163320"/>
              <a:gd name="connsiteY4" fmla="*/ 479870 h 1163320"/>
              <a:gd name="connsiteX5" fmla="*/ 732892 w 1163320"/>
              <a:gd name="connsiteY5" fmla="*/ 430428 h 1163320"/>
              <a:gd name="connsiteX6" fmla="*/ 692175 w 1163320"/>
              <a:gd name="connsiteY6" fmla="*/ 471145 h 1163320"/>
              <a:gd name="connsiteX7" fmla="*/ 741617 w 1163320"/>
              <a:gd name="connsiteY7" fmla="*/ 520586 h 1163320"/>
              <a:gd name="connsiteX8" fmla="*/ 695084 w 1163320"/>
              <a:gd name="connsiteY8" fmla="*/ 567119 h 1163320"/>
              <a:gd name="connsiteX9" fmla="*/ 645643 w 1163320"/>
              <a:gd name="connsiteY9" fmla="*/ 517677 h 1163320"/>
              <a:gd name="connsiteX10" fmla="*/ 604926 w 1163320"/>
              <a:gd name="connsiteY10" fmla="*/ 558394 h 1163320"/>
              <a:gd name="connsiteX11" fmla="*/ 654368 w 1163320"/>
              <a:gd name="connsiteY11" fmla="*/ 607835 h 1163320"/>
              <a:gd name="connsiteX12" fmla="*/ 609289 w 1163320"/>
              <a:gd name="connsiteY12" fmla="*/ 652913 h 1163320"/>
              <a:gd name="connsiteX13" fmla="*/ 510407 w 1163320"/>
              <a:gd name="connsiteY13" fmla="*/ 554031 h 1163320"/>
              <a:gd name="connsiteX14" fmla="*/ 814324 w 1163320"/>
              <a:gd name="connsiteY14" fmla="*/ 250114 h 1163320"/>
              <a:gd name="connsiteX15" fmla="*/ 913206 w 1163320"/>
              <a:gd name="connsiteY15" fmla="*/ 348996 h 1163320"/>
              <a:gd name="connsiteX16" fmla="*/ 869582 w 1163320"/>
              <a:gd name="connsiteY16" fmla="*/ 392621 h 1163320"/>
              <a:gd name="connsiteX17" fmla="*/ 1150233 w 1163320"/>
              <a:gd name="connsiteY17" fmla="*/ 187585 h 1163320"/>
              <a:gd name="connsiteX18" fmla="*/ 975735 w 1163320"/>
              <a:gd name="connsiteY18" fmla="*/ 13087 h 1163320"/>
              <a:gd name="connsiteX19" fmla="*/ 914660 w 1163320"/>
              <a:gd name="connsiteY19" fmla="*/ 13087 h 1163320"/>
              <a:gd name="connsiteX20" fmla="*/ 914660 w 1163320"/>
              <a:gd name="connsiteY20" fmla="*/ 74162 h 1163320"/>
              <a:gd name="connsiteX21" fmla="*/ 951014 w 1163320"/>
              <a:gd name="connsiteY21" fmla="*/ 110515 h 1163320"/>
              <a:gd name="connsiteX22" fmla="*/ 873944 w 1163320"/>
              <a:gd name="connsiteY22" fmla="*/ 187585 h 1163320"/>
              <a:gd name="connsiteX23" fmla="*/ 814324 w 1163320"/>
              <a:gd name="connsiteY23" fmla="*/ 127965 h 1163320"/>
              <a:gd name="connsiteX24" fmla="*/ 786695 w 1163320"/>
              <a:gd name="connsiteY24" fmla="*/ 100336 h 1163320"/>
              <a:gd name="connsiteX25" fmla="*/ 725621 w 1163320"/>
              <a:gd name="connsiteY25" fmla="*/ 100336 h 1163320"/>
              <a:gd name="connsiteX26" fmla="*/ 725621 w 1163320"/>
              <a:gd name="connsiteY26" fmla="*/ 161411 h 1163320"/>
              <a:gd name="connsiteX27" fmla="*/ 753250 w 1163320"/>
              <a:gd name="connsiteY27" fmla="*/ 189040 h 1163320"/>
              <a:gd name="connsiteX28" fmla="*/ 369354 w 1163320"/>
              <a:gd name="connsiteY28" fmla="*/ 572935 h 1163320"/>
              <a:gd name="connsiteX29" fmla="*/ 322821 w 1163320"/>
              <a:gd name="connsiteY29" fmla="*/ 683451 h 1163320"/>
              <a:gd name="connsiteX30" fmla="*/ 330092 w 1163320"/>
              <a:gd name="connsiteY30" fmla="*/ 731437 h 1163320"/>
              <a:gd name="connsiteX31" fmla="*/ 254476 w 1163320"/>
              <a:gd name="connsiteY31" fmla="*/ 807053 h 1163320"/>
              <a:gd name="connsiteX32" fmla="*/ 238481 w 1163320"/>
              <a:gd name="connsiteY32" fmla="*/ 884123 h 1163320"/>
              <a:gd name="connsiteX33" fmla="*/ 8725 w 1163320"/>
              <a:gd name="connsiteY33" fmla="*/ 1113879 h 1163320"/>
              <a:gd name="connsiteX34" fmla="*/ 8725 w 1163320"/>
              <a:gd name="connsiteY34" fmla="*/ 1154595 h 1163320"/>
              <a:gd name="connsiteX35" fmla="*/ 29083 w 1163320"/>
              <a:gd name="connsiteY35" fmla="*/ 1163320 h 1163320"/>
              <a:gd name="connsiteX36" fmla="*/ 49441 w 1163320"/>
              <a:gd name="connsiteY36" fmla="*/ 1154595 h 1163320"/>
              <a:gd name="connsiteX37" fmla="*/ 279197 w 1163320"/>
              <a:gd name="connsiteY37" fmla="*/ 924839 h 1163320"/>
              <a:gd name="connsiteX38" fmla="*/ 356267 w 1163320"/>
              <a:gd name="connsiteY38" fmla="*/ 908844 h 1163320"/>
              <a:gd name="connsiteX39" fmla="*/ 431883 w 1163320"/>
              <a:gd name="connsiteY39" fmla="*/ 833228 h 1163320"/>
              <a:gd name="connsiteX40" fmla="*/ 479870 w 1163320"/>
              <a:gd name="connsiteY40" fmla="*/ 840499 h 1163320"/>
              <a:gd name="connsiteX41" fmla="*/ 590385 w 1163320"/>
              <a:gd name="connsiteY41" fmla="*/ 793966 h 1163320"/>
              <a:gd name="connsiteX42" fmla="*/ 974281 w 1163320"/>
              <a:gd name="connsiteY42" fmla="*/ 410070 h 1163320"/>
              <a:gd name="connsiteX43" fmla="*/ 1001909 w 1163320"/>
              <a:gd name="connsiteY43" fmla="*/ 437699 h 1163320"/>
              <a:gd name="connsiteX44" fmla="*/ 1032447 w 1163320"/>
              <a:gd name="connsiteY44" fmla="*/ 450787 h 1163320"/>
              <a:gd name="connsiteX45" fmla="*/ 1062984 w 1163320"/>
              <a:gd name="connsiteY45" fmla="*/ 437699 h 1163320"/>
              <a:gd name="connsiteX46" fmla="*/ 1062984 w 1163320"/>
              <a:gd name="connsiteY46" fmla="*/ 376625 h 1163320"/>
              <a:gd name="connsiteX47" fmla="*/ 1035355 w 1163320"/>
              <a:gd name="connsiteY47" fmla="*/ 348996 h 1163320"/>
              <a:gd name="connsiteX48" fmla="*/ 975735 w 1163320"/>
              <a:gd name="connsiteY48" fmla="*/ 289376 h 1163320"/>
              <a:gd name="connsiteX49" fmla="*/ 1052805 w 1163320"/>
              <a:gd name="connsiteY49" fmla="*/ 212306 h 1163320"/>
              <a:gd name="connsiteX50" fmla="*/ 1089158 w 1163320"/>
              <a:gd name="connsiteY50" fmla="*/ 248660 h 1163320"/>
              <a:gd name="connsiteX51" fmla="*/ 1119696 w 1163320"/>
              <a:gd name="connsiteY51" fmla="*/ 261747 h 1163320"/>
              <a:gd name="connsiteX52" fmla="*/ 1150233 w 1163320"/>
              <a:gd name="connsiteY52" fmla="*/ 248660 h 1163320"/>
              <a:gd name="connsiteX53" fmla="*/ 1150233 w 1163320"/>
              <a:gd name="connsiteY53" fmla="*/ 187585 h 116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163320" h="1163320">
                <a:moveTo>
                  <a:pt x="869582" y="392621"/>
                </a:moveTo>
                <a:lnTo>
                  <a:pt x="820141" y="343179"/>
                </a:lnTo>
                <a:lnTo>
                  <a:pt x="779424" y="383896"/>
                </a:lnTo>
                <a:lnTo>
                  <a:pt x="828866" y="433337"/>
                </a:lnTo>
                <a:lnTo>
                  <a:pt x="782333" y="479870"/>
                </a:lnTo>
                <a:lnTo>
                  <a:pt x="732892" y="430428"/>
                </a:lnTo>
                <a:lnTo>
                  <a:pt x="692175" y="471145"/>
                </a:lnTo>
                <a:lnTo>
                  <a:pt x="741617" y="520586"/>
                </a:lnTo>
                <a:lnTo>
                  <a:pt x="695084" y="567119"/>
                </a:lnTo>
                <a:lnTo>
                  <a:pt x="645643" y="517677"/>
                </a:lnTo>
                <a:lnTo>
                  <a:pt x="604926" y="558394"/>
                </a:lnTo>
                <a:lnTo>
                  <a:pt x="654368" y="607835"/>
                </a:lnTo>
                <a:lnTo>
                  <a:pt x="609289" y="652913"/>
                </a:lnTo>
                <a:lnTo>
                  <a:pt x="510407" y="554031"/>
                </a:lnTo>
                <a:lnTo>
                  <a:pt x="814324" y="250114"/>
                </a:lnTo>
                <a:lnTo>
                  <a:pt x="913206" y="348996"/>
                </a:lnTo>
                <a:lnTo>
                  <a:pt x="869582" y="392621"/>
                </a:lnTo>
                <a:close/>
                <a:moveTo>
                  <a:pt x="1150233" y="187585"/>
                </a:moveTo>
                <a:lnTo>
                  <a:pt x="975735" y="13087"/>
                </a:lnTo>
                <a:cubicBezTo>
                  <a:pt x="958285" y="-4362"/>
                  <a:pt x="930656" y="-4362"/>
                  <a:pt x="914660" y="13087"/>
                </a:cubicBezTo>
                <a:cubicBezTo>
                  <a:pt x="897211" y="30537"/>
                  <a:pt x="897211" y="58166"/>
                  <a:pt x="914660" y="74162"/>
                </a:cubicBezTo>
                <a:lnTo>
                  <a:pt x="951014" y="110515"/>
                </a:lnTo>
                <a:lnTo>
                  <a:pt x="873944" y="187585"/>
                </a:lnTo>
                <a:lnTo>
                  <a:pt x="814324" y="127965"/>
                </a:lnTo>
                <a:lnTo>
                  <a:pt x="786695" y="100336"/>
                </a:lnTo>
                <a:cubicBezTo>
                  <a:pt x="769245" y="82887"/>
                  <a:pt x="741617" y="82887"/>
                  <a:pt x="725621" y="100336"/>
                </a:cubicBezTo>
                <a:cubicBezTo>
                  <a:pt x="708171" y="117786"/>
                  <a:pt x="708171" y="145415"/>
                  <a:pt x="725621" y="161411"/>
                </a:cubicBezTo>
                <a:lnTo>
                  <a:pt x="753250" y="189040"/>
                </a:lnTo>
                <a:lnTo>
                  <a:pt x="369354" y="572935"/>
                </a:lnTo>
                <a:cubicBezTo>
                  <a:pt x="340271" y="602018"/>
                  <a:pt x="322821" y="641280"/>
                  <a:pt x="322821" y="683451"/>
                </a:cubicBezTo>
                <a:cubicBezTo>
                  <a:pt x="322821" y="699446"/>
                  <a:pt x="325730" y="715442"/>
                  <a:pt x="330092" y="731437"/>
                </a:cubicBezTo>
                <a:lnTo>
                  <a:pt x="254476" y="807053"/>
                </a:lnTo>
                <a:cubicBezTo>
                  <a:pt x="234118" y="827411"/>
                  <a:pt x="228302" y="857949"/>
                  <a:pt x="238481" y="884123"/>
                </a:cubicBezTo>
                <a:lnTo>
                  <a:pt x="8725" y="1113879"/>
                </a:lnTo>
                <a:cubicBezTo>
                  <a:pt x="-2908" y="1125512"/>
                  <a:pt x="-2908" y="1142962"/>
                  <a:pt x="8725" y="1154595"/>
                </a:cubicBezTo>
                <a:cubicBezTo>
                  <a:pt x="14541" y="1160412"/>
                  <a:pt x="21812" y="1163320"/>
                  <a:pt x="29083" y="1163320"/>
                </a:cubicBezTo>
                <a:cubicBezTo>
                  <a:pt x="36354" y="1163320"/>
                  <a:pt x="43624" y="1160412"/>
                  <a:pt x="49441" y="1154595"/>
                </a:cubicBezTo>
                <a:lnTo>
                  <a:pt x="279197" y="924839"/>
                </a:lnTo>
                <a:cubicBezTo>
                  <a:pt x="305372" y="935019"/>
                  <a:pt x="335909" y="929202"/>
                  <a:pt x="356267" y="908844"/>
                </a:cubicBezTo>
                <a:lnTo>
                  <a:pt x="431883" y="833228"/>
                </a:lnTo>
                <a:cubicBezTo>
                  <a:pt x="447878" y="837590"/>
                  <a:pt x="463874" y="840499"/>
                  <a:pt x="479870" y="840499"/>
                </a:cubicBezTo>
                <a:cubicBezTo>
                  <a:pt x="520586" y="840499"/>
                  <a:pt x="559848" y="825957"/>
                  <a:pt x="590385" y="793966"/>
                </a:cubicBezTo>
                <a:lnTo>
                  <a:pt x="974281" y="410070"/>
                </a:lnTo>
                <a:lnTo>
                  <a:pt x="1001909" y="437699"/>
                </a:lnTo>
                <a:cubicBezTo>
                  <a:pt x="1010634" y="446424"/>
                  <a:pt x="1022268" y="450787"/>
                  <a:pt x="1032447" y="450787"/>
                </a:cubicBezTo>
                <a:cubicBezTo>
                  <a:pt x="1042626" y="450787"/>
                  <a:pt x="1054259" y="446424"/>
                  <a:pt x="1062984" y="437699"/>
                </a:cubicBezTo>
                <a:cubicBezTo>
                  <a:pt x="1080434" y="420249"/>
                  <a:pt x="1080434" y="392621"/>
                  <a:pt x="1062984" y="376625"/>
                </a:cubicBezTo>
                <a:lnTo>
                  <a:pt x="1035355" y="348996"/>
                </a:lnTo>
                <a:lnTo>
                  <a:pt x="975735" y="289376"/>
                </a:lnTo>
                <a:lnTo>
                  <a:pt x="1052805" y="212306"/>
                </a:lnTo>
                <a:lnTo>
                  <a:pt x="1089158" y="248660"/>
                </a:lnTo>
                <a:cubicBezTo>
                  <a:pt x="1097883" y="257385"/>
                  <a:pt x="1109517" y="261747"/>
                  <a:pt x="1119696" y="261747"/>
                </a:cubicBezTo>
                <a:cubicBezTo>
                  <a:pt x="1129875" y="261747"/>
                  <a:pt x="1141508" y="257385"/>
                  <a:pt x="1150233" y="248660"/>
                </a:cubicBezTo>
                <a:cubicBezTo>
                  <a:pt x="1167683" y="231210"/>
                  <a:pt x="1167683" y="205035"/>
                  <a:pt x="1150233" y="187585"/>
                </a:cubicBezTo>
                <a:close/>
              </a:path>
            </a:pathLst>
          </a:custGeom>
          <a:solidFill>
            <a:srgbClr val="000000"/>
          </a:solidFill>
          <a:ln w="144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Virus Infographic – Slide Template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FE4024B-EF28-4140-88CF-06A8D7BF145B}"/>
              </a:ext>
            </a:extLst>
          </p:cNvPr>
          <p:cNvGrpSpPr/>
          <p:nvPr/>
        </p:nvGrpSpPr>
        <p:grpSpPr>
          <a:xfrm>
            <a:off x="8470515" y="964092"/>
            <a:ext cx="2532203" cy="1105487"/>
            <a:chOff x="8921977" y="1528280"/>
            <a:chExt cx="2926080" cy="1105487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6BED184-E104-4EB7-BED4-9AB364D55F6B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DDBB3E8-7B79-4596-8D12-727FAAC2AF4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ED0A089-E1CF-42F5-A235-46BE3E0E8BCC}"/>
              </a:ext>
            </a:extLst>
          </p:cNvPr>
          <p:cNvGrpSpPr/>
          <p:nvPr/>
        </p:nvGrpSpPr>
        <p:grpSpPr>
          <a:xfrm>
            <a:off x="9056286" y="2289972"/>
            <a:ext cx="2532203" cy="1105487"/>
            <a:chOff x="8921977" y="1528280"/>
            <a:chExt cx="2926080" cy="110548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9A96A80-D50D-4C2C-844C-601597E4EAF6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01A58B1-2D36-4766-B174-AED55E3986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813A0EF-76E3-4297-93FC-EBC90D14C4AD}"/>
              </a:ext>
            </a:extLst>
          </p:cNvPr>
          <p:cNvGrpSpPr/>
          <p:nvPr/>
        </p:nvGrpSpPr>
        <p:grpSpPr>
          <a:xfrm>
            <a:off x="9056286" y="3615852"/>
            <a:ext cx="2532203" cy="1105487"/>
            <a:chOff x="8921977" y="1528280"/>
            <a:chExt cx="2926080" cy="11054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6139C28-E43E-4189-902E-843DC36D49CA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4A72A42-982F-43A4-85F6-F627A84350A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CC6A7EB-0FF2-4E83-9908-8CFB38C0DCD6}"/>
              </a:ext>
            </a:extLst>
          </p:cNvPr>
          <p:cNvGrpSpPr/>
          <p:nvPr/>
        </p:nvGrpSpPr>
        <p:grpSpPr>
          <a:xfrm>
            <a:off x="8470515" y="4941732"/>
            <a:ext cx="2532203" cy="1105487"/>
            <a:chOff x="8921977" y="1528280"/>
            <a:chExt cx="2926080" cy="110548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5B1A73D-5636-4A3B-9A7A-A7B1217E3F3B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E29665C-1564-4780-9B97-34A9E66DAF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2DAE6F7-7CE3-4BC8-BC7E-7AA95E0F5E01}"/>
              </a:ext>
            </a:extLst>
          </p:cNvPr>
          <p:cNvGrpSpPr/>
          <p:nvPr/>
        </p:nvGrpSpPr>
        <p:grpSpPr>
          <a:xfrm>
            <a:off x="1185700" y="964092"/>
            <a:ext cx="2532203" cy="1105487"/>
            <a:chOff x="8921977" y="1528280"/>
            <a:chExt cx="2926080" cy="11054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49C0877-960A-4C07-A948-4334AE38157D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08.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4F51AC-CBD7-4414-9762-AB509B46F61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22DF67-E05A-40B2-86A3-B3AD228CE222}"/>
              </a:ext>
            </a:extLst>
          </p:cNvPr>
          <p:cNvGrpSpPr/>
          <p:nvPr/>
        </p:nvGrpSpPr>
        <p:grpSpPr>
          <a:xfrm>
            <a:off x="625518" y="2289972"/>
            <a:ext cx="2532203" cy="1105487"/>
            <a:chOff x="8921977" y="1528280"/>
            <a:chExt cx="2926080" cy="1105487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742B425-2B5D-486A-B6F4-735481A8B35C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07.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35CFCD-72F2-4D77-B099-34901163099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DE963CA-3F96-4EA9-B25C-1648571CDF6B}"/>
              </a:ext>
            </a:extLst>
          </p:cNvPr>
          <p:cNvGrpSpPr/>
          <p:nvPr/>
        </p:nvGrpSpPr>
        <p:grpSpPr>
          <a:xfrm>
            <a:off x="625518" y="3615852"/>
            <a:ext cx="2532203" cy="1105487"/>
            <a:chOff x="8921977" y="1528280"/>
            <a:chExt cx="2926080" cy="1105487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A36B901-6626-4C7F-A798-D91A50C2AFFF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06.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1039B5B-D3F0-4B92-839A-23D694F1FE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5B5AA2C-7634-4828-BF53-26F24C9E022A}"/>
              </a:ext>
            </a:extLst>
          </p:cNvPr>
          <p:cNvGrpSpPr/>
          <p:nvPr/>
        </p:nvGrpSpPr>
        <p:grpSpPr>
          <a:xfrm>
            <a:off x="1185700" y="4941732"/>
            <a:ext cx="2532203" cy="1105487"/>
            <a:chOff x="8921977" y="1528280"/>
            <a:chExt cx="2926080" cy="110548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50F9159-ABBA-44B2-BE32-A3BDD1829736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05. 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22F73DF-90D3-49BD-B3A0-D0B44BB85FB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1B88B9D-42BF-482C-8680-027AA029B085}"/>
              </a:ext>
            </a:extLst>
          </p:cNvPr>
          <p:cNvGrpSpPr/>
          <p:nvPr/>
        </p:nvGrpSpPr>
        <p:grpSpPr>
          <a:xfrm>
            <a:off x="3884915" y="1344800"/>
            <a:ext cx="4422170" cy="4425694"/>
            <a:chOff x="1841500" y="1181100"/>
            <a:chExt cx="4753631" cy="475742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566031D5-BB62-4C5E-AEDB-0149F68727E7}"/>
                </a:ext>
              </a:extLst>
            </p:cNvPr>
            <p:cNvSpPr/>
            <p:nvPr/>
          </p:nvSpPr>
          <p:spPr>
            <a:xfrm>
              <a:off x="2410628" y="1752124"/>
              <a:ext cx="3615375" cy="3615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58" extrusionOk="0">
                  <a:moveTo>
                    <a:pt x="21203" y="13956"/>
                  </a:moveTo>
                  <a:cubicBezTo>
                    <a:pt x="21085" y="13905"/>
                    <a:pt x="20944" y="13956"/>
                    <a:pt x="20796" y="14082"/>
                  </a:cubicBezTo>
                  <a:cubicBezTo>
                    <a:pt x="20522" y="14304"/>
                    <a:pt x="20152" y="14371"/>
                    <a:pt x="19826" y="14230"/>
                  </a:cubicBezTo>
                  <a:lnTo>
                    <a:pt x="18479" y="13646"/>
                  </a:lnTo>
                  <a:cubicBezTo>
                    <a:pt x="18057" y="13460"/>
                    <a:pt x="17843" y="13002"/>
                    <a:pt x="17954" y="12565"/>
                  </a:cubicBezTo>
                  <a:cubicBezTo>
                    <a:pt x="18102" y="11987"/>
                    <a:pt x="18176" y="11380"/>
                    <a:pt x="18176" y="10759"/>
                  </a:cubicBezTo>
                  <a:cubicBezTo>
                    <a:pt x="18176" y="10152"/>
                    <a:pt x="18102" y="9559"/>
                    <a:pt x="17961" y="8989"/>
                  </a:cubicBezTo>
                  <a:cubicBezTo>
                    <a:pt x="17850" y="8545"/>
                    <a:pt x="18094" y="8086"/>
                    <a:pt x="18524" y="7916"/>
                  </a:cubicBezTo>
                  <a:lnTo>
                    <a:pt x="19886" y="7376"/>
                  </a:lnTo>
                  <a:cubicBezTo>
                    <a:pt x="20211" y="7243"/>
                    <a:pt x="20582" y="7317"/>
                    <a:pt x="20848" y="7553"/>
                  </a:cubicBezTo>
                  <a:cubicBezTo>
                    <a:pt x="20989" y="7679"/>
                    <a:pt x="21137" y="7731"/>
                    <a:pt x="21248" y="7687"/>
                  </a:cubicBezTo>
                  <a:cubicBezTo>
                    <a:pt x="21507" y="7583"/>
                    <a:pt x="21529" y="7035"/>
                    <a:pt x="21300" y="6465"/>
                  </a:cubicBezTo>
                  <a:cubicBezTo>
                    <a:pt x="21070" y="5888"/>
                    <a:pt x="20678" y="5503"/>
                    <a:pt x="20426" y="5607"/>
                  </a:cubicBezTo>
                  <a:cubicBezTo>
                    <a:pt x="20308" y="5651"/>
                    <a:pt x="20241" y="5792"/>
                    <a:pt x="20226" y="5984"/>
                  </a:cubicBezTo>
                  <a:cubicBezTo>
                    <a:pt x="20189" y="6339"/>
                    <a:pt x="19975" y="6643"/>
                    <a:pt x="19641" y="6776"/>
                  </a:cubicBezTo>
                  <a:lnTo>
                    <a:pt x="18250" y="7324"/>
                  </a:lnTo>
                  <a:cubicBezTo>
                    <a:pt x="17828" y="7494"/>
                    <a:pt x="17347" y="7324"/>
                    <a:pt x="17110" y="6932"/>
                  </a:cubicBezTo>
                  <a:cubicBezTo>
                    <a:pt x="16495" y="5910"/>
                    <a:pt x="15637" y="5044"/>
                    <a:pt x="14615" y="4422"/>
                  </a:cubicBezTo>
                  <a:cubicBezTo>
                    <a:pt x="14216" y="4178"/>
                    <a:pt x="14053" y="3682"/>
                    <a:pt x="14238" y="3260"/>
                  </a:cubicBezTo>
                  <a:lnTo>
                    <a:pt x="14830" y="1891"/>
                  </a:lnTo>
                  <a:cubicBezTo>
                    <a:pt x="14971" y="1565"/>
                    <a:pt x="15281" y="1358"/>
                    <a:pt x="15637" y="1335"/>
                  </a:cubicBezTo>
                  <a:cubicBezTo>
                    <a:pt x="15829" y="1321"/>
                    <a:pt x="15962" y="1261"/>
                    <a:pt x="16014" y="1143"/>
                  </a:cubicBezTo>
                  <a:cubicBezTo>
                    <a:pt x="16125" y="891"/>
                    <a:pt x="15755" y="484"/>
                    <a:pt x="15185" y="240"/>
                  </a:cubicBezTo>
                  <a:cubicBezTo>
                    <a:pt x="14615" y="-4"/>
                    <a:pt x="14067" y="-4"/>
                    <a:pt x="13956" y="255"/>
                  </a:cubicBezTo>
                  <a:cubicBezTo>
                    <a:pt x="13905" y="373"/>
                    <a:pt x="13956" y="514"/>
                    <a:pt x="14082" y="662"/>
                  </a:cubicBezTo>
                  <a:cubicBezTo>
                    <a:pt x="14304" y="936"/>
                    <a:pt x="14371" y="1306"/>
                    <a:pt x="14230" y="1632"/>
                  </a:cubicBezTo>
                  <a:lnTo>
                    <a:pt x="13623" y="3031"/>
                  </a:lnTo>
                  <a:cubicBezTo>
                    <a:pt x="13438" y="3453"/>
                    <a:pt x="12987" y="3667"/>
                    <a:pt x="12543" y="3556"/>
                  </a:cubicBezTo>
                  <a:cubicBezTo>
                    <a:pt x="11965" y="3415"/>
                    <a:pt x="11366" y="3334"/>
                    <a:pt x="10751" y="3334"/>
                  </a:cubicBezTo>
                  <a:cubicBezTo>
                    <a:pt x="10152" y="3334"/>
                    <a:pt x="9567" y="3408"/>
                    <a:pt x="9012" y="3541"/>
                  </a:cubicBezTo>
                  <a:cubicBezTo>
                    <a:pt x="8568" y="3645"/>
                    <a:pt x="8109" y="3408"/>
                    <a:pt x="7938" y="2979"/>
                  </a:cubicBezTo>
                  <a:lnTo>
                    <a:pt x="7383" y="1572"/>
                  </a:lnTo>
                  <a:cubicBezTo>
                    <a:pt x="7250" y="1247"/>
                    <a:pt x="7324" y="876"/>
                    <a:pt x="7561" y="610"/>
                  </a:cubicBezTo>
                  <a:cubicBezTo>
                    <a:pt x="7687" y="469"/>
                    <a:pt x="7738" y="321"/>
                    <a:pt x="7694" y="210"/>
                  </a:cubicBezTo>
                  <a:cubicBezTo>
                    <a:pt x="7590" y="-49"/>
                    <a:pt x="7043" y="-71"/>
                    <a:pt x="6473" y="158"/>
                  </a:cubicBezTo>
                  <a:cubicBezTo>
                    <a:pt x="5895" y="388"/>
                    <a:pt x="5510" y="780"/>
                    <a:pt x="5614" y="1032"/>
                  </a:cubicBezTo>
                  <a:cubicBezTo>
                    <a:pt x="5658" y="1150"/>
                    <a:pt x="5799" y="1217"/>
                    <a:pt x="5992" y="1232"/>
                  </a:cubicBezTo>
                  <a:cubicBezTo>
                    <a:pt x="6347" y="1269"/>
                    <a:pt x="6650" y="1483"/>
                    <a:pt x="6784" y="1817"/>
                  </a:cubicBezTo>
                  <a:lnTo>
                    <a:pt x="7346" y="3245"/>
                  </a:lnTo>
                  <a:cubicBezTo>
                    <a:pt x="7516" y="3667"/>
                    <a:pt x="7346" y="4148"/>
                    <a:pt x="6954" y="4385"/>
                  </a:cubicBezTo>
                  <a:cubicBezTo>
                    <a:pt x="5932" y="4992"/>
                    <a:pt x="5074" y="5843"/>
                    <a:pt x="4444" y="6850"/>
                  </a:cubicBezTo>
                  <a:cubicBezTo>
                    <a:pt x="4200" y="7243"/>
                    <a:pt x="3712" y="7405"/>
                    <a:pt x="3282" y="7220"/>
                  </a:cubicBezTo>
                  <a:lnTo>
                    <a:pt x="1891" y="6621"/>
                  </a:lnTo>
                  <a:cubicBezTo>
                    <a:pt x="1565" y="6480"/>
                    <a:pt x="1358" y="6169"/>
                    <a:pt x="1335" y="5814"/>
                  </a:cubicBezTo>
                  <a:cubicBezTo>
                    <a:pt x="1321" y="5621"/>
                    <a:pt x="1261" y="5488"/>
                    <a:pt x="1143" y="5436"/>
                  </a:cubicBezTo>
                  <a:cubicBezTo>
                    <a:pt x="891" y="5325"/>
                    <a:pt x="484" y="5695"/>
                    <a:pt x="240" y="6265"/>
                  </a:cubicBezTo>
                  <a:cubicBezTo>
                    <a:pt x="-4" y="6835"/>
                    <a:pt x="-4" y="7383"/>
                    <a:pt x="255" y="7494"/>
                  </a:cubicBezTo>
                  <a:cubicBezTo>
                    <a:pt x="373" y="7546"/>
                    <a:pt x="514" y="7494"/>
                    <a:pt x="662" y="7368"/>
                  </a:cubicBezTo>
                  <a:cubicBezTo>
                    <a:pt x="936" y="7146"/>
                    <a:pt x="1306" y="7080"/>
                    <a:pt x="1632" y="7220"/>
                  </a:cubicBezTo>
                  <a:lnTo>
                    <a:pt x="3031" y="7827"/>
                  </a:lnTo>
                  <a:cubicBezTo>
                    <a:pt x="3453" y="8012"/>
                    <a:pt x="3675" y="8471"/>
                    <a:pt x="3556" y="8915"/>
                  </a:cubicBezTo>
                  <a:cubicBezTo>
                    <a:pt x="3408" y="9508"/>
                    <a:pt x="3327" y="10122"/>
                    <a:pt x="3327" y="10759"/>
                  </a:cubicBezTo>
                  <a:cubicBezTo>
                    <a:pt x="3327" y="11343"/>
                    <a:pt x="3393" y="11913"/>
                    <a:pt x="3519" y="12454"/>
                  </a:cubicBezTo>
                  <a:cubicBezTo>
                    <a:pt x="3623" y="12898"/>
                    <a:pt x="3378" y="13349"/>
                    <a:pt x="2957" y="13520"/>
                  </a:cubicBezTo>
                  <a:lnTo>
                    <a:pt x="1572" y="14067"/>
                  </a:lnTo>
                  <a:cubicBezTo>
                    <a:pt x="1247" y="14201"/>
                    <a:pt x="876" y="14127"/>
                    <a:pt x="610" y="13890"/>
                  </a:cubicBezTo>
                  <a:cubicBezTo>
                    <a:pt x="469" y="13764"/>
                    <a:pt x="321" y="13712"/>
                    <a:pt x="210" y="13757"/>
                  </a:cubicBezTo>
                  <a:cubicBezTo>
                    <a:pt x="-49" y="13860"/>
                    <a:pt x="-71" y="14408"/>
                    <a:pt x="158" y="14978"/>
                  </a:cubicBezTo>
                  <a:cubicBezTo>
                    <a:pt x="388" y="15555"/>
                    <a:pt x="780" y="15940"/>
                    <a:pt x="1032" y="15837"/>
                  </a:cubicBezTo>
                  <a:cubicBezTo>
                    <a:pt x="1150" y="15792"/>
                    <a:pt x="1217" y="15652"/>
                    <a:pt x="1232" y="15459"/>
                  </a:cubicBezTo>
                  <a:cubicBezTo>
                    <a:pt x="1269" y="15104"/>
                    <a:pt x="1483" y="14800"/>
                    <a:pt x="1817" y="14667"/>
                  </a:cubicBezTo>
                  <a:lnTo>
                    <a:pt x="3208" y="14119"/>
                  </a:lnTo>
                  <a:cubicBezTo>
                    <a:pt x="3638" y="13949"/>
                    <a:pt x="4119" y="14119"/>
                    <a:pt x="4348" y="14519"/>
                  </a:cubicBezTo>
                  <a:cubicBezTo>
                    <a:pt x="4955" y="15555"/>
                    <a:pt x="5814" y="16421"/>
                    <a:pt x="6828" y="17058"/>
                  </a:cubicBezTo>
                  <a:cubicBezTo>
                    <a:pt x="7220" y="17302"/>
                    <a:pt x="7383" y="17791"/>
                    <a:pt x="7198" y="18220"/>
                  </a:cubicBezTo>
                  <a:lnTo>
                    <a:pt x="6613" y="19560"/>
                  </a:lnTo>
                  <a:cubicBezTo>
                    <a:pt x="6473" y="19886"/>
                    <a:pt x="6162" y="20093"/>
                    <a:pt x="5806" y="20115"/>
                  </a:cubicBezTo>
                  <a:cubicBezTo>
                    <a:pt x="5614" y="20130"/>
                    <a:pt x="5481" y="20189"/>
                    <a:pt x="5429" y="20308"/>
                  </a:cubicBezTo>
                  <a:cubicBezTo>
                    <a:pt x="5318" y="20559"/>
                    <a:pt x="5688" y="20966"/>
                    <a:pt x="6258" y="21211"/>
                  </a:cubicBezTo>
                  <a:cubicBezTo>
                    <a:pt x="6828" y="21455"/>
                    <a:pt x="7376" y="21455"/>
                    <a:pt x="7487" y="21196"/>
                  </a:cubicBezTo>
                  <a:cubicBezTo>
                    <a:pt x="7539" y="21077"/>
                    <a:pt x="7487" y="20937"/>
                    <a:pt x="7361" y="20789"/>
                  </a:cubicBezTo>
                  <a:cubicBezTo>
                    <a:pt x="7139" y="20515"/>
                    <a:pt x="7072" y="20145"/>
                    <a:pt x="7213" y="19819"/>
                  </a:cubicBezTo>
                  <a:lnTo>
                    <a:pt x="7798" y="18472"/>
                  </a:lnTo>
                  <a:cubicBezTo>
                    <a:pt x="7983" y="18050"/>
                    <a:pt x="8442" y="17828"/>
                    <a:pt x="8886" y="17946"/>
                  </a:cubicBezTo>
                  <a:cubicBezTo>
                    <a:pt x="9478" y="18102"/>
                    <a:pt x="10100" y="18183"/>
                    <a:pt x="10736" y="18183"/>
                  </a:cubicBezTo>
                  <a:cubicBezTo>
                    <a:pt x="11329" y="18183"/>
                    <a:pt x="11906" y="18117"/>
                    <a:pt x="12461" y="17983"/>
                  </a:cubicBezTo>
                  <a:cubicBezTo>
                    <a:pt x="12905" y="17880"/>
                    <a:pt x="13364" y="18117"/>
                    <a:pt x="13527" y="18546"/>
                  </a:cubicBezTo>
                  <a:lnTo>
                    <a:pt x="14060" y="19886"/>
                  </a:lnTo>
                  <a:cubicBezTo>
                    <a:pt x="14193" y="20211"/>
                    <a:pt x="14119" y="20582"/>
                    <a:pt x="13882" y="20848"/>
                  </a:cubicBezTo>
                  <a:cubicBezTo>
                    <a:pt x="13757" y="20989"/>
                    <a:pt x="13705" y="21137"/>
                    <a:pt x="13749" y="21248"/>
                  </a:cubicBezTo>
                  <a:cubicBezTo>
                    <a:pt x="13853" y="21507"/>
                    <a:pt x="14401" y="21529"/>
                    <a:pt x="14971" y="21300"/>
                  </a:cubicBezTo>
                  <a:cubicBezTo>
                    <a:pt x="15548" y="21070"/>
                    <a:pt x="15933" y="20678"/>
                    <a:pt x="15829" y="20426"/>
                  </a:cubicBezTo>
                  <a:cubicBezTo>
                    <a:pt x="15785" y="20308"/>
                    <a:pt x="15644" y="20241"/>
                    <a:pt x="15452" y="20226"/>
                  </a:cubicBezTo>
                  <a:cubicBezTo>
                    <a:pt x="15096" y="20189"/>
                    <a:pt x="14793" y="19975"/>
                    <a:pt x="14660" y="19641"/>
                  </a:cubicBezTo>
                  <a:lnTo>
                    <a:pt x="14127" y="18287"/>
                  </a:lnTo>
                  <a:cubicBezTo>
                    <a:pt x="13956" y="17865"/>
                    <a:pt x="14127" y="17376"/>
                    <a:pt x="14519" y="17147"/>
                  </a:cubicBezTo>
                  <a:cubicBezTo>
                    <a:pt x="15555" y="16532"/>
                    <a:pt x="16429" y="15666"/>
                    <a:pt x="17058" y="14637"/>
                  </a:cubicBezTo>
                  <a:cubicBezTo>
                    <a:pt x="17302" y="14238"/>
                    <a:pt x="17798" y="14075"/>
                    <a:pt x="18220" y="14260"/>
                  </a:cubicBezTo>
                  <a:lnTo>
                    <a:pt x="19545" y="14830"/>
                  </a:lnTo>
                  <a:cubicBezTo>
                    <a:pt x="19871" y="14971"/>
                    <a:pt x="20078" y="15281"/>
                    <a:pt x="20100" y="15637"/>
                  </a:cubicBezTo>
                  <a:cubicBezTo>
                    <a:pt x="20115" y="15829"/>
                    <a:pt x="20174" y="15962"/>
                    <a:pt x="20293" y="16014"/>
                  </a:cubicBezTo>
                  <a:cubicBezTo>
                    <a:pt x="20544" y="16125"/>
                    <a:pt x="20952" y="15755"/>
                    <a:pt x="21196" y="15185"/>
                  </a:cubicBezTo>
                  <a:cubicBezTo>
                    <a:pt x="21462" y="14608"/>
                    <a:pt x="21462" y="14060"/>
                    <a:pt x="21203" y="1395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09E912E-D612-42B5-8A9F-271307415D48}"/>
                </a:ext>
              </a:extLst>
            </p:cNvPr>
            <p:cNvSpPr/>
            <p:nvPr/>
          </p:nvSpPr>
          <p:spPr>
            <a:xfrm>
              <a:off x="1841500" y="1181100"/>
              <a:ext cx="4753631" cy="475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extrusionOk="0">
                  <a:moveTo>
                    <a:pt x="20965" y="9376"/>
                  </a:moveTo>
                  <a:cubicBezTo>
                    <a:pt x="20781" y="9376"/>
                    <a:pt x="20619" y="9549"/>
                    <a:pt x="20504" y="9831"/>
                  </a:cubicBezTo>
                  <a:cubicBezTo>
                    <a:pt x="20360" y="10171"/>
                    <a:pt x="20025" y="10391"/>
                    <a:pt x="19650" y="10391"/>
                  </a:cubicBezTo>
                  <a:lnTo>
                    <a:pt x="17360" y="10391"/>
                  </a:lnTo>
                  <a:cubicBezTo>
                    <a:pt x="16921" y="10391"/>
                    <a:pt x="16546" y="10085"/>
                    <a:pt x="16454" y="9658"/>
                  </a:cubicBezTo>
                  <a:cubicBezTo>
                    <a:pt x="16298" y="8926"/>
                    <a:pt x="16010" y="8246"/>
                    <a:pt x="15606" y="7646"/>
                  </a:cubicBezTo>
                  <a:cubicBezTo>
                    <a:pt x="15358" y="7277"/>
                    <a:pt x="15404" y="6787"/>
                    <a:pt x="15715" y="6470"/>
                  </a:cubicBezTo>
                  <a:lnTo>
                    <a:pt x="17354" y="4832"/>
                  </a:lnTo>
                  <a:cubicBezTo>
                    <a:pt x="17619" y="4567"/>
                    <a:pt x="18017" y="4492"/>
                    <a:pt x="18363" y="4630"/>
                  </a:cubicBezTo>
                  <a:cubicBezTo>
                    <a:pt x="18635" y="4740"/>
                    <a:pt x="18865" y="4740"/>
                    <a:pt x="18992" y="4613"/>
                  </a:cubicBezTo>
                  <a:cubicBezTo>
                    <a:pt x="19240" y="4365"/>
                    <a:pt x="18992" y="3713"/>
                    <a:pt x="18433" y="3154"/>
                  </a:cubicBezTo>
                  <a:cubicBezTo>
                    <a:pt x="17873" y="2595"/>
                    <a:pt x="17221" y="2347"/>
                    <a:pt x="16973" y="2595"/>
                  </a:cubicBezTo>
                  <a:cubicBezTo>
                    <a:pt x="16846" y="2722"/>
                    <a:pt x="16852" y="2952"/>
                    <a:pt x="16962" y="3229"/>
                  </a:cubicBezTo>
                  <a:cubicBezTo>
                    <a:pt x="17100" y="3581"/>
                    <a:pt x="17031" y="3979"/>
                    <a:pt x="16765" y="4244"/>
                  </a:cubicBezTo>
                  <a:lnTo>
                    <a:pt x="15121" y="5887"/>
                  </a:lnTo>
                  <a:cubicBezTo>
                    <a:pt x="14810" y="6199"/>
                    <a:pt x="14325" y="6245"/>
                    <a:pt x="13956" y="6003"/>
                  </a:cubicBezTo>
                  <a:cubicBezTo>
                    <a:pt x="13356" y="5610"/>
                    <a:pt x="12681" y="5328"/>
                    <a:pt x="11954" y="5178"/>
                  </a:cubicBezTo>
                  <a:cubicBezTo>
                    <a:pt x="11521" y="5092"/>
                    <a:pt x="11215" y="4711"/>
                    <a:pt x="11215" y="4273"/>
                  </a:cubicBezTo>
                  <a:lnTo>
                    <a:pt x="11215" y="1943"/>
                  </a:lnTo>
                  <a:cubicBezTo>
                    <a:pt x="11215" y="1574"/>
                    <a:pt x="11435" y="1234"/>
                    <a:pt x="11775" y="1096"/>
                  </a:cubicBezTo>
                  <a:cubicBezTo>
                    <a:pt x="12052" y="980"/>
                    <a:pt x="12225" y="819"/>
                    <a:pt x="12225" y="634"/>
                  </a:cubicBezTo>
                  <a:cubicBezTo>
                    <a:pt x="12225" y="283"/>
                    <a:pt x="11585" y="0"/>
                    <a:pt x="10800" y="0"/>
                  </a:cubicBezTo>
                  <a:cubicBezTo>
                    <a:pt x="10010" y="0"/>
                    <a:pt x="9375" y="283"/>
                    <a:pt x="9375" y="634"/>
                  </a:cubicBezTo>
                  <a:cubicBezTo>
                    <a:pt x="9375" y="819"/>
                    <a:pt x="9548" y="980"/>
                    <a:pt x="9831" y="1096"/>
                  </a:cubicBezTo>
                  <a:cubicBezTo>
                    <a:pt x="10171" y="1240"/>
                    <a:pt x="10390" y="1574"/>
                    <a:pt x="10390" y="1949"/>
                  </a:cubicBezTo>
                  <a:lnTo>
                    <a:pt x="10390" y="4278"/>
                  </a:lnTo>
                  <a:cubicBezTo>
                    <a:pt x="10390" y="4717"/>
                    <a:pt x="10079" y="5097"/>
                    <a:pt x="9652" y="5184"/>
                  </a:cubicBezTo>
                  <a:cubicBezTo>
                    <a:pt x="8925" y="5328"/>
                    <a:pt x="8250" y="5616"/>
                    <a:pt x="7650" y="6003"/>
                  </a:cubicBezTo>
                  <a:cubicBezTo>
                    <a:pt x="7281" y="6245"/>
                    <a:pt x="6796" y="6199"/>
                    <a:pt x="6485" y="5887"/>
                  </a:cubicBezTo>
                  <a:lnTo>
                    <a:pt x="4840" y="4244"/>
                  </a:lnTo>
                  <a:cubicBezTo>
                    <a:pt x="4575" y="3979"/>
                    <a:pt x="4500" y="3581"/>
                    <a:pt x="4638" y="3235"/>
                  </a:cubicBezTo>
                  <a:cubicBezTo>
                    <a:pt x="4748" y="2964"/>
                    <a:pt x="4748" y="2733"/>
                    <a:pt x="4621" y="2606"/>
                  </a:cubicBezTo>
                  <a:cubicBezTo>
                    <a:pt x="4373" y="2358"/>
                    <a:pt x="3721" y="2606"/>
                    <a:pt x="3162" y="3166"/>
                  </a:cubicBezTo>
                  <a:cubicBezTo>
                    <a:pt x="2602" y="3725"/>
                    <a:pt x="2354" y="4377"/>
                    <a:pt x="2602" y="4624"/>
                  </a:cubicBezTo>
                  <a:cubicBezTo>
                    <a:pt x="2729" y="4751"/>
                    <a:pt x="2960" y="4746"/>
                    <a:pt x="3237" y="4636"/>
                  </a:cubicBezTo>
                  <a:cubicBezTo>
                    <a:pt x="3588" y="4498"/>
                    <a:pt x="3987" y="4567"/>
                    <a:pt x="4252" y="4832"/>
                  </a:cubicBezTo>
                  <a:lnTo>
                    <a:pt x="5885" y="6464"/>
                  </a:lnTo>
                  <a:cubicBezTo>
                    <a:pt x="6202" y="6781"/>
                    <a:pt x="6242" y="7271"/>
                    <a:pt x="5994" y="7640"/>
                  </a:cubicBezTo>
                  <a:cubicBezTo>
                    <a:pt x="5590" y="8240"/>
                    <a:pt x="5302" y="8920"/>
                    <a:pt x="5146" y="9653"/>
                  </a:cubicBezTo>
                  <a:cubicBezTo>
                    <a:pt x="5054" y="10079"/>
                    <a:pt x="4679" y="10385"/>
                    <a:pt x="4240" y="10385"/>
                  </a:cubicBezTo>
                  <a:lnTo>
                    <a:pt x="1944" y="10385"/>
                  </a:lnTo>
                  <a:cubicBezTo>
                    <a:pt x="1575" y="10385"/>
                    <a:pt x="1235" y="10166"/>
                    <a:pt x="1096" y="9826"/>
                  </a:cubicBezTo>
                  <a:cubicBezTo>
                    <a:pt x="981" y="9549"/>
                    <a:pt x="819" y="9376"/>
                    <a:pt x="635" y="9376"/>
                  </a:cubicBezTo>
                  <a:cubicBezTo>
                    <a:pt x="283" y="9376"/>
                    <a:pt x="0" y="10016"/>
                    <a:pt x="0" y="10800"/>
                  </a:cubicBezTo>
                  <a:cubicBezTo>
                    <a:pt x="0" y="11590"/>
                    <a:pt x="283" y="12224"/>
                    <a:pt x="635" y="12224"/>
                  </a:cubicBezTo>
                  <a:cubicBezTo>
                    <a:pt x="819" y="12224"/>
                    <a:pt x="981" y="12051"/>
                    <a:pt x="1096" y="11769"/>
                  </a:cubicBezTo>
                  <a:cubicBezTo>
                    <a:pt x="1240" y="11429"/>
                    <a:pt x="1575" y="11209"/>
                    <a:pt x="1950" y="11209"/>
                  </a:cubicBezTo>
                  <a:lnTo>
                    <a:pt x="4223" y="11209"/>
                  </a:lnTo>
                  <a:cubicBezTo>
                    <a:pt x="4667" y="11209"/>
                    <a:pt x="5048" y="11521"/>
                    <a:pt x="5135" y="11953"/>
                  </a:cubicBezTo>
                  <a:cubicBezTo>
                    <a:pt x="5279" y="12697"/>
                    <a:pt x="5567" y="13389"/>
                    <a:pt x="5965" y="14000"/>
                  </a:cubicBezTo>
                  <a:cubicBezTo>
                    <a:pt x="6208" y="14369"/>
                    <a:pt x="6162" y="14854"/>
                    <a:pt x="5850" y="15165"/>
                  </a:cubicBezTo>
                  <a:lnTo>
                    <a:pt x="4252" y="16762"/>
                  </a:lnTo>
                  <a:cubicBezTo>
                    <a:pt x="3987" y="17027"/>
                    <a:pt x="3588" y="17102"/>
                    <a:pt x="3242" y="16964"/>
                  </a:cubicBezTo>
                  <a:cubicBezTo>
                    <a:pt x="2971" y="16854"/>
                    <a:pt x="2740" y="16854"/>
                    <a:pt x="2613" y="16981"/>
                  </a:cubicBezTo>
                  <a:cubicBezTo>
                    <a:pt x="2365" y="17229"/>
                    <a:pt x="2613" y="17881"/>
                    <a:pt x="3173" y="18440"/>
                  </a:cubicBezTo>
                  <a:cubicBezTo>
                    <a:pt x="3733" y="18999"/>
                    <a:pt x="4385" y="19247"/>
                    <a:pt x="4633" y="18999"/>
                  </a:cubicBezTo>
                  <a:cubicBezTo>
                    <a:pt x="4760" y="18873"/>
                    <a:pt x="4754" y="18642"/>
                    <a:pt x="4644" y="18365"/>
                  </a:cubicBezTo>
                  <a:cubicBezTo>
                    <a:pt x="4506" y="18013"/>
                    <a:pt x="4575" y="17616"/>
                    <a:pt x="4840" y="17350"/>
                  </a:cubicBezTo>
                  <a:lnTo>
                    <a:pt x="6427" y="15765"/>
                  </a:lnTo>
                  <a:cubicBezTo>
                    <a:pt x="6738" y="15453"/>
                    <a:pt x="7235" y="15407"/>
                    <a:pt x="7604" y="15655"/>
                  </a:cubicBezTo>
                  <a:cubicBezTo>
                    <a:pt x="8215" y="16064"/>
                    <a:pt x="8913" y="16359"/>
                    <a:pt x="9658" y="16514"/>
                  </a:cubicBezTo>
                  <a:cubicBezTo>
                    <a:pt x="10085" y="16601"/>
                    <a:pt x="10396" y="16981"/>
                    <a:pt x="10396" y="17420"/>
                  </a:cubicBezTo>
                  <a:lnTo>
                    <a:pt x="10396" y="19657"/>
                  </a:lnTo>
                  <a:cubicBezTo>
                    <a:pt x="10396" y="20026"/>
                    <a:pt x="10177" y="20366"/>
                    <a:pt x="9837" y="20504"/>
                  </a:cubicBezTo>
                  <a:cubicBezTo>
                    <a:pt x="9560" y="20620"/>
                    <a:pt x="9387" y="20781"/>
                    <a:pt x="9387" y="20966"/>
                  </a:cubicBezTo>
                  <a:cubicBezTo>
                    <a:pt x="9387" y="21317"/>
                    <a:pt x="10027" y="21600"/>
                    <a:pt x="10812" y="21600"/>
                  </a:cubicBezTo>
                  <a:cubicBezTo>
                    <a:pt x="11602" y="21600"/>
                    <a:pt x="12237" y="21317"/>
                    <a:pt x="12237" y="20966"/>
                  </a:cubicBezTo>
                  <a:cubicBezTo>
                    <a:pt x="12237" y="20781"/>
                    <a:pt x="12063" y="20620"/>
                    <a:pt x="11781" y="20504"/>
                  </a:cubicBezTo>
                  <a:cubicBezTo>
                    <a:pt x="11440" y="20360"/>
                    <a:pt x="11221" y="20026"/>
                    <a:pt x="11221" y="19651"/>
                  </a:cubicBezTo>
                  <a:lnTo>
                    <a:pt x="11221" y="17420"/>
                  </a:lnTo>
                  <a:cubicBezTo>
                    <a:pt x="11221" y="16981"/>
                    <a:pt x="11527" y="16601"/>
                    <a:pt x="11960" y="16514"/>
                  </a:cubicBezTo>
                  <a:cubicBezTo>
                    <a:pt x="12710" y="16364"/>
                    <a:pt x="13402" y="16070"/>
                    <a:pt x="14013" y="15661"/>
                  </a:cubicBezTo>
                  <a:cubicBezTo>
                    <a:pt x="14383" y="15413"/>
                    <a:pt x="14873" y="15459"/>
                    <a:pt x="15190" y="15770"/>
                  </a:cubicBezTo>
                  <a:lnTo>
                    <a:pt x="16777" y="17356"/>
                  </a:lnTo>
                  <a:cubicBezTo>
                    <a:pt x="17042" y="17621"/>
                    <a:pt x="17117" y="18019"/>
                    <a:pt x="16979" y="18365"/>
                  </a:cubicBezTo>
                  <a:cubicBezTo>
                    <a:pt x="16869" y="18636"/>
                    <a:pt x="16869" y="18867"/>
                    <a:pt x="16996" y="18994"/>
                  </a:cubicBezTo>
                  <a:cubicBezTo>
                    <a:pt x="17244" y="19242"/>
                    <a:pt x="17896" y="18994"/>
                    <a:pt x="18456" y="18434"/>
                  </a:cubicBezTo>
                  <a:cubicBezTo>
                    <a:pt x="19015" y="17875"/>
                    <a:pt x="19263" y="17223"/>
                    <a:pt x="19015" y="16976"/>
                  </a:cubicBezTo>
                  <a:cubicBezTo>
                    <a:pt x="18888" y="16849"/>
                    <a:pt x="18658" y="16854"/>
                    <a:pt x="18381" y="16964"/>
                  </a:cubicBezTo>
                  <a:cubicBezTo>
                    <a:pt x="18029" y="17102"/>
                    <a:pt x="17631" y="17033"/>
                    <a:pt x="17365" y="16768"/>
                  </a:cubicBezTo>
                  <a:lnTo>
                    <a:pt x="15750" y="15177"/>
                  </a:lnTo>
                  <a:cubicBezTo>
                    <a:pt x="15438" y="14865"/>
                    <a:pt x="15392" y="14381"/>
                    <a:pt x="15635" y="14012"/>
                  </a:cubicBezTo>
                  <a:cubicBezTo>
                    <a:pt x="16033" y="13401"/>
                    <a:pt x="16321" y="12709"/>
                    <a:pt x="16465" y="11965"/>
                  </a:cubicBezTo>
                  <a:cubicBezTo>
                    <a:pt x="16552" y="11532"/>
                    <a:pt x="16933" y="11221"/>
                    <a:pt x="17371" y="11221"/>
                  </a:cubicBezTo>
                  <a:lnTo>
                    <a:pt x="19650" y="11221"/>
                  </a:lnTo>
                  <a:cubicBezTo>
                    <a:pt x="20019" y="11221"/>
                    <a:pt x="20360" y="11440"/>
                    <a:pt x="20498" y="11780"/>
                  </a:cubicBezTo>
                  <a:cubicBezTo>
                    <a:pt x="20613" y="12057"/>
                    <a:pt x="20775" y="12230"/>
                    <a:pt x="20960" y="12230"/>
                  </a:cubicBezTo>
                  <a:cubicBezTo>
                    <a:pt x="21312" y="12230"/>
                    <a:pt x="21594" y="11590"/>
                    <a:pt x="21594" y="10806"/>
                  </a:cubicBezTo>
                  <a:cubicBezTo>
                    <a:pt x="21600" y="10016"/>
                    <a:pt x="21317" y="9376"/>
                    <a:pt x="20965" y="937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F38D2E5-E39F-4590-A589-ECDB5EE20393}"/>
              </a:ext>
            </a:extLst>
          </p:cNvPr>
          <p:cNvSpPr txBox="1"/>
          <p:nvPr/>
        </p:nvSpPr>
        <p:spPr>
          <a:xfrm>
            <a:off x="5900218" y="902537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3384BC-1914-4D40-B414-61A7300C6AF9}"/>
              </a:ext>
            </a:extLst>
          </p:cNvPr>
          <p:cNvSpPr txBox="1"/>
          <p:nvPr/>
        </p:nvSpPr>
        <p:spPr>
          <a:xfrm>
            <a:off x="7614388" y="1614436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7B29DC-A6C4-4C3B-BB52-7801484D9B11}"/>
              </a:ext>
            </a:extLst>
          </p:cNvPr>
          <p:cNvSpPr txBox="1"/>
          <p:nvPr/>
        </p:nvSpPr>
        <p:spPr>
          <a:xfrm>
            <a:off x="8361319" y="3326813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9BBF46-24DE-4ECE-B819-B37D16658827}"/>
              </a:ext>
            </a:extLst>
          </p:cNvPr>
          <p:cNvSpPr txBox="1"/>
          <p:nvPr/>
        </p:nvSpPr>
        <p:spPr>
          <a:xfrm>
            <a:off x="7693807" y="4972733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A73333-AA13-46C3-A610-B6C1585E68E7}"/>
              </a:ext>
            </a:extLst>
          </p:cNvPr>
          <p:cNvSpPr txBox="1"/>
          <p:nvPr/>
        </p:nvSpPr>
        <p:spPr>
          <a:xfrm>
            <a:off x="5919871" y="5740829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C900CD-7AB4-4ABF-A54D-931C18FF2240}"/>
              </a:ext>
            </a:extLst>
          </p:cNvPr>
          <p:cNvSpPr txBox="1"/>
          <p:nvPr/>
        </p:nvSpPr>
        <p:spPr>
          <a:xfrm>
            <a:off x="4200799" y="5073317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A1CB18-C3BC-43EB-B134-2DEE24FEF6FA}"/>
              </a:ext>
            </a:extLst>
          </p:cNvPr>
          <p:cNvSpPr txBox="1"/>
          <p:nvPr/>
        </p:nvSpPr>
        <p:spPr>
          <a:xfrm>
            <a:off x="3469279" y="3354245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A8EF55-32DC-4F8A-AC36-0C41ABE75ACC}"/>
              </a:ext>
            </a:extLst>
          </p:cNvPr>
          <p:cNvSpPr txBox="1"/>
          <p:nvPr/>
        </p:nvSpPr>
        <p:spPr>
          <a:xfrm>
            <a:off x="4173367" y="1626029"/>
            <a:ext cx="387982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75000"/>
                  </a:schemeClr>
                </a:solidFill>
              </a:rPr>
              <a:t>08</a:t>
            </a:r>
          </a:p>
        </p:txBody>
      </p:sp>
      <p:sp>
        <p:nvSpPr>
          <p:cNvPr id="40" name="Graphic 37" descr="Needle">
            <a:extLst>
              <a:ext uri="{FF2B5EF4-FFF2-40B4-BE49-F238E27FC236}">
                <a16:creationId xmlns:a16="http://schemas.microsoft.com/office/drawing/2014/main" id="{FA4835AE-FB21-4F04-AD01-D5D9CADE5C0E}"/>
              </a:ext>
            </a:extLst>
          </p:cNvPr>
          <p:cNvSpPr/>
          <p:nvPr/>
        </p:nvSpPr>
        <p:spPr>
          <a:xfrm>
            <a:off x="5514340" y="2975986"/>
            <a:ext cx="1163320" cy="1163320"/>
          </a:xfrm>
          <a:custGeom>
            <a:avLst/>
            <a:gdLst>
              <a:gd name="connsiteX0" fmla="*/ 869582 w 1163320"/>
              <a:gd name="connsiteY0" fmla="*/ 392621 h 1163320"/>
              <a:gd name="connsiteX1" fmla="*/ 820141 w 1163320"/>
              <a:gd name="connsiteY1" fmla="*/ 343179 h 1163320"/>
              <a:gd name="connsiteX2" fmla="*/ 779424 w 1163320"/>
              <a:gd name="connsiteY2" fmla="*/ 383896 h 1163320"/>
              <a:gd name="connsiteX3" fmla="*/ 828866 w 1163320"/>
              <a:gd name="connsiteY3" fmla="*/ 433337 h 1163320"/>
              <a:gd name="connsiteX4" fmla="*/ 782333 w 1163320"/>
              <a:gd name="connsiteY4" fmla="*/ 479870 h 1163320"/>
              <a:gd name="connsiteX5" fmla="*/ 732892 w 1163320"/>
              <a:gd name="connsiteY5" fmla="*/ 430428 h 1163320"/>
              <a:gd name="connsiteX6" fmla="*/ 692175 w 1163320"/>
              <a:gd name="connsiteY6" fmla="*/ 471145 h 1163320"/>
              <a:gd name="connsiteX7" fmla="*/ 741617 w 1163320"/>
              <a:gd name="connsiteY7" fmla="*/ 520586 h 1163320"/>
              <a:gd name="connsiteX8" fmla="*/ 695084 w 1163320"/>
              <a:gd name="connsiteY8" fmla="*/ 567119 h 1163320"/>
              <a:gd name="connsiteX9" fmla="*/ 645643 w 1163320"/>
              <a:gd name="connsiteY9" fmla="*/ 517677 h 1163320"/>
              <a:gd name="connsiteX10" fmla="*/ 604926 w 1163320"/>
              <a:gd name="connsiteY10" fmla="*/ 558394 h 1163320"/>
              <a:gd name="connsiteX11" fmla="*/ 654368 w 1163320"/>
              <a:gd name="connsiteY11" fmla="*/ 607835 h 1163320"/>
              <a:gd name="connsiteX12" fmla="*/ 609289 w 1163320"/>
              <a:gd name="connsiteY12" fmla="*/ 652913 h 1163320"/>
              <a:gd name="connsiteX13" fmla="*/ 510407 w 1163320"/>
              <a:gd name="connsiteY13" fmla="*/ 554031 h 1163320"/>
              <a:gd name="connsiteX14" fmla="*/ 814324 w 1163320"/>
              <a:gd name="connsiteY14" fmla="*/ 250114 h 1163320"/>
              <a:gd name="connsiteX15" fmla="*/ 913206 w 1163320"/>
              <a:gd name="connsiteY15" fmla="*/ 348996 h 1163320"/>
              <a:gd name="connsiteX16" fmla="*/ 869582 w 1163320"/>
              <a:gd name="connsiteY16" fmla="*/ 392621 h 1163320"/>
              <a:gd name="connsiteX17" fmla="*/ 1150233 w 1163320"/>
              <a:gd name="connsiteY17" fmla="*/ 187585 h 1163320"/>
              <a:gd name="connsiteX18" fmla="*/ 975735 w 1163320"/>
              <a:gd name="connsiteY18" fmla="*/ 13087 h 1163320"/>
              <a:gd name="connsiteX19" fmla="*/ 914660 w 1163320"/>
              <a:gd name="connsiteY19" fmla="*/ 13087 h 1163320"/>
              <a:gd name="connsiteX20" fmla="*/ 914660 w 1163320"/>
              <a:gd name="connsiteY20" fmla="*/ 74162 h 1163320"/>
              <a:gd name="connsiteX21" fmla="*/ 951014 w 1163320"/>
              <a:gd name="connsiteY21" fmla="*/ 110515 h 1163320"/>
              <a:gd name="connsiteX22" fmla="*/ 873944 w 1163320"/>
              <a:gd name="connsiteY22" fmla="*/ 187585 h 1163320"/>
              <a:gd name="connsiteX23" fmla="*/ 814324 w 1163320"/>
              <a:gd name="connsiteY23" fmla="*/ 127965 h 1163320"/>
              <a:gd name="connsiteX24" fmla="*/ 786695 w 1163320"/>
              <a:gd name="connsiteY24" fmla="*/ 100336 h 1163320"/>
              <a:gd name="connsiteX25" fmla="*/ 725621 w 1163320"/>
              <a:gd name="connsiteY25" fmla="*/ 100336 h 1163320"/>
              <a:gd name="connsiteX26" fmla="*/ 725621 w 1163320"/>
              <a:gd name="connsiteY26" fmla="*/ 161411 h 1163320"/>
              <a:gd name="connsiteX27" fmla="*/ 753250 w 1163320"/>
              <a:gd name="connsiteY27" fmla="*/ 189040 h 1163320"/>
              <a:gd name="connsiteX28" fmla="*/ 369354 w 1163320"/>
              <a:gd name="connsiteY28" fmla="*/ 572935 h 1163320"/>
              <a:gd name="connsiteX29" fmla="*/ 322821 w 1163320"/>
              <a:gd name="connsiteY29" fmla="*/ 683451 h 1163320"/>
              <a:gd name="connsiteX30" fmla="*/ 330092 w 1163320"/>
              <a:gd name="connsiteY30" fmla="*/ 731437 h 1163320"/>
              <a:gd name="connsiteX31" fmla="*/ 254476 w 1163320"/>
              <a:gd name="connsiteY31" fmla="*/ 807053 h 1163320"/>
              <a:gd name="connsiteX32" fmla="*/ 238481 w 1163320"/>
              <a:gd name="connsiteY32" fmla="*/ 884123 h 1163320"/>
              <a:gd name="connsiteX33" fmla="*/ 8725 w 1163320"/>
              <a:gd name="connsiteY33" fmla="*/ 1113879 h 1163320"/>
              <a:gd name="connsiteX34" fmla="*/ 8725 w 1163320"/>
              <a:gd name="connsiteY34" fmla="*/ 1154595 h 1163320"/>
              <a:gd name="connsiteX35" fmla="*/ 29083 w 1163320"/>
              <a:gd name="connsiteY35" fmla="*/ 1163320 h 1163320"/>
              <a:gd name="connsiteX36" fmla="*/ 49441 w 1163320"/>
              <a:gd name="connsiteY36" fmla="*/ 1154595 h 1163320"/>
              <a:gd name="connsiteX37" fmla="*/ 279197 w 1163320"/>
              <a:gd name="connsiteY37" fmla="*/ 924839 h 1163320"/>
              <a:gd name="connsiteX38" fmla="*/ 356267 w 1163320"/>
              <a:gd name="connsiteY38" fmla="*/ 908844 h 1163320"/>
              <a:gd name="connsiteX39" fmla="*/ 431883 w 1163320"/>
              <a:gd name="connsiteY39" fmla="*/ 833228 h 1163320"/>
              <a:gd name="connsiteX40" fmla="*/ 479870 w 1163320"/>
              <a:gd name="connsiteY40" fmla="*/ 840499 h 1163320"/>
              <a:gd name="connsiteX41" fmla="*/ 590385 w 1163320"/>
              <a:gd name="connsiteY41" fmla="*/ 793966 h 1163320"/>
              <a:gd name="connsiteX42" fmla="*/ 974281 w 1163320"/>
              <a:gd name="connsiteY42" fmla="*/ 410070 h 1163320"/>
              <a:gd name="connsiteX43" fmla="*/ 1001909 w 1163320"/>
              <a:gd name="connsiteY43" fmla="*/ 437699 h 1163320"/>
              <a:gd name="connsiteX44" fmla="*/ 1032447 w 1163320"/>
              <a:gd name="connsiteY44" fmla="*/ 450787 h 1163320"/>
              <a:gd name="connsiteX45" fmla="*/ 1062984 w 1163320"/>
              <a:gd name="connsiteY45" fmla="*/ 437699 h 1163320"/>
              <a:gd name="connsiteX46" fmla="*/ 1062984 w 1163320"/>
              <a:gd name="connsiteY46" fmla="*/ 376625 h 1163320"/>
              <a:gd name="connsiteX47" fmla="*/ 1035355 w 1163320"/>
              <a:gd name="connsiteY47" fmla="*/ 348996 h 1163320"/>
              <a:gd name="connsiteX48" fmla="*/ 975735 w 1163320"/>
              <a:gd name="connsiteY48" fmla="*/ 289376 h 1163320"/>
              <a:gd name="connsiteX49" fmla="*/ 1052805 w 1163320"/>
              <a:gd name="connsiteY49" fmla="*/ 212306 h 1163320"/>
              <a:gd name="connsiteX50" fmla="*/ 1089158 w 1163320"/>
              <a:gd name="connsiteY50" fmla="*/ 248660 h 1163320"/>
              <a:gd name="connsiteX51" fmla="*/ 1119696 w 1163320"/>
              <a:gd name="connsiteY51" fmla="*/ 261747 h 1163320"/>
              <a:gd name="connsiteX52" fmla="*/ 1150233 w 1163320"/>
              <a:gd name="connsiteY52" fmla="*/ 248660 h 1163320"/>
              <a:gd name="connsiteX53" fmla="*/ 1150233 w 1163320"/>
              <a:gd name="connsiteY53" fmla="*/ 187585 h 1163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163320" h="1163320">
                <a:moveTo>
                  <a:pt x="869582" y="392621"/>
                </a:moveTo>
                <a:lnTo>
                  <a:pt x="820141" y="343179"/>
                </a:lnTo>
                <a:lnTo>
                  <a:pt x="779424" y="383896"/>
                </a:lnTo>
                <a:lnTo>
                  <a:pt x="828866" y="433337"/>
                </a:lnTo>
                <a:lnTo>
                  <a:pt x="782333" y="479870"/>
                </a:lnTo>
                <a:lnTo>
                  <a:pt x="732892" y="430428"/>
                </a:lnTo>
                <a:lnTo>
                  <a:pt x="692175" y="471145"/>
                </a:lnTo>
                <a:lnTo>
                  <a:pt x="741617" y="520586"/>
                </a:lnTo>
                <a:lnTo>
                  <a:pt x="695084" y="567119"/>
                </a:lnTo>
                <a:lnTo>
                  <a:pt x="645643" y="517677"/>
                </a:lnTo>
                <a:lnTo>
                  <a:pt x="604926" y="558394"/>
                </a:lnTo>
                <a:lnTo>
                  <a:pt x="654368" y="607835"/>
                </a:lnTo>
                <a:lnTo>
                  <a:pt x="609289" y="652913"/>
                </a:lnTo>
                <a:lnTo>
                  <a:pt x="510407" y="554031"/>
                </a:lnTo>
                <a:lnTo>
                  <a:pt x="814324" y="250114"/>
                </a:lnTo>
                <a:lnTo>
                  <a:pt x="913206" y="348996"/>
                </a:lnTo>
                <a:lnTo>
                  <a:pt x="869582" y="392621"/>
                </a:lnTo>
                <a:close/>
                <a:moveTo>
                  <a:pt x="1150233" y="187585"/>
                </a:moveTo>
                <a:lnTo>
                  <a:pt x="975735" y="13087"/>
                </a:lnTo>
                <a:cubicBezTo>
                  <a:pt x="958285" y="-4362"/>
                  <a:pt x="930656" y="-4362"/>
                  <a:pt x="914660" y="13087"/>
                </a:cubicBezTo>
                <a:cubicBezTo>
                  <a:pt x="897211" y="30537"/>
                  <a:pt x="897211" y="58166"/>
                  <a:pt x="914660" y="74162"/>
                </a:cubicBezTo>
                <a:lnTo>
                  <a:pt x="951014" y="110515"/>
                </a:lnTo>
                <a:lnTo>
                  <a:pt x="873944" y="187585"/>
                </a:lnTo>
                <a:lnTo>
                  <a:pt x="814324" y="127965"/>
                </a:lnTo>
                <a:lnTo>
                  <a:pt x="786695" y="100336"/>
                </a:lnTo>
                <a:cubicBezTo>
                  <a:pt x="769245" y="82887"/>
                  <a:pt x="741617" y="82887"/>
                  <a:pt x="725621" y="100336"/>
                </a:cubicBezTo>
                <a:cubicBezTo>
                  <a:pt x="708171" y="117786"/>
                  <a:pt x="708171" y="145415"/>
                  <a:pt x="725621" y="161411"/>
                </a:cubicBezTo>
                <a:lnTo>
                  <a:pt x="753250" y="189040"/>
                </a:lnTo>
                <a:lnTo>
                  <a:pt x="369354" y="572935"/>
                </a:lnTo>
                <a:cubicBezTo>
                  <a:pt x="340271" y="602018"/>
                  <a:pt x="322821" y="641280"/>
                  <a:pt x="322821" y="683451"/>
                </a:cubicBezTo>
                <a:cubicBezTo>
                  <a:pt x="322821" y="699446"/>
                  <a:pt x="325730" y="715442"/>
                  <a:pt x="330092" y="731437"/>
                </a:cubicBezTo>
                <a:lnTo>
                  <a:pt x="254476" y="807053"/>
                </a:lnTo>
                <a:cubicBezTo>
                  <a:pt x="234118" y="827411"/>
                  <a:pt x="228302" y="857949"/>
                  <a:pt x="238481" y="884123"/>
                </a:cubicBezTo>
                <a:lnTo>
                  <a:pt x="8725" y="1113879"/>
                </a:lnTo>
                <a:cubicBezTo>
                  <a:pt x="-2908" y="1125512"/>
                  <a:pt x="-2908" y="1142962"/>
                  <a:pt x="8725" y="1154595"/>
                </a:cubicBezTo>
                <a:cubicBezTo>
                  <a:pt x="14541" y="1160412"/>
                  <a:pt x="21812" y="1163320"/>
                  <a:pt x="29083" y="1163320"/>
                </a:cubicBezTo>
                <a:cubicBezTo>
                  <a:pt x="36354" y="1163320"/>
                  <a:pt x="43624" y="1160412"/>
                  <a:pt x="49441" y="1154595"/>
                </a:cubicBezTo>
                <a:lnTo>
                  <a:pt x="279197" y="924839"/>
                </a:lnTo>
                <a:cubicBezTo>
                  <a:pt x="305372" y="935019"/>
                  <a:pt x="335909" y="929202"/>
                  <a:pt x="356267" y="908844"/>
                </a:cubicBezTo>
                <a:lnTo>
                  <a:pt x="431883" y="833228"/>
                </a:lnTo>
                <a:cubicBezTo>
                  <a:pt x="447878" y="837590"/>
                  <a:pt x="463874" y="840499"/>
                  <a:pt x="479870" y="840499"/>
                </a:cubicBezTo>
                <a:cubicBezTo>
                  <a:pt x="520586" y="840499"/>
                  <a:pt x="559848" y="825957"/>
                  <a:pt x="590385" y="793966"/>
                </a:cubicBezTo>
                <a:lnTo>
                  <a:pt x="974281" y="410070"/>
                </a:lnTo>
                <a:lnTo>
                  <a:pt x="1001909" y="437699"/>
                </a:lnTo>
                <a:cubicBezTo>
                  <a:pt x="1010634" y="446424"/>
                  <a:pt x="1022268" y="450787"/>
                  <a:pt x="1032447" y="450787"/>
                </a:cubicBezTo>
                <a:cubicBezTo>
                  <a:pt x="1042626" y="450787"/>
                  <a:pt x="1054259" y="446424"/>
                  <a:pt x="1062984" y="437699"/>
                </a:cubicBezTo>
                <a:cubicBezTo>
                  <a:pt x="1080434" y="420249"/>
                  <a:pt x="1080434" y="392621"/>
                  <a:pt x="1062984" y="376625"/>
                </a:cubicBezTo>
                <a:lnTo>
                  <a:pt x="1035355" y="348996"/>
                </a:lnTo>
                <a:lnTo>
                  <a:pt x="975735" y="289376"/>
                </a:lnTo>
                <a:lnTo>
                  <a:pt x="1052805" y="212306"/>
                </a:lnTo>
                <a:lnTo>
                  <a:pt x="1089158" y="248660"/>
                </a:lnTo>
                <a:cubicBezTo>
                  <a:pt x="1097883" y="257385"/>
                  <a:pt x="1109517" y="261747"/>
                  <a:pt x="1119696" y="261747"/>
                </a:cubicBezTo>
                <a:cubicBezTo>
                  <a:pt x="1129875" y="261747"/>
                  <a:pt x="1141508" y="257385"/>
                  <a:pt x="1150233" y="248660"/>
                </a:cubicBezTo>
                <a:cubicBezTo>
                  <a:pt x="1167683" y="231210"/>
                  <a:pt x="1167683" y="205035"/>
                  <a:pt x="1150233" y="187585"/>
                </a:cubicBezTo>
                <a:close/>
              </a:path>
            </a:pathLst>
          </a:custGeom>
          <a:solidFill>
            <a:srgbClr val="000000"/>
          </a:solidFill>
          <a:ln w="1448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70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727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Virus Infographic – Slide Template</vt:lpstr>
      <vt:lpstr>Virus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 Infographic</dc:title>
  <dc:creator>PresentationGO.com</dc:creator>
  <dc:description>© Copyright PresentationGO.com</dc:description>
  <dcterms:created xsi:type="dcterms:W3CDTF">2014-11-26T05:14:11Z</dcterms:created>
  <dcterms:modified xsi:type="dcterms:W3CDTF">2020-03-24T20:31:19Z</dcterms:modified>
  <cp:category>Graphics &amp; Metaphors</cp:category>
</cp:coreProperties>
</file>