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5" r:id="rId5"/>
    <p:sldId id="354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29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5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Waffle Chart – Slide Template</a:t>
            </a:r>
          </a:p>
        </p:txBody>
      </p:sp>
      <p:grpSp>
        <p:nvGrpSpPr>
          <p:cNvPr id="328" name="Group 327">
            <a:extLst>
              <a:ext uri="{FF2B5EF4-FFF2-40B4-BE49-F238E27FC236}">
                <a16:creationId xmlns:a16="http://schemas.microsoft.com/office/drawing/2014/main" id="{3B36DD4D-D933-4A89-8D90-3618E7EF02F2}"/>
              </a:ext>
            </a:extLst>
          </p:cNvPr>
          <p:cNvGrpSpPr/>
          <p:nvPr/>
        </p:nvGrpSpPr>
        <p:grpSpPr>
          <a:xfrm>
            <a:off x="627163" y="3139016"/>
            <a:ext cx="2246186" cy="2244305"/>
            <a:chOff x="836218" y="2970242"/>
            <a:chExt cx="2994914" cy="299240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2A59706-3D5D-4946-9925-E3E44C782338}"/>
                </a:ext>
              </a:extLst>
            </p:cNvPr>
            <p:cNvSpPr/>
            <p:nvPr/>
          </p:nvSpPr>
          <p:spPr>
            <a:xfrm>
              <a:off x="836218" y="566340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87FB224-DF91-479E-85D3-B614A030EA6E}"/>
                </a:ext>
              </a:extLst>
            </p:cNvPr>
            <p:cNvSpPr/>
            <p:nvPr/>
          </p:nvSpPr>
          <p:spPr>
            <a:xfrm>
              <a:off x="1135709" y="566340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7209211-4745-4424-90A8-50022FE94BA9}"/>
                </a:ext>
              </a:extLst>
            </p:cNvPr>
            <p:cNvSpPr/>
            <p:nvPr/>
          </p:nvSpPr>
          <p:spPr>
            <a:xfrm>
              <a:off x="1435201" y="566340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E3CC2B9-D55E-4F12-9F80-7D3621122BBD}"/>
                </a:ext>
              </a:extLst>
            </p:cNvPr>
            <p:cNvSpPr/>
            <p:nvPr/>
          </p:nvSpPr>
          <p:spPr>
            <a:xfrm>
              <a:off x="1734692" y="566340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F56AE8-6673-4334-B5E4-7A5C36475C1F}"/>
                </a:ext>
              </a:extLst>
            </p:cNvPr>
            <p:cNvSpPr/>
            <p:nvPr/>
          </p:nvSpPr>
          <p:spPr>
            <a:xfrm>
              <a:off x="2034184" y="566340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7B5B434-B546-4E94-BC87-4FF25061A83B}"/>
                </a:ext>
              </a:extLst>
            </p:cNvPr>
            <p:cNvSpPr/>
            <p:nvPr/>
          </p:nvSpPr>
          <p:spPr>
            <a:xfrm>
              <a:off x="2333675" y="566340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71677ED-99B4-4F95-91C1-B3C59E920B30}"/>
                </a:ext>
              </a:extLst>
            </p:cNvPr>
            <p:cNvSpPr/>
            <p:nvPr/>
          </p:nvSpPr>
          <p:spPr>
            <a:xfrm>
              <a:off x="2633166" y="566340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DF68196-AEEE-4B2C-BD56-EF14A7E93C65}"/>
                </a:ext>
              </a:extLst>
            </p:cNvPr>
            <p:cNvSpPr/>
            <p:nvPr/>
          </p:nvSpPr>
          <p:spPr>
            <a:xfrm>
              <a:off x="2932658" y="566340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E8409F-4238-4013-A862-618761C81BD5}"/>
                </a:ext>
              </a:extLst>
            </p:cNvPr>
            <p:cNvSpPr/>
            <p:nvPr/>
          </p:nvSpPr>
          <p:spPr>
            <a:xfrm>
              <a:off x="3232149" y="566340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75D640E-B9B6-4669-8827-A0325EBFC70E}"/>
                </a:ext>
              </a:extLst>
            </p:cNvPr>
            <p:cNvSpPr/>
            <p:nvPr/>
          </p:nvSpPr>
          <p:spPr>
            <a:xfrm>
              <a:off x="3531641" y="566340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8B38757-DD03-4111-8130-B0A6A3720B4B}"/>
                </a:ext>
              </a:extLst>
            </p:cNvPr>
            <p:cNvSpPr/>
            <p:nvPr/>
          </p:nvSpPr>
          <p:spPr>
            <a:xfrm>
              <a:off x="836218" y="536416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0CBEA32-469B-424F-B875-F3F46117D6C1}"/>
                </a:ext>
              </a:extLst>
            </p:cNvPr>
            <p:cNvSpPr/>
            <p:nvPr/>
          </p:nvSpPr>
          <p:spPr>
            <a:xfrm>
              <a:off x="1135709" y="536416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846D88B-7710-47AE-A8CD-E5F61AD9D72B}"/>
                </a:ext>
              </a:extLst>
            </p:cNvPr>
            <p:cNvSpPr/>
            <p:nvPr/>
          </p:nvSpPr>
          <p:spPr>
            <a:xfrm>
              <a:off x="1435201" y="536416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FE4B71B-8916-49DA-97C9-BD2DBF550709}"/>
                </a:ext>
              </a:extLst>
            </p:cNvPr>
            <p:cNvSpPr/>
            <p:nvPr/>
          </p:nvSpPr>
          <p:spPr>
            <a:xfrm>
              <a:off x="1734692" y="536416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A9B646B-0D9C-43C5-9C43-E7239DC37754}"/>
                </a:ext>
              </a:extLst>
            </p:cNvPr>
            <p:cNvSpPr/>
            <p:nvPr/>
          </p:nvSpPr>
          <p:spPr>
            <a:xfrm>
              <a:off x="2034184" y="536416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1C9010C-B5FE-420F-B7B1-0CB098427A3F}"/>
                </a:ext>
              </a:extLst>
            </p:cNvPr>
            <p:cNvSpPr/>
            <p:nvPr/>
          </p:nvSpPr>
          <p:spPr>
            <a:xfrm>
              <a:off x="2333675" y="536416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9F01C19-D0B4-43A4-A2BB-268B6CA2B32F}"/>
                </a:ext>
              </a:extLst>
            </p:cNvPr>
            <p:cNvSpPr/>
            <p:nvPr/>
          </p:nvSpPr>
          <p:spPr>
            <a:xfrm>
              <a:off x="2633166" y="536416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1A83EE8-A7F2-4CE7-ABE7-4931F5FFA1DA}"/>
                </a:ext>
              </a:extLst>
            </p:cNvPr>
            <p:cNvSpPr/>
            <p:nvPr/>
          </p:nvSpPr>
          <p:spPr>
            <a:xfrm>
              <a:off x="2932658" y="536416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2ED3FBB-7ACF-4293-8F81-596DC2D3EC72}"/>
                </a:ext>
              </a:extLst>
            </p:cNvPr>
            <p:cNvSpPr/>
            <p:nvPr/>
          </p:nvSpPr>
          <p:spPr>
            <a:xfrm>
              <a:off x="3232149" y="536416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F6BFCD9-216E-4783-AD65-2E2866341204}"/>
                </a:ext>
              </a:extLst>
            </p:cNvPr>
            <p:cNvSpPr/>
            <p:nvPr/>
          </p:nvSpPr>
          <p:spPr>
            <a:xfrm>
              <a:off x="3531641" y="5364168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CC48E1E-001B-4E92-B75C-2C051DED07F2}"/>
                </a:ext>
              </a:extLst>
            </p:cNvPr>
            <p:cNvSpPr/>
            <p:nvPr/>
          </p:nvSpPr>
          <p:spPr>
            <a:xfrm>
              <a:off x="836218" y="5064927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34977F5-C8E4-44A8-BC78-13C359602B20}"/>
                </a:ext>
              </a:extLst>
            </p:cNvPr>
            <p:cNvSpPr/>
            <p:nvPr/>
          </p:nvSpPr>
          <p:spPr>
            <a:xfrm>
              <a:off x="1135709" y="5064927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83B425B-4867-4C1D-8F27-BF2649FAF5CA}"/>
                </a:ext>
              </a:extLst>
            </p:cNvPr>
            <p:cNvSpPr/>
            <p:nvPr/>
          </p:nvSpPr>
          <p:spPr>
            <a:xfrm>
              <a:off x="1435201" y="5064927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8034B9A-3BF6-472F-A0E8-F25F1483062B}"/>
                </a:ext>
              </a:extLst>
            </p:cNvPr>
            <p:cNvSpPr/>
            <p:nvPr/>
          </p:nvSpPr>
          <p:spPr>
            <a:xfrm>
              <a:off x="1734692" y="5064927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C4E7993-1BDC-4F73-A9E2-79B85E02DACF}"/>
                </a:ext>
              </a:extLst>
            </p:cNvPr>
            <p:cNvSpPr/>
            <p:nvPr/>
          </p:nvSpPr>
          <p:spPr>
            <a:xfrm>
              <a:off x="2034184" y="5064927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6C94729-91D0-4478-A8D5-4852EF81C145}"/>
                </a:ext>
              </a:extLst>
            </p:cNvPr>
            <p:cNvSpPr/>
            <p:nvPr/>
          </p:nvSpPr>
          <p:spPr>
            <a:xfrm>
              <a:off x="2333675" y="5064927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29E6BF9-906A-4F41-B2D5-151DA2213139}"/>
                </a:ext>
              </a:extLst>
            </p:cNvPr>
            <p:cNvSpPr/>
            <p:nvPr/>
          </p:nvSpPr>
          <p:spPr>
            <a:xfrm>
              <a:off x="2633166" y="5064927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CFBC672-64D2-47C4-B59E-29D88D82E6C5}"/>
                </a:ext>
              </a:extLst>
            </p:cNvPr>
            <p:cNvSpPr/>
            <p:nvPr/>
          </p:nvSpPr>
          <p:spPr>
            <a:xfrm>
              <a:off x="2932658" y="5064927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5314B42-82C8-43A6-81D6-06F64F607331}"/>
                </a:ext>
              </a:extLst>
            </p:cNvPr>
            <p:cNvSpPr/>
            <p:nvPr/>
          </p:nvSpPr>
          <p:spPr>
            <a:xfrm>
              <a:off x="3232149" y="5064927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4C9BB4B-6E9B-453F-B7DB-B9EC44E8B2F1}"/>
                </a:ext>
              </a:extLst>
            </p:cNvPr>
            <p:cNvSpPr/>
            <p:nvPr/>
          </p:nvSpPr>
          <p:spPr>
            <a:xfrm>
              <a:off x="3531641" y="5064927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2AE35C4-5A05-41C6-9E37-CD0D69B559BB}"/>
                </a:ext>
              </a:extLst>
            </p:cNvPr>
            <p:cNvSpPr/>
            <p:nvPr/>
          </p:nvSpPr>
          <p:spPr>
            <a:xfrm>
              <a:off x="836218" y="476568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68EA5E9-5F3C-4B09-8699-9F5B017F49DB}"/>
                </a:ext>
              </a:extLst>
            </p:cNvPr>
            <p:cNvSpPr/>
            <p:nvPr/>
          </p:nvSpPr>
          <p:spPr>
            <a:xfrm>
              <a:off x="1135709" y="476568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E2F38EA-9185-4C1E-8FA9-AFE5A47E8433}"/>
                </a:ext>
              </a:extLst>
            </p:cNvPr>
            <p:cNvSpPr/>
            <p:nvPr/>
          </p:nvSpPr>
          <p:spPr>
            <a:xfrm>
              <a:off x="1435201" y="476568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F7F908D-AC83-4F20-8856-921E39A49C12}"/>
                </a:ext>
              </a:extLst>
            </p:cNvPr>
            <p:cNvSpPr/>
            <p:nvPr/>
          </p:nvSpPr>
          <p:spPr>
            <a:xfrm>
              <a:off x="1734692" y="476568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67006CE-C86A-4B42-9374-11827879EFA1}"/>
                </a:ext>
              </a:extLst>
            </p:cNvPr>
            <p:cNvSpPr/>
            <p:nvPr/>
          </p:nvSpPr>
          <p:spPr>
            <a:xfrm>
              <a:off x="2034184" y="476568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2738B1E8-7756-4104-837D-8CA3471256A3}"/>
                </a:ext>
              </a:extLst>
            </p:cNvPr>
            <p:cNvSpPr/>
            <p:nvPr/>
          </p:nvSpPr>
          <p:spPr>
            <a:xfrm>
              <a:off x="2333675" y="476568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DC84D5F-6EB5-4AA8-B036-15724FCD0C5A}"/>
                </a:ext>
              </a:extLst>
            </p:cNvPr>
            <p:cNvSpPr/>
            <p:nvPr/>
          </p:nvSpPr>
          <p:spPr>
            <a:xfrm>
              <a:off x="2633166" y="476568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7B6BA6F-2BBB-47D4-A9B5-44B1D57E9A1B}"/>
                </a:ext>
              </a:extLst>
            </p:cNvPr>
            <p:cNvSpPr/>
            <p:nvPr/>
          </p:nvSpPr>
          <p:spPr>
            <a:xfrm>
              <a:off x="2932658" y="476568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5B43BE37-3641-4412-86E9-BE6798391EE3}"/>
                </a:ext>
              </a:extLst>
            </p:cNvPr>
            <p:cNvSpPr/>
            <p:nvPr/>
          </p:nvSpPr>
          <p:spPr>
            <a:xfrm>
              <a:off x="3232149" y="476568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6EA84E8-E646-43E3-8531-FD66AE359F8C}"/>
                </a:ext>
              </a:extLst>
            </p:cNvPr>
            <p:cNvSpPr/>
            <p:nvPr/>
          </p:nvSpPr>
          <p:spPr>
            <a:xfrm>
              <a:off x="3531641" y="476568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D9E01B00-4033-42BF-976B-23CAB8A24501}"/>
                </a:ext>
              </a:extLst>
            </p:cNvPr>
            <p:cNvSpPr/>
            <p:nvPr/>
          </p:nvSpPr>
          <p:spPr>
            <a:xfrm>
              <a:off x="836218" y="446644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6B1A965-EFC7-4E4E-A6E7-388C41115268}"/>
                </a:ext>
              </a:extLst>
            </p:cNvPr>
            <p:cNvSpPr/>
            <p:nvPr/>
          </p:nvSpPr>
          <p:spPr>
            <a:xfrm>
              <a:off x="1135709" y="446644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A1C13D7F-121E-4572-8B82-6D36998CFA69}"/>
                </a:ext>
              </a:extLst>
            </p:cNvPr>
            <p:cNvSpPr/>
            <p:nvPr/>
          </p:nvSpPr>
          <p:spPr>
            <a:xfrm>
              <a:off x="1435201" y="4466446"/>
              <a:ext cx="299491" cy="2992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CB36C6D4-0316-4EBB-9D52-A17CF93E054F}"/>
                </a:ext>
              </a:extLst>
            </p:cNvPr>
            <p:cNvSpPr/>
            <p:nvPr/>
          </p:nvSpPr>
          <p:spPr>
            <a:xfrm>
              <a:off x="1734692" y="446644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C71AC1D1-621F-492D-A80B-BBEA7A82D0C5}"/>
                </a:ext>
              </a:extLst>
            </p:cNvPr>
            <p:cNvSpPr/>
            <p:nvPr/>
          </p:nvSpPr>
          <p:spPr>
            <a:xfrm>
              <a:off x="2034184" y="446644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045CD63E-CD01-412E-8895-1F80DBDC1A46}"/>
                </a:ext>
              </a:extLst>
            </p:cNvPr>
            <p:cNvSpPr/>
            <p:nvPr/>
          </p:nvSpPr>
          <p:spPr>
            <a:xfrm>
              <a:off x="2333675" y="446644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7D3B0D1-A1E8-49F8-BC98-ADDE5BCCAE63}"/>
                </a:ext>
              </a:extLst>
            </p:cNvPr>
            <p:cNvSpPr/>
            <p:nvPr/>
          </p:nvSpPr>
          <p:spPr>
            <a:xfrm>
              <a:off x="2633166" y="446644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F5918E8E-2B0F-467B-9490-0EB3656C335F}"/>
                </a:ext>
              </a:extLst>
            </p:cNvPr>
            <p:cNvSpPr/>
            <p:nvPr/>
          </p:nvSpPr>
          <p:spPr>
            <a:xfrm>
              <a:off x="2932658" y="446644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AFBD255-7D69-41F1-9751-3862CCA6F53B}"/>
                </a:ext>
              </a:extLst>
            </p:cNvPr>
            <p:cNvSpPr/>
            <p:nvPr/>
          </p:nvSpPr>
          <p:spPr>
            <a:xfrm>
              <a:off x="3232149" y="446644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E1EF2A4A-365C-43D9-B0D4-3BA6619203B5}"/>
                </a:ext>
              </a:extLst>
            </p:cNvPr>
            <p:cNvSpPr/>
            <p:nvPr/>
          </p:nvSpPr>
          <p:spPr>
            <a:xfrm>
              <a:off x="3531641" y="446644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AA8FEF4-4785-4817-BD67-49098DB6A2F5}"/>
                </a:ext>
              </a:extLst>
            </p:cNvPr>
            <p:cNvSpPr/>
            <p:nvPr/>
          </p:nvSpPr>
          <p:spPr>
            <a:xfrm>
              <a:off x="836218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C1F09EAC-91AB-4FF5-BBC1-71183525BE10}"/>
                </a:ext>
              </a:extLst>
            </p:cNvPr>
            <p:cNvSpPr/>
            <p:nvPr/>
          </p:nvSpPr>
          <p:spPr>
            <a:xfrm>
              <a:off x="1135709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35D48AE6-4070-4FC2-A128-96EC2F886BA5}"/>
                </a:ext>
              </a:extLst>
            </p:cNvPr>
            <p:cNvSpPr/>
            <p:nvPr/>
          </p:nvSpPr>
          <p:spPr>
            <a:xfrm>
              <a:off x="1435201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3BE8DB85-8643-41AA-9708-114C5D0BD6DB}"/>
                </a:ext>
              </a:extLst>
            </p:cNvPr>
            <p:cNvSpPr/>
            <p:nvPr/>
          </p:nvSpPr>
          <p:spPr>
            <a:xfrm>
              <a:off x="1734692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D12ADE93-60EB-4664-995F-F13E704B04EA}"/>
                </a:ext>
              </a:extLst>
            </p:cNvPr>
            <p:cNvSpPr/>
            <p:nvPr/>
          </p:nvSpPr>
          <p:spPr>
            <a:xfrm>
              <a:off x="2034184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A8AFEFA4-5074-49E4-80EA-1FAB731652E4}"/>
                </a:ext>
              </a:extLst>
            </p:cNvPr>
            <p:cNvSpPr/>
            <p:nvPr/>
          </p:nvSpPr>
          <p:spPr>
            <a:xfrm>
              <a:off x="2333675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A6B2FDAD-7F86-416A-9E9E-9132B3A9BC4F}"/>
                </a:ext>
              </a:extLst>
            </p:cNvPr>
            <p:cNvSpPr/>
            <p:nvPr/>
          </p:nvSpPr>
          <p:spPr>
            <a:xfrm>
              <a:off x="2633166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D8CF07A3-4F5A-4228-84A5-7BBDD901180D}"/>
                </a:ext>
              </a:extLst>
            </p:cNvPr>
            <p:cNvSpPr/>
            <p:nvPr/>
          </p:nvSpPr>
          <p:spPr>
            <a:xfrm>
              <a:off x="2932658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ADD91E36-7E05-4FC5-99B2-A537E536C661}"/>
                </a:ext>
              </a:extLst>
            </p:cNvPr>
            <p:cNvSpPr/>
            <p:nvPr/>
          </p:nvSpPr>
          <p:spPr>
            <a:xfrm>
              <a:off x="3232149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C820B67A-8FE0-4B97-A13A-1E6F8194FCC3}"/>
                </a:ext>
              </a:extLst>
            </p:cNvPr>
            <p:cNvSpPr/>
            <p:nvPr/>
          </p:nvSpPr>
          <p:spPr>
            <a:xfrm>
              <a:off x="3531641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D6537124-E61E-4EF3-B49C-40327CC62021}"/>
                </a:ext>
              </a:extLst>
            </p:cNvPr>
            <p:cNvSpPr/>
            <p:nvPr/>
          </p:nvSpPr>
          <p:spPr>
            <a:xfrm>
              <a:off x="836218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88C869A0-DA1C-49FC-AAC6-CA756C2FD80C}"/>
                </a:ext>
              </a:extLst>
            </p:cNvPr>
            <p:cNvSpPr/>
            <p:nvPr/>
          </p:nvSpPr>
          <p:spPr>
            <a:xfrm>
              <a:off x="1135709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9AA3901C-1AC5-4432-A585-AC5673097716}"/>
                </a:ext>
              </a:extLst>
            </p:cNvPr>
            <p:cNvSpPr/>
            <p:nvPr/>
          </p:nvSpPr>
          <p:spPr>
            <a:xfrm>
              <a:off x="1435201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3B1DDDE7-7A9E-4667-962E-9E08C482E1AF}"/>
                </a:ext>
              </a:extLst>
            </p:cNvPr>
            <p:cNvSpPr/>
            <p:nvPr/>
          </p:nvSpPr>
          <p:spPr>
            <a:xfrm>
              <a:off x="1734692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B664CE93-EB80-4E76-92BF-CE3BB1946C08}"/>
                </a:ext>
              </a:extLst>
            </p:cNvPr>
            <p:cNvSpPr/>
            <p:nvPr/>
          </p:nvSpPr>
          <p:spPr>
            <a:xfrm>
              <a:off x="2034184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C1BB0B6A-18BC-4D39-922D-B52714ED6FDE}"/>
                </a:ext>
              </a:extLst>
            </p:cNvPr>
            <p:cNvSpPr/>
            <p:nvPr/>
          </p:nvSpPr>
          <p:spPr>
            <a:xfrm>
              <a:off x="2333675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BE143787-BEFA-4F93-A5A9-E4E0F292DB26}"/>
                </a:ext>
              </a:extLst>
            </p:cNvPr>
            <p:cNvSpPr/>
            <p:nvPr/>
          </p:nvSpPr>
          <p:spPr>
            <a:xfrm>
              <a:off x="2633166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D4BB808C-F682-4FE8-9F98-3EE37D50C3FE}"/>
                </a:ext>
              </a:extLst>
            </p:cNvPr>
            <p:cNvSpPr/>
            <p:nvPr/>
          </p:nvSpPr>
          <p:spPr>
            <a:xfrm>
              <a:off x="2932658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D0386F06-A2A3-46A7-AD23-7E86999B76C2}"/>
                </a:ext>
              </a:extLst>
            </p:cNvPr>
            <p:cNvSpPr/>
            <p:nvPr/>
          </p:nvSpPr>
          <p:spPr>
            <a:xfrm>
              <a:off x="3232149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F3398482-1C78-41B2-A46E-7322EF56D556}"/>
                </a:ext>
              </a:extLst>
            </p:cNvPr>
            <p:cNvSpPr/>
            <p:nvPr/>
          </p:nvSpPr>
          <p:spPr>
            <a:xfrm>
              <a:off x="3531641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FF22C355-A1CA-470B-A38E-435AFF2DBC8D}"/>
                </a:ext>
              </a:extLst>
            </p:cNvPr>
            <p:cNvSpPr/>
            <p:nvPr/>
          </p:nvSpPr>
          <p:spPr>
            <a:xfrm>
              <a:off x="836218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756E79B0-5BF3-4B11-8948-3E7B54FB8FBD}"/>
                </a:ext>
              </a:extLst>
            </p:cNvPr>
            <p:cNvSpPr/>
            <p:nvPr/>
          </p:nvSpPr>
          <p:spPr>
            <a:xfrm>
              <a:off x="1135709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8624992A-F2BA-4D61-8E41-A6653567CD2F}"/>
                </a:ext>
              </a:extLst>
            </p:cNvPr>
            <p:cNvSpPr/>
            <p:nvPr/>
          </p:nvSpPr>
          <p:spPr>
            <a:xfrm>
              <a:off x="1435201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91CC7114-A036-4DE0-B1BC-5DD866D38604}"/>
                </a:ext>
              </a:extLst>
            </p:cNvPr>
            <p:cNvSpPr/>
            <p:nvPr/>
          </p:nvSpPr>
          <p:spPr>
            <a:xfrm>
              <a:off x="1734692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F0C783E1-7357-46A7-A4C8-C866F2E1C219}"/>
                </a:ext>
              </a:extLst>
            </p:cNvPr>
            <p:cNvSpPr/>
            <p:nvPr/>
          </p:nvSpPr>
          <p:spPr>
            <a:xfrm>
              <a:off x="2034184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3FC41CA9-2D3C-43A5-ADDE-80FE32A837C2}"/>
                </a:ext>
              </a:extLst>
            </p:cNvPr>
            <p:cNvSpPr/>
            <p:nvPr/>
          </p:nvSpPr>
          <p:spPr>
            <a:xfrm>
              <a:off x="2333675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88C601C9-502B-4062-BDB5-A72925165132}"/>
                </a:ext>
              </a:extLst>
            </p:cNvPr>
            <p:cNvSpPr/>
            <p:nvPr/>
          </p:nvSpPr>
          <p:spPr>
            <a:xfrm>
              <a:off x="2633166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E77250D1-9333-4CE6-A742-40D93A6A8787}"/>
                </a:ext>
              </a:extLst>
            </p:cNvPr>
            <p:cNvSpPr/>
            <p:nvPr/>
          </p:nvSpPr>
          <p:spPr>
            <a:xfrm>
              <a:off x="2932658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247F1939-D636-4906-9D02-DF576F38483C}"/>
                </a:ext>
              </a:extLst>
            </p:cNvPr>
            <p:cNvSpPr/>
            <p:nvPr/>
          </p:nvSpPr>
          <p:spPr>
            <a:xfrm>
              <a:off x="3232149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08E34DA5-0DFF-47E7-9A93-3DD4CE3363C3}"/>
                </a:ext>
              </a:extLst>
            </p:cNvPr>
            <p:cNvSpPr/>
            <p:nvPr/>
          </p:nvSpPr>
          <p:spPr>
            <a:xfrm>
              <a:off x="3531641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A65E0DCF-4EEF-489F-B2AA-58B0E25FFE91}"/>
                </a:ext>
              </a:extLst>
            </p:cNvPr>
            <p:cNvSpPr/>
            <p:nvPr/>
          </p:nvSpPr>
          <p:spPr>
            <a:xfrm>
              <a:off x="836218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37A30697-0F2D-46E1-A34C-7D04ED7AFC53}"/>
                </a:ext>
              </a:extLst>
            </p:cNvPr>
            <p:cNvSpPr/>
            <p:nvPr/>
          </p:nvSpPr>
          <p:spPr>
            <a:xfrm>
              <a:off x="1135709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E4C490E6-B443-496F-A863-4E1147F54B0F}"/>
                </a:ext>
              </a:extLst>
            </p:cNvPr>
            <p:cNvSpPr/>
            <p:nvPr/>
          </p:nvSpPr>
          <p:spPr>
            <a:xfrm>
              <a:off x="1435201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279538CC-CFB2-4D3E-8C6B-5D719AC87031}"/>
                </a:ext>
              </a:extLst>
            </p:cNvPr>
            <p:cNvSpPr/>
            <p:nvPr/>
          </p:nvSpPr>
          <p:spPr>
            <a:xfrm>
              <a:off x="1734692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5E143818-C4D9-4CF5-9713-7D2FB3B44AC6}"/>
                </a:ext>
              </a:extLst>
            </p:cNvPr>
            <p:cNvSpPr/>
            <p:nvPr/>
          </p:nvSpPr>
          <p:spPr>
            <a:xfrm>
              <a:off x="2034184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F54BDC53-F294-478C-8764-A4AE0FD3B256}"/>
                </a:ext>
              </a:extLst>
            </p:cNvPr>
            <p:cNvSpPr/>
            <p:nvPr/>
          </p:nvSpPr>
          <p:spPr>
            <a:xfrm>
              <a:off x="2333675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4DEE5072-CD01-47AD-81DD-0B83E068C550}"/>
                </a:ext>
              </a:extLst>
            </p:cNvPr>
            <p:cNvSpPr/>
            <p:nvPr/>
          </p:nvSpPr>
          <p:spPr>
            <a:xfrm>
              <a:off x="2633166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6FF7D701-7917-4870-90C9-9FA3386482D8}"/>
                </a:ext>
              </a:extLst>
            </p:cNvPr>
            <p:cNvSpPr/>
            <p:nvPr/>
          </p:nvSpPr>
          <p:spPr>
            <a:xfrm>
              <a:off x="2932658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78FAA629-F21A-423E-A3CF-0809F435D9F6}"/>
                </a:ext>
              </a:extLst>
            </p:cNvPr>
            <p:cNvSpPr/>
            <p:nvPr/>
          </p:nvSpPr>
          <p:spPr>
            <a:xfrm>
              <a:off x="3232149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5B527D93-CAA1-46AC-ADD3-5431F75836B0}"/>
                </a:ext>
              </a:extLst>
            </p:cNvPr>
            <p:cNvSpPr/>
            <p:nvPr/>
          </p:nvSpPr>
          <p:spPr>
            <a:xfrm>
              <a:off x="3531641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1253B5A5-3E0C-4499-91DC-F04C531FBDEA}"/>
                </a:ext>
              </a:extLst>
            </p:cNvPr>
            <p:cNvSpPr/>
            <p:nvPr/>
          </p:nvSpPr>
          <p:spPr>
            <a:xfrm>
              <a:off x="836218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6353036B-8E10-430B-81A6-E5735D4C1955}"/>
                </a:ext>
              </a:extLst>
            </p:cNvPr>
            <p:cNvSpPr/>
            <p:nvPr/>
          </p:nvSpPr>
          <p:spPr>
            <a:xfrm>
              <a:off x="1135709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F01090CD-DACE-4F53-B571-07F0F308A85A}"/>
                </a:ext>
              </a:extLst>
            </p:cNvPr>
            <p:cNvSpPr/>
            <p:nvPr/>
          </p:nvSpPr>
          <p:spPr>
            <a:xfrm>
              <a:off x="1435201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DD57BDBB-EBCF-4418-8874-335025FAE6D1}"/>
                </a:ext>
              </a:extLst>
            </p:cNvPr>
            <p:cNvSpPr/>
            <p:nvPr/>
          </p:nvSpPr>
          <p:spPr>
            <a:xfrm>
              <a:off x="1734692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2B0799D9-8445-4BB3-ADAF-52676EF6CEF5}"/>
                </a:ext>
              </a:extLst>
            </p:cNvPr>
            <p:cNvSpPr/>
            <p:nvPr/>
          </p:nvSpPr>
          <p:spPr>
            <a:xfrm>
              <a:off x="2034184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0607D551-3D20-4034-A039-1458A7258C83}"/>
                </a:ext>
              </a:extLst>
            </p:cNvPr>
            <p:cNvSpPr/>
            <p:nvPr/>
          </p:nvSpPr>
          <p:spPr>
            <a:xfrm>
              <a:off x="2333675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E98AA313-A807-4C24-848B-947983D3D05C}"/>
                </a:ext>
              </a:extLst>
            </p:cNvPr>
            <p:cNvSpPr/>
            <p:nvPr/>
          </p:nvSpPr>
          <p:spPr>
            <a:xfrm>
              <a:off x="2633166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917AEA1D-3CFA-4520-A395-A1C7EDD37608}"/>
                </a:ext>
              </a:extLst>
            </p:cNvPr>
            <p:cNvSpPr/>
            <p:nvPr/>
          </p:nvSpPr>
          <p:spPr>
            <a:xfrm>
              <a:off x="2932658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4D49F3A5-2A22-4581-8E67-AABA399EE9DE}"/>
                </a:ext>
              </a:extLst>
            </p:cNvPr>
            <p:cNvSpPr/>
            <p:nvPr/>
          </p:nvSpPr>
          <p:spPr>
            <a:xfrm>
              <a:off x="3232149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029FB864-CBF2-40E7-B272-602D9576A80A}"/>
                </a:ext>
              </a:extLst>
            </p:cNvPr>
            <p:cNvSpPr/>
            <p:nvPr/>
          </p:nvSpPr>
          <p:spPr>
            <a:xfrm>
              <a:off x="3531641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28EC9AF5-E795-479C-8F86-96ABEE9549EA}"/>
              </a:ext>
            </a:extLst>
          </p:cNvPr>
          <p:cNvGrpSpPr/>
          <p:nvPr/>
        </p:nvGrpSpPr>
        <p:grpSpPr>
          <a:xfrm>
            <a:off x="3448164" y="3134253"/>
            <a:ext cx="2246186" cy="2244305"/>
            <a:chOff x="4597552" y="2963892"/>
            <a:chExt cx="2994914" cy="2992407"/>
          </a:xfrm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0F627C33-AC78-4E07-922D-25CA8FDC9684}"/>
                </a:ext>
              </a:extLst>
            </p:cNvPr>
            <p:cNvSpPr/>
            <p:nvPr/>
          </p:nvSpPr>
          <p:spPr>
            <a:xfrm>
              <a:off x="4597552" y="565705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D565FA04-D14E-48BB-9465-291846BDBA60}"/>
                </a:ext>
              </a:extLst>
            </p:cNvPr>
            <p:cNvSpPr/>
            <p:nvPr/>
          </p:nvSpPr>
          <p:spPr>
            <a:xfrm>
              <a:off x="4897043" y="565705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95374D1B-1CEB-431A-9F06-E0FB1D3127E8}"/>
                </a:ext>
              </a:extLst>
            </p:cNvPr>
            <p:cNvSpPr/>
            <p:nvPr/>
          </p:nvSpPr>
          <p:spPr>
            <a:xfrm>
              <a:off x="5196535" y="565705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0DE070B0-CCE8-47F4-AF05-C97C1C58571E}"/>
                </a:ext>
              </a:extLst>
            </p:cNvPr>
            <p:cNvSpPr/>
            <p:nvPr/>
          </p:nvSpPr>
          <p:spPr>
            <a:xfrm>
              <a:off x="5496026" y="565705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B3D21890-53A7-4883-9350-7DB8F33550A6}"/>
                </a:ext>
              </a:extLst>
            </p:cNvPr>
            <p:cNvSpPr/>
            <p:nvPr/>
          </p:nvSpPr>
          <p:spPr>
            <a:xfrm>
              <a:off x="5795518" y="565705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30D67C6B-BD2A-43A4-8493-D3ADE2971320}"/>
                </a:ext>
              </a:extLst>
            </p:cNvPr>
            <p:cNvSpPr/>
            <p:nvPr/>
          </p:nvSpPr>
          <p:spPr>
            <a:xfrm>
              <a:off x="6095009" y="565705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628ED17B-D186-45AA-A1C8-867B1ECD1F8C}"/>
                </a:ext>
              </a:extLst>
            </p:cNvPr>
            <p:cNvSpPr/>
            <p:nvPr/>
          </p:nvSpPr>
          <p:spPr>
            <a:xfrm>
              <a:off x="6394500" y="565705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2FF3739A-74A8-42D1-BDF3-2E4668E919E4}"/>
                </a:ext>
              </a:extLst>
            </p:cNvPr>
            <p:cNvSpPr/>
            <p:nvPr/>
          </p:nvSpPr>
          <p:spPr>
            <a:xfrm>
              <a:off x="6693992" y="565705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F9B2D08F-0EFF-4262-9D4D-829A73D2F205}"/>
                </a:ext>
              </a:extLst>
            </p:cNvPr>
            <p:cNvSpPr/>
            <p:nvPr/>
          </p:nvSpPr>
          <p:spPr>
            <a:xfrm>
              <a:off x="6993483" y="565705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71394586-B6D0-4D99-B4E2-72E1A94B8FD8}"/>
                </a:ext>
              </a:extLst>
            </p:cNvPr>
            <p:cNvSpPr/>
            <p:nvPr/>
          </p:nvSpPr>
          <p:spPr>
            <a:xfrm>
              <a:off x="7292975" y="565705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0ED1BDB8-5E5C-4CF4-A42F-CABE47CAC581}"/>
                </a:ext>
              </a:extLst>
            </p:cNvPr>
            <p:cNvSpPr/>
            <p:nvPr/>
          </p:nvSpPr>
          <p:spPr>
            <a:xfrm>
              <a:off x="4597552" y="535781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4ADE5CF6-87AB-4169-A39C-E025DE6931B6}"/>
                </a:ext>
              </a:extLst>
            </p:cNvPr>
            <p:cNvSpPr/>
            <p:nvPr/>
          </p:nvSpPr>
          <p:spPr>
            <a:xfrm>
              <a:off x="4897043" y="535781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A1754084-D6A8-4C18-8AC1-AFD8722C05B0}"/>
                </a:ext>
              </a:extLst>
            </p:cNvPr>
            <p:cNvSpPr/>
            <p:nvPr/>
          </p:nvSpPr>
          <p:spPr>
            <a:xfrm>
              <a:off x="5196535" y="535781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BE4D6356-EB3A-462F-8443-C08DECBF83E2}"/>
                </a:ext>
              </a:extLst>
            </p:cNvPr>
            <p:cNvSpPr/>
            <p:nvPr/>
          </p:nvSpPr>
          <p:spPr>
            <a:xfrm>
              <a:off x="5496026" y="535781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0E2B7017-E56B-4D56-8713-982701B42849}"/>
                </a:ext>
              </a:extLst>
            </p:cNvPr>
            <p:cNvSpPr/>
            <p:nvPr/>
          </p:nvSpPr>
          <p:spPr>
            <a:xfrm>
              <a:off x="5795518" y="535781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8485A926-B9E1-475D-B544-E2521D2DE93A}"/>
                </a:ext>
              </a:extLst>
            </p:cNvPr>
            <p:cNvSpPr/>
            <p:nvPr/>
          </p:nvSpPr>
          <p:spPr>
            <a:xfrm>
              <a:off x="6095009" y="535781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BDC73BB6-545B-4CCB-BDAE-57DE7EE3D87E}"/>
                </a:ext>
              </a:extLst>
            </p:cNvPr>
            <p:cNvSpPr/>
            <p:nvPr/>
          </p:nvSpPr>
          <p:spPr>
            <a:xfrm>
              <a:off x="6394500" y="535781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7BE6F5F9-7352-4C6A-9253-5DCA893D57CE}"/>
                </a:ext>
              </a:extLst>
            </p:cNvPr>
            <p:cNvSpPr/>
            <p:nvPr/>
          </p:nvSpPr>
          <p:spPr>
            <a:xfrm>
              <a:off x="6693992" y="535781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385D3590-3FCF-4197-86BF-3A41A281C927}"/>
                </a:ext>
              </a:extLst>
            </p:cNvPr>
            <p:cNvSpPr/>
            <p:nvPr/>
          </p:nvSpPr>
          <p:spPr>
            <a:xfrm>
              <a:off x="6993483" y="535781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296EDDE3-8AD4-44A5-8AED-DE29F8D94555}"/>
                </a:ext>
              </a:extLst>
            </p:cNvPr>
            <p:cNvSpPr/>
            <p:nvPr/>
          </p:nvSpPr>
          <p:spPr>
            <a:xfrm>
              <a:off x="7292975" y="5357818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CF8E0CD0-AE69-424B-9C91-DCA6759B64DB}"/>
                </a:ext>
              </a:extLst>
            </p:cNvPr>
            <p:cNvSpPr/>
            <p:nvPr/>
          </p:nvSpPr>
          <p:spPr>
            <a:xfrm>
              <a:off x="4597552" y="5058577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883860D2-54AE-43AD-8168-A11F4D0109E3}"/>
                </a:ext>
              </a:extLst>
            </p:cNvPr>
            <p:cNvSpPr/>
            <p:nvPr/>
          </p:nvSpPr>
          <p:spPr>
            <a:xfrm>
              <a:off x="4897043" y="5058577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255FF71C-6F9A-4D3C-BB7A-2028D265076D}"/>
                </a:ext>
              </a:extLst>
            </p:cNvPr>
            <p:cNvSpPr/>
            <p:nvPr/>
          </p:nvSpPr>
          <p:spPr>
            <a:xfrm>
              <a:off x="5196535" y="5058577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0F579C7C-CCBF-42FA-A4A9-96ACB67005CC}"/>
                </a:ext>
              </a:extLst>
            </p:cNvPr>
            <p:cNvSpPr/>
            <p:nvPr/>
          </p:nvSpPr>
          <p:spPr>
            <a:xfrm>
              <a:off x="5496026" y="5058577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69766FF2-5342-4E95-87BF-BCF0935CBF43}"/>
                </a:ext>
              </a:extLst>
            </p:cNvPr>
            <p:cNvSpPr/>
            <p:nvPr/>
          </p:nvSpPr>
          <p:spPr>
            <a:xfrm>
              <a:off x="5795518" y="5058577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AD60A27B-1704-4B93-A5BA-E0754FB02B06}"/>
                </a:ext>
              </a:extLst>
            </p:cNvPr>
            <p:cNvSpPr/>
            <p:nvPr/>
          </p:nvSpPr>
          <p:spPr>
            <a:xfrm>
              <a:off x="6095009" y="5058577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0A31A028-1D8A-43FE-92FC-D667AED1C55D}"/>
                </a:ext>
              </a:extLst>
            </p:cNvPr>
            <p:cNvSpPr/>
            <p:nvPr/>
          </p:nvSpPr>
          <p:spPr>
            <a:xfrm>
              <a:off x="6394500" y="5058577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0FE115D3-A9D9-422D-AC4E-04356A51FB59}"/>
                </a:ext>
              </a:extLst>
            </p:cNvPr>
            <p:cNvSpPr/>
            <p:nvPr/>
          </p:nvSpPr>
          <p:spPr>
            <a:xfrm>
              <a:off x="6693992" y="5058577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DC450807-975E-4D72-9E04-85EF9AE73C3C}"/>
                </a:ext>
              </a:extLst>
            </p:cNvPr>
            <p:cNvSpPr/>
            <p:nvPr/>
          </p:nvSpPr>
          <p:spPr>
            <a:xfrm>
              <a:off x="6993483" y="5058577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E051B419-8E5F-4BA1-841F-8C9BD8D72858}"/>
                </a:ext>
              </a:extLst>
            </p:cNvPr>
            <p:cNvSpPr/>
            <p:nvPr/>
          </p:nvSpPr>
          <p:spPr>
            <a:xfrm>
              <a:off x="7292975" y="5058577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47EA2401-6306-4DC8-9650-D013AE64CD1E}"/>
                </a:ext>
              </a:extLst>
            </p:cNvPr>
            <p:cNvSpPr/>
            <p:nvPr/>
          </p:nvSpPr>
          <p:spPr>
            <a:xfrm>
              <a:off x="4597552" y="475933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10FFBA55-7226-4DE2-B676-10A48F6F7901}"/>
                </a:ext>
              </a:extLst>
            </p:cNvPr>
            <p:cNvSpPr/>
            <p:nvPr/>
          </p:nvSpPr>
          <p:spPr>
            <a:xfrm>
              <a:off x="4897043" y="475933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E85B123D-1034-4720-A427-23CB8C272C03}"/>
                </a:ext>
              </a:extLst>
            </p:cNvPr>
            <p:cNvSpPr/>
            <p:nvPr/>
          </p:nvSpPr>
          <p:spPr>
            <a:xfrm>
              <a:off x="5196535" y="475933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8ED8BEA8-06FC-4BA2-B9C1-21952EE27E60}"/>
                </a:ext>
              </a:extLst>
            </p:cNvPr>
            <p:cNvSpPr/>
            <p:nvPr/>
          </p:nvSpPr>
          <p:spPr>
            <a:xfrm>
              <a:off x="5496026" y="475933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2C01C3C3-6C82-4418-B2FF-CA91AA1BD641}"/>
                </a:ext>
              </a:extLst>
            </p:cNvPr>
            <p:cNvSpPr/>
            <p:nvPr/>
          </p:nvSpPr>
          <p:spPr>
            <a:xfrm>
              <a:off x="5795518" y="475933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399F5F58-5C03-45F4-A729-85A833513AA6}"/>
                </a:ext>
              </a:extLst>
            </p:cNvPr>
            <p:cNvSpPr/>
            <p:nvPr/>
          </p:nvSpPr>
          <p:spPr>
            <a:xfrm>
              <a:off x="6095009" y="475933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E80C2374-9869-4CA6-9C77-82E3AAE0D17D}"/>
                </a:ext>
              </a:extLst>
            </p:cNvPr>
            <p:cNvSpPr/>
            <p:nvPr/>
          </p:nvSpPr>
          <p:spPr>
            <a:xfrm>
              <a:off x="6394500" y="475933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8B58B194-64F1-439B-A41B-4BA4D2AAE37A}"/>
                </a:ext>
              </a:extLst>
            </p:cNvPr>
            <p:cNvSpPr/>
            <p:nvPr/>
          </p:nvSpPr>
          <p:spPr>
            <a:xfrm>
              <a:off x="6693992" y="475933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95E18472-B4C2-425B-9B4F-166ED61E7142}"/>
                </a:ext>
              </a:extLst>
            </p:cNvPr>
            <p:cNvSpPr/>
            <p:nvPr/>
          </p:nvSpPr>
          <p:spPr>
            <a:xfrm>
              <a:off x="6993483" y="475933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84F68443-EB11-4426-8ECC-3A14E04BB3D0}"/>
                </a:ext>
              </a:extLst>
            </p:cNvPr>
            <p:cNvSpPr/>
            <p:nvPr/>
          </p:nvSpPr>
          <p:spPr>
            <a:xfrm>
              <a:off x="7292975" y="475933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992AF040-BA39-46BE-9271-7F364A5B248E}"/>
                </a:ext>
              </a:extLst>
            </p:cNvPr>
            <p:cNvSpPr/>
            <p:nvPr/>
          </p:nvSpPr>
          <p:spPr>
            <a:xfrm>
              <a:off x="4597552" y="446009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F116258B-33F1-4A12-ADAF-2A89A3671C30}"/>
                </a:ext>
              </a:extLst>
            </p:cNvPr>
            <p:cNvSpPr/>
            <p:nvPr/>
          </p:nvSpPr>
          <p:spPr>
            <a:xfrm>
              <a:off x="4897043" y="446009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ADA007E6-F948-43B3-A2E8-FD4430863EBD}"/>
                </a:ext>
              </a:extLst>
            </p:cNvPr>
            <p:cNvSpPr/>
            <p:nvPr/>
          </p:nvSpPr>
          <p:spPr>
            <a:xfrm>
              <a:off x="5196535" y="446009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A9371A00-92AA-4F72-96FE-15A8DF704D02}"/>
                </a:ext>
              </a:extLst>
            </p:cNvPr>
            <p:cNvSpPr/>
            <p:nvPr/>
          </p:nvSpPr>
          <p:spPr>
            <a:xfrm>
              <a:off x="5496026" y="446009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7B8938AA-217F-42A2-BBA9-7CEAD370A086}"/>
                </a:ext>
              </a:extLst>
            </p:cNvPr>
            <p:cNvSpPr/>
            <p:nvPr/>
          </p:nvSpPr>
          <p:spPr>
            <a:xfrm>
              <a:off x="5795518" y="446009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4759C7B6-BC6C-47FA-AE0D-373C2B6319D0}"/>
                </a:ext>
              </a:extLst>
            </p:cNvPr>
            <p:cNvSpPr/>
            <p:nvPr/>
          </p:nvSpPr>
          <p:spPr>
            <a:xfrm>
              <a:off x="6095009" y="446009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A83A8511-5194-4FAD-884C-E8D919967D86}"/>
                </a:ext>
              </a:extLst>
            </p:cNvPr>
            <p:cNvSpPr/>
            <p:nvPr/>
          </p:nvSpPr>
          <p:spPr>
            <a:xfrm>
              <a:off x="6394500" y="446009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5736B345-BE35-45E5-9035-4C101FCF8BFE}"/>
                </a:ext>
              </a:extLst>
            </p:cNvPr>
            <p:cNvSpPr/>
            <p:nvPr/>
          </p:nvSpPr>
          <p:spPr>
            <a:xfrm>
              <a:off x="6693992" y="446009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4A59162B-D220-4344-940F-57D8703EB8F2}"/>
                </a:ext>
              </a:extLst>
            </p:cNvPr>
            <p:cNvSpPr/>
            <p:nvPr/>
          </p:nvSpPr>
          <p:spPr>
            <a:xfrm>
              <a:off x="6993483" y="446009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04504882-83C4-4D5E-B5F0-011376D240F2}"/>
                </a:ext>
              </a:extLst>
            </p:cNvPr>
            <p:cNvSpPr/>
            <p:nvPr/>
          </p:nvSpPr>
          <p:spPr>
            <a:xfrm>
              <a:off x="7292975" y="4460096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A10BB3B8-ABE2-4419-BAD9-2CCA1DC3D007}"/>
                </a:ext>
              </a:extLst>
            </p:cNvPr>
            <p:cNvSpPr/>
            <p:nvPr/>
          </p:nvSpPr>
          <p:spPr>
            <a:xfrm>
              <a:off x="4597552" y="4160855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9A363EB2-79BE-4F59-90F9-30ED6FEEBCDE}"/>
                </a:ext>
              </a:extLst>
            </p:cNvPr>
            <p:cNvSpPr/>
            <p:nvPr/>
          </p:nvSpPr>
          <p:spPr>
            <a:xfrm>
              <a:off x="4897043" y="4160855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11B2D2E3-9842-42D2-A555-24E86B0E8A0D}"/>
                </a:ext>
              </a:extLst>
            </p:cNvPr>
            <p:cNvSpPr/>
            <p:nvPr/>
          </p:nvSpPr>
          <p:spPr>
            <a:xfrm>
              <a:off x="5196535" y="4160855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F523A310-AA52-4C3B-B4D7-09F18DFD7D97}"/>
                </a:ext>
              </a:extLst>
            </p:cNvPr>
            <p:cNvSpPr/>
            <p:nvPr/>
          </p:nvSpPr>
          <p:spPr>
            <a:xfrm>
              <a:off x="5496026" y="4160855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42FF0A8C-F047-4E6E-B404-762366651E5A}"/>
                </a:ext>
              </a:extLst>
            </p:cNvPr>
            <p:cNvSpPr/>
            <p:nvPr/>
          </p:nvSpPr>
          <p:spPr>
            <a:xfrm>
              <a:off x="5795518" y="4160855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413707DA-53D8-47C7-9AD7-C7DA676F7666}"/>
                </a:ext>
              </a:extLst>
            </p:cNvPr>
            <p:cNvSpPr/>
            <p:nvPr/>
          </p:nvSpPr>
          <p:spPr>
            <a:xfrm>
              <a:off x="6095009" y="4160855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1A91BD1C-1B20-4363-A571-4CB8A34D4145}"/>
                </a:ext>
              </a:extLst>
            </p:cNvPr>
            <p:cNvSpPr/>
            <p:nvPr/>
          </p:nvSpPr>
          <p:spPr>
            <a:xfrm>
              <a:off x="6394500" y="4160855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421670D2-A5F2-4F26-AC51-E34BA55F09CC}"/>
                </a:ext>
              </a:extLst>
            </p:cNvPr>
            <p:cNvSpPr/>
            <p:nvPr/>
          </p:nvSpPr>
          <p:spPr>
            <a:xfrm>
              <a:off x="6693992" y="4160855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FA24FED7-B479-4A95-962E-E16E2BBADC3B}"/>
                </a:ext>
              </a:extLst>
            </p:cNvPr>
            <p:cNvSpPr/>
            <p:nvPr/>
          </p:nvSpPr>
          <p:spPr>
            <a:xfrm>
              <a:off x="6993483" y="4160855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1FB9F5ED-56E5-49E6-AA11-A2316149F23B}"/>
                </a:ext>
              </a:extLst>
            </p:cNvPr>
            <p:cNvSpPr/>
            <p:nvPr/>
          </p:nvSpPr>
          <p:spPr>
            <a:xfrm>
              <a:off x="7292975" y="4160855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1235CBF8-A9F5-4CBF-9D0A-75FB3801C2D5}"/>
                </a:ext>
              </a:extLst>
            </p:cNvPr>
            <p:cNvSpPr/>
            <p:nvPr/>
          </p:nvSpPr>
          <p:spPr>
            <a:xfrm>
              <a:off x="4597552" y="3861614"/>
              <a:ext cx="299491" cy="2992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D9E3FA31-B39F-4DB6-AA72-0CE1A053FB8F}"/>
                </a:ext>
              </a:extLst>
            </p:cNvPr>
            <p:cNvSpPr/>
            <p:nvPr/>
          </p:nvSpPr>
          <p:spPr>
            <a:xfrm>
              <a:off x="4897043" y="386161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5E96B61A-304B-4904-A36C-5F13840FACEA}"/>
                </a:ext>
              </a:extLst>
            </p:cNvPr>
            <p:cNvSpPr/>
            <p:nvPr/>
          </p:nvSpPr>
          <p:spPr>
            <a:xfrm>
              <a:off x="5196535" y="386161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BF52E342-CE89-4037-B6DE-6594CF4BF2A4}"/>
                </a:ext>
              </a:extLst>
            </p:cNvPr>
            <p:cNvSpPr/>
            <p:nvPr/>
          </p:nvSpPr>
          <p:spPr>
            <a:xfrm>
              <a:off x="5496026" y="386161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355032F4-FE13-4A34-BE81-E12D891534DD}"/>
                </a:ext>
              </a:extLst>
            </p:cNvPr>
            <p:cNvSpPr/>
            <p:nvPr/>
          </p:nvSpPr>
          <p:spPr>
            <a:xfrm>
              <a:off x="5795518" y="386161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52CF282D-B5D3-4CEB-91FB-62AFBBC18E4D}"/>
                </a:ext>
              </a:extLst>
            </p:cNvPr>
            <p:cNvSpPr/>
            <p:nvPr/>
          </p:nvSpPr>
          <p:spPr>
            <a:xfrm>
              <a:off x="6095009" y="386161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C6666714-CE72-46C8-B0D3-7DF504338DFB}"/>
                </a:ext>
              </a:extLst>
            </p:cNvPr>
            <p:cNvSpPr/>
            <p:nvPr/>
          </p:nvSpPr>
          <p:spPr>
            <a:xfrm>
              <a:off x="6394500" y="386161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B8C0FC3E-092C-4EF1-8846-38D9E6E52920}"/>
                </a:ext>
              </a:extLst>
            </p:cNvPr>
            <p:cNvSpPr/>
            <p:nvPr/>
          </p:nvSpPr>
          <p:spPr>
            <a:xfrm>
              <a:off x="6693992" y="386161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BEE2C9E9-2AA6-44DB-AA08-446C7A6F6A2D}"/>
                </a:ext>
              </a:extLst>
            </p:cNvPr>
            <p:cNvSpPr/>
            <p:nvPr/>
          </p:nvSpPr>
          <p:spPr>
            <a:xfrm>
              <a:off x="6993483" y="386161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D4E62AEF-EFE9-4F4E-B7A4-017132F4077C}"/>
                </a:ext>
              </a:extLst>
            </p:cNvPr>
            <p:cNvSpPr/>
            <p:nvPr/>
          </p:nvSpPr>
          <p:spPr>
            <a:xfrm>
              <a:off x="7292975" y="386161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3A3D3C84-4431-411B-8EB3-DFBD38D53621}"/>
                </a:ext>
              </a:extLst>
            </p:cNvPr>
            <p:cNvSpPr/>
            <p:nvPr/>
          </p:nvSpPr>
          <p:spPr>
            <a:xfrm>
              <a:off x="4597552" y="356237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C8CCB4CD-3F79-400F-9902-14049816A08A}"/>
                </a:ext>
              </a:extLst>
            </p:cNvPr>
            <p:cNvSpPr/>
            <p:nvPr/>
          </p:nvSpPr>
          <p:spPr>
            <a:xfrm>
              <a:off x="4897043" y="356237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24CDEC31-E35B-4F51-B998-45EEB868D98E}"/>
                </a:ext>
              </a:extLst>
            </p:cNvPr>
            <p:cNvSpPr/>
            <p:nvPr/>
          </p:nvSpPr>
          <p:spPr>
            <a:xfrm>
              <a:off x="5196535" y="356237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E15F190F-AB48-4835-8EC5-ABF39D221E54}"/>
                </a:ext>
              </a:extLst>
            </p:cNvPr>
            <p:cNvSpPr/>
            <p:nvPr/>
          </p:nvSpPr>
          <p:spPr>
            <a:xfrm>
              <a:off x="5496026" y="356237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6D4D8454-435D-4D15-A941-E8D12B9CC3A3}"/>
                </a:ext>
              </a:extLst>
            </p:cNvPr>
            <p:cNvSpPr/>
            <p:nvPr/>
          </p:nvSpPr>
          <p:spPr>
            <a:xfrm>
              <a:off x="5795518" y="356237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2C50F700-8B14-4429-95B1-6D06229800AE}"/>
                </a:ext>
              </a:extLst>
            </p:cNvPr>
            <p:cNvSpPr/>
            <p:nvPr/>
          </p:nvSpPr>
          <p:spPr>
            <a:xfrm>
              <a:off x="6095009" y="356237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0963D351-9D44-4B51-9675-9308ED06BD10}"/>
                </a:ext>
              </a:extLst>
            </p:cNvPr>
            <p:cNvSpPr/>
            <p:nvPr/>
          </p:nvSpPr>
          <p:spPr>
            <a:xfrm>
              <a:off x="6394500" y="356237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1BE2BC31-C546-40BD-AF89-84EDE81B98AB}"/>
                </a:ext>
              </a:extLst>
            </p:cNvPr>
            <p:cNvSpPr/>
            <p:nvPr/>
          </p:nvSpPr>
          <p:spPr>
            <a:xfrm>
              <a:off x="6693992" y="356237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AE0A7806-C6DB-43F5-8015-FF4330CF2985}"/>
                </a:ext>
              </a:extLst>
            </p:cNvPr>
            <p:cNvSpPr/>
            <p:nvPr/>
          </p:nvSpPr>
          <p:spPr>
            <a:xfrm>
              <a:off x="6993483" y="356237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8F36BB02-8678-4089-B210-6895D48F9B01}"/>
                </a:ext>
              </a:extLst>
            </p:cNvPr>
            <p:cNvSpPr/>
            <p:nvPr/>
          </p:nvSpPr>
          <p:spPr>
            <a:xfrm>
              <a:off x="7292975" y="356237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AD6AAEBF-FE4D-4DF4-81D9-AE84992383FB}"/>
                </a:ext>
              </a:extLst>
            </p:cNvPr>
            <p:cNvSpPr/>
            <p:nvPr/>
          </p:nvSpPr>
          <p:spPr>
            <a:xfrm>
              <a:off x="4597552" y="326313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37E17968-740F-4487-B890-19C7BB4ED631}"/>
                </a:ext>
              </a:extLst>
            </p:cNvPr>
            <p:cNvSpPr/>
            <p:nvPr/>
          </p:nvSpPr>
          <p:spPr>
            <a:xfrm>
              <a:off x="4897043" y="326313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A61ED3DD-2B89-406F-9C80-F8DD5B7D82D4}"/>
                </a:ext>
              </a:extLst>
            </p:cNvPr>
            <p:cNvSpPr/>
            <p:nvPr/>
          </p:nvSpPr>
          <p:spPr>
            <a:xfrm>
              <a:off x="5196535" y="326313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64A65874-2687-4F6B-A044-77EC508180D0}"/>
                </a:ext>
              </a:extLst>
            </p:cNvPr>
            <p:cNvSpPr/>
            <p:nvPr/>
          </p:nvSpPr>
          <p:spPr>
            <a:xfrm>
              <a:off x="5496026" y="326313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87313DE7-6112-4546-ABE4-A59898B1D567}"/>
                </a:ext>
              </a:extLst>
            </p:cNvPr>
            <p:cNvSpPr/>
            <p:nvPr/>
          </p:nvSpPr>
          <p:spPr>
            <a:xfrm>
              <a:off x="5795518" y="326313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E444D041-3B19-47E6-9455-5A8E8B06CA48}"/>
                </a:ext>
              </a:extLst>
            </p:cNvPr>
            <p:cNvSpPr/>
            <p:nvPr/>
          </p:nvSpPr>
          <p:spPr>
            <a:xfrm>
              <a:off x="6095009" y="326313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642EDDA0-3D80-4A36-A917-DD092A617484}"/>
                </a:ext>
              </a:extLst>
            </p:cNvPr>
            <p:cNvSpPr/>
            <p:nvPr/>
          </p:nvSpPr>
          <p:spPr>
            <a:xfrm>
              <a:off x="6394500" y="326313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F3A497B0-EEBB-4A6C-AF59-13B1F44D5A6D}"/>
                </a:ext>
              </a:extLst>
            </p:cNvPr>
            <p:cNvSpPr/>
            <p:nvPr/>
          </p:nvSpPr>
          <p:spPr>
            <a:xfrm>
              <a:off x="6693992" y="326313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C9134F84-48A6-434E-B59D-22F341E03DF4}"/>
                </a:ext>
              </a:extLst>
            </p:cNvPr>
            <p:cNvSpPr/>
            <p:nvPr/>
          </p:nvSpPr>
          <p:spPr>
            <a:xfrm>
              <a:off x="6993483" y="326313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2C9C312B-E2F7-4A14-8A17-73EEDF6A254E}"/>
                </a:ext>
              </a:extLst>
            </p:cNvPr>
            <p:cNvSpPr/>
            <p:nvPr/>
          </p:nvSpPr>
          <p:spPr>
            <a:xfrm>
              <a:off x="7292975" y="326313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E1DF3A9E-0ECA-4C56-AC56-E949CC418F64}"/>
                </a:ext>
              </a:extLst>
            </p:cNvPr>
            <p:cNvSpPr/>
            <p:nvPr/>
          </p:nvSpPr>
          <p:spPr>
            <a:xfrm>
              <a:off x="4597552" y="296389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83960319-04D2-4E6F-B51A-B2FD8A044FE1}"/>
                </a:ext>
              </a:extLst>
            </p:cNvPr>
            <p:cNvSpPr/>
            <p:nvPr/>
          </p:nvSpPr>
          <p:spPr>
            <a:xfrm>
              <a:off x="4897043" y="296389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C8C42871-42A9-4AEB-A850-4C5C9F40DA33}"/>
                </a:ext>
              </a:extLst>
            </p:cNvPr>
            <p:cNvSpPr/>
            <p:nvPr/>
          </p:nvSpPr>
          <p:spPr>
            <a:xfrm>
              <a:off x="5196535" y="296389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4EBEB9EB-142D-4635-AB22-A244589414AE}"/>
                </a:ext>
              </a:extLst>
            </p:cNvPr>
            <p:cNvSpPr/>
            <p:nvPr/>
          </p:nvSpPr>
          <p:spPr>
            <a:xfrm>
              <a:off x="5496026" y="296389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928D78C8-C72E-4C59-8692-546D4885C57C}"/>
                </a:ext>
              </a:extLst>
            </p:cNvPr>
            <p:cNvSpPr/>
            <p:nvPr/>
          </p:nvSpPr>
          <p:spPr>
            <a:xfrm>
              <a:off x="5795518" y="296389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36985C05-13A3-4A1C-B46F-F4AF5A9DD3E1}"/>
                </a:ext>
              </a:extLst>
            </p:cNvPr>
            <p:cNvSpPr/>
            <p:nvPr/>
          </p:nvSpPr>
          <p:spPr>
            <a:xfrm>
              <a:off x="6095009" y="296389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CF9AB00E-6A2C-4830-8912-B1D2B053990B}"/>
                </a:ext>
              </a:extLst>
            </p:cNvPr>
            <p:cNvSpPr/>
            <p:nvPr/>
          </p:nvSpPr>
          <p:spPr>
            <a:xfrm>
              <a:off x="6394500" y="296389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20FAA29A-79D9-497D-8171-06FF1DFC6E0C}"/>
                </a:ext>
              </a:extLst>
            </p:cNvPr>
            <p:cNvSpPr/>
            <p:nvPr/>
          </p:nvSpPr>
          <p:spPr>
            <a:xfrm>
              <a:off x="6693992" y="296389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BA99B9B9-45DE-4D2E-A109-589C16B536F3}"/>
                </a:ext>
              </a:extLst>
            </p:cNvPr>
            <p:cNvSpPr/>
            <p:nvPr/>
          </p:nvSpPr>
          <p:spPr>
            <a:xfrm>
              <a:off x="6993483" y="296389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6A0D1861-8F04-4D5F-BBCD-5FA972EE0632}"/>
                </a:ext>
              </a:extLst>
            </p:cNvPr>
            <p:cNvSpPr/>
            <p:nvPr/>
          </p:nvSpPr>
          <p:spPr>
            <a:xfrm>
              <a:off x="7292975" y="296389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330" name="Group 329">
            <a:extLst>
              <a:ext uri="{FF2B5EF4-FFF2-40B4-BE49-F238E27FC236}">
                <a16:creationId xmlns:a16="http://schemas.microsoft.com/office/drawing/2014/main" id="{40529212-DCE4-4561-BE7C-7C7B21B5ECA0}"/>
              </a:ext>
            </a:extLst>
          </p:cNvPr>
          <p:cNvGrpSpPr/>
          <p:nvPr/>
        </p:nvGrpSpPr>
        <p:grpSpPr>
          <a:xfrm>
            <a:off x="6269164" y="3139016"/>
            <a:ext cx="2246186" cy="2244305"/>
            <a:chOff x="8358886" y="2970242"/>
            <a:chExt cx="2994914" cy="2992407"/>
          </a:xfrm>
        </p:grpSpPr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76CD7AC5-0673-46FF-9F25-5B0E99974302}"/>
                </a:ext>
              </a:extLst>
            </p:cNvPr>
            <p:cNvSpPr/>
            <p:nvPr/>
          </p:nvSpPr>
          <p:spPr>
            <a:xfrm>
              <a:off x="8358886" y="566340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7A6551BF-136E-4EF0-866F-8CC93D76824F}"/>
                </a:ext>
              </a:extLst>
            </p:cNvPr>
            <p:cNvSpPr/>
            <p:nvPr/>
          </p:nvSpPr>
          <p:spPr>
            <a:xfrm>
              <a:off x="8658377" y="566340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5B9238E9-FC69-46FA-8F52-CE54081D264A}"/>
                </a:ext>
              </a:extLst>
            </p:cNvPr>
            <p:cNvSpPr/>
            <p:nvPr/>
          </p:nvSpPr>
          <p:spPr>
            <a:xfrm>
              <a:off x="8957869" y="566340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CD2E8666-A07B-4D53-99EE-5720C2857C31}"/>
                </a:ext>
              </a:extLst>
            </p:cNvPr>
            <p:cNvSpPr/>
            <p:nvPr/>
          </p:nvSpPr>
          <p:spPr>
            <a:xfrm>
              <a:off x="9257360" y="566340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F994B87D-7C48-4609-BFAA-CD1FD5617A0C}"/>
                </a:ext>
              </a:extLst>
            </p:cNvPr>
            <p:cNvSpPr/>
            <p:nvPr/>
          </p:nvSpPr>
          <p:spPr>
            <a:xfrm>
              <a:off x="9556852" y="566340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1112F999-94AD-44F0-A63D-702DFC7AFB2D}"/>
                </a:ext>
              </a:extLst>
            </p:cNvPr>
            <p:cNvSpPr/>
            <p:nvPr/>
          </p:nvSpPr>
          <p:spPr>
            <a:xfrm>
              <a:off x="9856343" y="566340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5827DE1D-E9D9-4FFB-8E16-C3DC4BDDECE3}"/>
                </a:ext>
              </a:extLst>
            </p:cNvPr>
            <p:cNvSpPr/>
            <p:nvPr/>
          </p:nvSpPr>
          <p:spPr>
            <a:xfrm>
              <a:off x="10155834" y="566340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1A0D617B-1617-4396-95CC-2F2888130F47}"/>
                </a:ext>
              </a:extLst>
            </p:cNvPr>
            <p:cNvSpPr/>
            <p:nvPr/>
          </p:nvSpPr>
          <p:spPr>
            <a:xfrm>
              <a:off x="10455326" y="566340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A3D4E0F0-7CCE-4CF2-A820-957A1E695992}"/>
                </a:ext>
              </a:extLst>
            </p:cNvPr>
            <p:cNvSpPr/>
            <p:nvPr/>
          </p:nvSpPr>
          <p:spPr>
            <a:xfrm>
              <a:off x="10754817" y="566340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5" name="Rectangle 224">
              <a:extLst>
                <a:ext uri="{FF2B5EF4-FFF2-40B4-BE49-F238E27FC236}">
                  <a16:creationId xmlns:a16="http://schemas.microsoft.com/office/drawing/2014/main" id="{825B933A-3785-49E8-9E0B-52DF8D84E56F}"/>
                </a:ext>
              </a:extLst>
            </p:cNvPr>
            <p:cNvSpPr/>
            <p:nvPr/>
          </p:nvSpPr>
          <p:spPr>
            <a:xfrm>
              <a:off x="11054309" y="566340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id="{6A2A3D5B-65C2-44D4-AD7E-AD794AF5FB98}"/>
                </a:ext>
              </a:extLst>
            </p:cNvPr>
            <p:cNvSpPr/>
            <p:nvPr/>
          </p:nvSpPr>
          <p:spPr>
            <a:xfrm>
              <a:off x="8358886" y="536416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6EEA2D0A-48A9-4922-9A3A-FB6A13148E2F}"/>
                </a:ext>
              </a:extLst>
            </p:cNvPr>
            <p:cNvSpPr/>
            <p:nvPr/>
          </p:nvSpPr>
          <p:spPr>
            <a:xfrm>
              <a:off x="8658377" y="536416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8" name="Rectangle 227">
              <a:extLst>
                <a:ext uri="{FF2B5EF4-FFF2-40B4-BE49-F238E27FC236}">
                  <a16:creationId xmlns:a16="http://schemas.microsoft.com/office/drawing/2014/main" id="{C3FD23DF-F04F-4AF3-806B-BC9F9434D827}"/>
                </a:ext>
              </a:extLst>
            </p:cNvPr>
            <p:cNvSpPr/>
            <p:nvPr/>
          </p:nvSpPr>
          <p:spPr>
            <a:xfrm>
              <a:off x="8957869" y="536416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id="{32A883FC-4D1F-4A06-9781-0C7C52AF58DF}"/>
                </a:ext>
              </a:extLst>
            </p:cNvPr>
            <p:cNvSpPr/>
            <p:nvPr/>
          </p:nvSpPr>
          <p:spPr>
            <a:xfrm>
              <a:off x="9257360" y="536416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0" name="Rectangle 229">
              <a:extLst>
                <a:ext uri="{FF2B5EF4-FFF2-40B4-BE49-F238E27FC236}">
                  <a16:creationId xmlns:a16="http://schemas.microsoft.com/office/drawing/2014/main" id="{64E23490-258A-427A-B291-7D3CEBEB5094}"/>
                </a:ext>
              </a:extLst>
            </p:cNvPr>
            <p:cNvSpPr/>
            <p:nvPr/>
          </p:nvSpPr>
          <p:spPr>
            <a:xfrm>
              <a:off x="9556852" y="536416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3CEF90C4-9C5C-4D46-93D5-FCA9ABEC43D1}"/>
                </a:ext>
              </a:extLst>
            </p:cNvPr>
            <p:cNvSpPr/>
            <p:nvPr/>
          </p:nvSpPr>
          <p:spPr>
            <a:xfrm>
              <a:off x="9856343" y="536416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2" name="Rectangle 231">
              <a:extLst>
                <a:ext uri="{FF2B5EF4-FFF2-40B4-BE49-F238E27FC236}">
                  <a16:creationId xmlns:a16="http://schemas.microsoft.com/office/drawing/2014/main" id="{21254FE7-1092-4706-A5E3-ED53881A99D9}"/>
                </a:ext>
              </a:extLst>
            </p:cNvPr>
            <p:cNvSpPr/>
            <p:nvPr/>
          </p:nvSpPr>
          <p:spPr>
            <a:xfrm>
              <a:off x="10155834" y="536416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3" name="Rectangle 232">
              <a:extLst>
                <a:ext uri="{FF2B5EF4-FFF2-40B4-BE49-F238E27FC236}">
                  <a16:creationId xmlns:a16="http://schemas.microsoft.com/office/drawing/2014/main" id="{79424CE5-08E6-426F-AFE8-8E5FF7B7D73C}"/>
                </a:ext>
              </a:extLst>
            </p:cNvPr>
            <p:cNvSpPr/>
            <p:nvPr/>
          </p:nvSpPr>
          <p:spPr>
            <a:xfrm>
              <a:off x="10455326" y="536416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4" name="Rectangle 233">
              <a:extLst>
                <a:ext uri="{FF2B5EF4-FFF2-40B4-BE49-F238E27FC236}">
                  <a16:creationId xmlns:a16="http://schemas.microsoft.com/office/drawing/2014/main" id="{2522C0CC-3E9A-45C0-AD30-771AF07308A6}"/>
                </a:ext>
              </a:extLst>
            </p:cNvPr>
            <p:cNvSpPr/>
            <p:nvPr/>
          </p:nvSpPr>
          <p:spPr>
            <a:xfrm>
              <a:off x="10754817" y="536416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5" name="Rectangle 234">
              <a:extLst>
                <a:ext uri="{FF2B5EF4-FFF2-40B4-BE49-F238E27FC236}">
                  <a16:creationId xmlns:a16="http://schemas.microsoft.com/office/drawing/2014/main" id="{B37E8922-0BAD-4FC3-897D-33E0FD612C8F}"/>
                </a:ext>
              </a:extLst>
            </p:cNvPr>
            <p:cNvSpPr/>
            <p:nvPr/>
          </p:nvSpPr>
          <p:spPr>
            <a:xfrm>
              <a:off x="11054309" y="5364168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6" name="Rectangle 235">
              <a:extLst>
                <a:ext uri="{FF2B5EF4-FFF2-40B4-BE49-F238E27FC236}">
                  <a16:creationId xmlns:a16="http://schemas.microsoft.com/office/drawing/2014/main" id="{4A181895-6A9A-4305-971E-613C48135139}"/>
                </a:ext>
              </a:extLst>
            </p:cNvPr>
            <p:cNvSpPr/>
            <p:nvPr/>
          </p:nvSpPr>
          <p:spPr>
            <a:xfrm>
              <a:off x="8358886" y="5064927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7" name="Rectangle 236">
              <a:extLst>
                <a:ext uri="{FF2B5EF4-FFF2-40B4-BE49-F238E27FC236}">
                  <a16:creationId xmlns:a16="http://schemas.microsoft.com/office/drawing/2014/main" id="{BCCA2E5D-5A2D-4797-B03D-01297401D5EB}"/>
                </a:ext>
              </a:extLst>
            </p:cNvPr>
            <p:cNvSpPr/>
            <p:nvPr/>
          </p:nvSpPr>
          <p:spPr>
            <a:xfrm>
              <a:off x="8658377" y="5064927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8" name="Rectangle 237">
              <a:extLst>
                <a:ext uri="{FF2B5EF4-FFF2-40B4-BE49-F238E27FC236}">
                  <a16:creationId xmlns:a16="http://schemas.microsoft.com/office/drawing/2014/main" id="{74706F9E-FF07-46AE-A355-EB2E14DAA87A}"/>
                </a:ext>
              </a:extLst>
            </p:cNvPr>
            <p:cNvSpPr/>
            <p:nvPr/>
          </p:nvSpPr>
          <p:spPr>
            <a:xfrm>
              <a:off x="8957869" y="5064927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9" name="Rectangle 238">
              <a:extLst>
                <a:ext uri="{FF2B5EF4-FFF2-40B4-BE49-F238E27FC236}">
                  <a16:creationId xmlns:a16="http://schemas.microsoft.com/office/drawing/2014/main" id="{D859B34E-34F1-4850-BBCF-76B8C2620AC7}"/>
                </a:ext>
              </a:extLst>
            </p:cNvPr>
            <p:cNvSpPr/>
            <p:nvPr/>
          </p:nvSpPr>
          <p:spPr>
            <a:xfrm>
              <a:off x="9257360" y="5064927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67FD9F31-AA13-4E55-950D-12D33D63E8BA}"/>
                </a:ext>
              </a:extLst>
            </p:cNvPr>
            <p:cNvSpPr/>
            <p:nvPr/>
          </p:nvSpPr>
          <p:spPr>
            <a:xfrm>
              <a:off x="9556852" y="5064927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1" name="Rectangle 240">
              <a:extLst>
                <a:ext uri="{FF2B5EF4-FFF2-40B4-BE49-F238E27FC236}">
                  <a16:creationId xmlns:a16="http://schemas.microsoft.com/office/drawing/2014/main" id="{DDD105CA-09C3-419B-BEAD-A9DEEB559EA0}"/>
                </a:ext>
              </a:extLst>
            </p:cNvPr>
            <p:cNvSpPr/>
            <p:nvPr/>
          </p:nvSpPr>
          <p:spPr>
            <a:xfrm>
              <a:off x="9856343" y="5064927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2" name="Rectangle 241">
              <a:extLst>
                <a:ext uri="{FF2B5EF4-FFF2-40B4-BE49-F238E27FC236}">
                  <a16:creationId xmlns:a16="http://schemas.microsoft.com/office/drawing/2014/main" id="{B2B4F40D-4651-4038-B995-20F0D20F60BE}"/>
                </a:ext>
              </a:extLst>
            </p:cNvPr>
            <p:cNvSpPr/>
            <p:nvPr/>
          </p:nvSpPr>
          <p:spPr>
            <a:xfrm>
              <a:off x="10155834" y="5064927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3" name="Rectangle 242">
              <a:extLst>
                <a:ext uri="{FF2B5EF4-FFF2-40B4-BE49-F238E27FC236}">
                  <a16:creationId xmlns:a16="http://schemas.microsoft.com/office/drawing/2014/main" id="{5D9E8704-97C7-458F-A07F-7448A3F11A1B}"/>
                </a:ext>
              </a:extLst>
            </p:cNvPr>
            <p:cNvSpPr/>
            <p:nvPr/>
          </p:nvSpPr>
          <p:spPr>
            <a:xfrm>
              <a:off x="10455326" y="5064927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4" name="Rectangle 243">
              <a:extLst>
                <a:ext uri="{FF2B5EF4-FFF2-40B4-BE49-F238E27FC236}">
                  <a16:creationId xmlns:a16="http://schemas.microsoft.com/office/drawing/2014/main" id="{38DC0B83-78E2-4DEB-BA78-DB5EC32B06D1}"/>
                </a:ext>
              </a:extLst>
            </p:cNvPr>
            <p:cNvSpPr/>
            <p:nvPr/>
          </p:nvSpPr>
          <p:spPr>
            <a:xfrm>
              <a:off x="10754817" y="5064927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5" name="Rectangle 244">
              <a:extLst>
                <a:ext uri="{FF2B5EF4-FFF2-40B4-BE49-F238E27FC236}">
                  <a16:creationId xmlns:a16="http://schemas.microsoft.com/office/drawing/2014/main" id="{660BC53E-677E-4F73-B5A9-9AA341605661}"/>
                </a:ext>
              </a:extLst>
            </p:cNvPr>
            <p:cNvSpPr/>
            <p:nvPr/>
          </p:nvSpPr>
          <p:spPr>
            <a:xfrm>
              <a:off x="11054309" y="5064927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6" name="Rectangle 245">
              <a:extLst>
                <a:ext uri="{FF2B5EF4-FFF2-40B4-BE49-F238E27FC236}">
                  <a16:creationId xmlns:a16="http://schemas.microsoft.com/office/drawing/2014/main" id="{394B965E-EDC6-4B60-B0C5-40F199BB66D5}"/>
                </a:ext>
              </a:extLst>
            </p:cNvPr>
            <p:cNvSpPr/>
            <p:nvPr/>
          </p:nvSpPr>
          <p:spPr>
            <a:xfrm>
              <a:off x="8358886" y="4765686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7" name="Rectangle 246">
              <a:extLst>
                <a:ext uri="{FF2B5EF4-FFF2-40B4-BE49-F238E27FC236}">
                  <a16:creationId xmlns:a16="http://schemas.microsoft.com/office/drawing/2014/main" id="{74819DAC-AD61-4623-A243-CAF08E489A31}"/>
                </a:ext>
              </a:extLst>
            </p:cNvPr>
            <p:cNvSpPr/>
            <p:nvPr/>
          </p:nvSpPr>
          <p:spPr>
            <a:xfrm>
              <a:off x="8658377" y="4765686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8" name="Rectangle 247">
              <a:extLst>
                <a:ext uri="{FF2B5EF4-FFF2-40B4-BE49-F238E27FC236}">
                  <a16:creationId xmlns:a16="http://schemas.microsoft.com/office/drawing/2014/main" id="{73FB1C5D-6B1F-489D-B035-302FD3C85989}"/>
                </a:ext>
              </a:extLst>
            </p:cNvPr>
            <p:cNvSpPr/>
            <p:nvPr/>
          </p:nvSpPr>
          <p:spPr>
            <a:xfrm>
              <a:off x="8957869" y="4765686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9" name="Rectangle 248">
              <a:extLst>
                <a:ext uri="{FF2B5EF4-FFF2-40B4-BE49-F238E27FC236}">
                  <a16:creationId xmlns:a16="http://schemas.microsoft.com/office/drawing/2014/main" id="{B5A8B179-0D73-4A0C-A5DE-72BEDB0C68C4}"/>
                </a:ext>
              </a:extLst>
            </p:cNvPr>
            <p:cNvSpPr/>
            <p:nvPr/>
          </p:nvSpPr>
          <p:spPr>
            <a:xfrm>
              <a:off x="9257360" y="4765686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71E98CCE-5647-4E8A-9196-7CFC0892F5F9}"/>
                </a:ext>
              </a:extLst>
            </p:cNvPr>
            <p:cNvSpPr/>
            <p:nvPr/>
          </p:nvSpPr>
          <p:spPr>
            <a:xfrm>
              <a:off x="9556852" y="4765686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ED2D145E-6049-4483-BCF8-8E7B6A9E17C4}"/>
                </a:ext>
              </a:extLst>
            </p:cNvPr>
            <p:cNvSpPr/>
            <p:nvPr/>
          </p:nvSpPr>
          <p:spPr>
            <a:xfrm>
              <a:off x="9856343" y="4765686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2" name="Rectangle 251">
              <a:extLst>
                <a:ext uri="{FF2B5EF4-FFF2-40B4-BE49-F238E27FC236}">
                  <a16:creationId xmlns:a16="http://schemas.microsoft.com/office/drawing/2014/main" id="{867FF409-829A-4D61-8EFA-0446D1FA2EE7}"/>
                </a:ext>
              </a:extLst>
            </p:cNvPr>
            <p:cNvSpPr/>
            <p:nvPr/>
          </p:nvSpPr>
          <p:spPr>
            <a:xfrm>
              <a:off x="10155834" y="4765686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3" name="Rectangle 252">
              <a:extLst>
                <a:ext uri="{FF2B5EF4-FFF2-40B4-BE49-F238E27FC236}">
                  <a16:creationId xmlns:a16="http://schemas.microsoft.com/office/drawing/2014/main" id="{4E480255-3197-4F40-8560-E2F1F0264F8B}"/>
                </a:ext>
              </a:extLst>
            </p:cNvPr>
            <p:cNvSpPr/>
            <p:nvPr/>
          </p:nvSpPr>
          <p:spPr>
            <a:xfrm>
              <a:off x="10455326" y="4765686"/>
              <a:ext cx="299491" cy="29924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4" name="Rectangle 253">
              <a:extLst>
                <a:ext uri="{FF2B5EF4-FFF2-40B4-BE49-F238E27FC236}">
                  <a16:creationId xmlns:a16="http://schemas.microsoft.com/office/drawing/2014/main" id="{5479F29F-F76F-41EE-9642-8483A58481D2}"/>
                </a:ext>
              </a:extLst>
            </p:cNvPr>
            <p:cNvSpPr/>
            <p:nvPr/>
          </p:nvSpPr>
          <p:spPr>
            <a:xfrm>
              <a:off x="10754817" y="476568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0CA53C1A-6A9F-4A85-B42F-490073B2A999}"/>
                </a:ext>
              </a:extLst>
            </p:cNvPr>
            <p:cNvSpPr/>
            <p:nvPr/>
          </p:nvSpPr>
          <p:spPr>
            <a:xfrm>
              <a:off x="11054309" y="476568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6" name="Rectangle 255">
              <a:extLst>
                <a:ext uri="{FF2B5EF4-FFF2-40B4-BE49-F238E27FC236}">
                  <a16:creationId xmlns:a16="http://schemas.microsoft.com/office/drawing/2014/main" id="{8D4AA6F8-A7AF-45C2-BA33-6685C8C825D4}"/>
                </a:ext>
              </a:extLst>
            </p:cNvPr>
            <p:cNvSpPr/>
            <p:nvPr/>
          </p:nvSpPr>
          <p:spPr>
            <a:xfrm>
              <a:off x="8358886" y="446644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7" name="Rectangle 256">
              <a:extLst>
                <a:ext uri="{FF2B5EF4-FFF2-40B4-BE49-F238E27FC236}">
                  <a16:creationId xmlns:a16="http://schemas.microsoft.com/office/drawing/2014/main" id="{143B255E-5D82-48AF-8A3F-131C34E83FB8}"/>
                </a:ext>
              </a:extLst>
            </p:cNvPr>
            <p:cNvSpPr/>
            <p:nvPr/>
          </p:nvSpPr>
          <p:spPr>
            <a:xfrm>
              <a:off x="8658377" y="446644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8" name="Rectangle 257">
              <a:extLst>
                <a:ext uri="{FF2B5EF4-FFF2-40B4-BE49-F238E27FC236}">
                  <a16:creationId xmlns:a16="http://schemas.microsoft.com/office/drawing/2014/main" id="{EE18DB23-5C17-4DF9-9D4B-AD854149759D}"/>
                </a:ext>
              </a:extLst>
            </p:cNvPr>
            <p:cNvSpPr/>
            <p:nvPr/>
          </p:nvSpPr>
          <p:spPr>
            <a:xfrm>
              <a:off x="8957869" y="446644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9" name="Rectangle 258">
              <a:extLst>
                <a:ext uri="{FF2B5EF4-FFF2-40B4-BE49-F238E27FC236}">
                  <a16:creationId xmlns:a16="http://schemas.microsoft.com/office/drawing/2014/main" id="{D6A6F8EE-99D2-41D8-B129-731DB773B2FC}"/>
                </a:ext>
              </a:extLst>
            </p:cNvPr>
            <p:cNvSpPr/>
            <p:nvPr/>
          </p:nvSpPr>
          <p:spPr>
            <a:xfrm>
              <a:off x="9257360" y="446644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0" name="Rectangle 259">
              <a:extLst>
                <a:ext uri="{FF2B5EF4-FFF2-40B4-BE49-F238E27FC236}">
                  <a16:creationId xmlns:a16="http://schemas.microsoft.com/office/drawing/2014/main" id="{BEE7D4EE-201C-4C1C-8641-8ECA282B106D}"/>
                </a:ext>
              </a:extLst>
            </p:cNvPr>
            <p:cNvSpPr/>
            <p:nvPr/>
          </p:nvSpPr>
          <p:spPr>
            <a:xfrm>
              <a:off x="9556852" y="446644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1" name="Rectangle 260">
              <a:extLst>
                <a:ext uri="{FF2B5EF4-FFF2-40B4-BE49-F238E27FC236}">
                  <a16:creationId xmlns:a16="http://schemas.microsoft.com/office/drawing/2014/main" id="{CCAEACDD-2FED-4F48-8F4E-71C379F55079}"/>
                </a:ext>
              </a:extLst>
            </p:cNvPr>
            <p:cNvSpPr/>
            <p:nvPr/>
          </p:nvSpPr>
          <p:spPr>
            <a:xfrm>
              <a:off x="9856343" y="446644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2" name="Rectangle 261">
              <a:extLst>
                <a:ext uri="{FF2B5EF4-FFF2-40B4-BE49-F238E27FC236}">
                  <a16:creationId xmlns:a16="http://schemas.microsoft.com/office/drawing/2014/main" id="{188E0328-7525-4C13-821C-6BC894F1EE33}"/>
                </a:ext>
              </a:extLst>
            </p:cNvPr>
            <p:cNvSpPr/>
            <p:nvPr/>
          </p:nvSpPr>
          <p:spPr>
            <a:xfrm>
              <a:off x="10155834" y="446644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3" name="Rectangle 262">
              <a:extLst>
                <a:ext uri="{FF2B5EF4-FFF2-40B4-BE49-F238E27FC236}">
                  <a16:creationId xmlns:a16="http://schemas.microsoft.com/office/drawing/2014/main" id="{56254013-C2C7-4A69-9C60-9F23BCC086C7}"/>
                </a:ext>
              </a:extLst>
            </p:cNvPr>
            <p:cNvSpPr/>
            <p:nvPr/>
          </p:nvSpPr>
          <p:spPr>
            <a:xfrm>
              <a:off x="10455326" y="446644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4" name="Rectangle 263">
              <a:extLst>
                <a:ext uri="{FF2B5EF4-FFF2-40B4-BE49-F238E27FC236}">
                  <a16:creationId xmlns:a16="http://schemas.microsoft.com/office/drawing/2014/main" id="{8489A1E2-3B2C-4376-821E-7326383E6BFB}"/>
                </a:ext>
              </a:extLst>
            </p:cNvPr>
            <p:cNvSpPr/>
            <p:nvPr/>
          </p:nvSpPr>
          <p:spPr>
            <a:xfrm>
              <a:off x="10754817" y="446644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5" name="Rectangle 264">
              <a:extLst>
                <a:ext uri="{FF2B5EF4-FFF2-40B4-BE49-F238E27FC236}">
                  <a16:creationId xmlns:a16="http://schemas.microsoft.com/office/drawing/2014/main" id="{B445067B-5168-4B26-A475-9FE3D86C45F2}"/>
                </a:ext>
              </a:extLst>
            </p:cNvPr>
            <p:cNvSpPr/>
            <p:nvPr/>
          </p:nvSpPr>
          <p:spPr>
            <a:xfrm>
              <a:off x="11054309" y="4466446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6" name="Rectangle 265">
              <a:extLst>
                <a:ext uri="{FF2B5EF4-FFF2-40B4-BE49-F238E27FC236}">
                  <a16:creationId xmlns:a16="http://schemas.microsoft.com/office/drawing/2014/main" id="{95682A74-F070-4699-A523-2BE495176D5F}"/>
                </a:ext>
              </a:extLst>
            </p:cNvPr>
            <p:cNvSpPr/>
            <p:nvPr/>
          </p:nvSpPr>
          <p:spPr>
            <a:xfrm>
              <a:off x="8358886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7" name="Rectangle 266">
              <a:extLst>
                <a:ext uri="{FF2B5EF4-FFF2-40B4-BE49-F238E27FC236}">
                  <a16:creationId xmlns:a16="http://schemas.microsoft.com/office/drawing/2014/main" id="{82F266DF-CE1D-4280-B30D-4C1BBF02EB13}"/>
                </a:ext>
              </a:extLst>
            </p:cNvPr>
            <p:cNvSpPr/>
            <p:nvPr/>
          </p:nvSpPr>
          <p:spPr>
            <a:xfrm>
              <a:off x="8658377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8" name="Rectangle 267">
              <a:extLst>
                <a:ext uri="{FF2B5EF4-FFF2-40B4-BE49-F238E27FC236}">
                  <a16:creationId xmlns:a16="http://schemas.microsoft.com/office/drawing/2014/main" id="{3FFD0491-CB17-4DEE-8755-A0E3DC9609A7}"/>
                </a:ext>
              </a:extLst>
            </p:cNvPr>
            <p:cNvSpPr/>
            <p:nvPr/>
          </p:nvSpPr>
          <p:spPr>
            <a:xfrm>
              <a:off x="8957869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9" name="Rectangle 268">
              <a:extLst>
                <a:ext uri="{FF2B5EF4-FFF2-40B4-BE49-F238E27FC236}">
                  <a16:creationId xmlns:a16="http://schemas.microsoft.com/office/drawing/2014/main" id="{603A4F9E-EDFA-463F-9CE5-2EC29DB901E3}"/>
                </a:ext>
              </a:extLst>
            </p:cNvPr>
            <p:cNvSpPr/>
            <p:nvPr/>
          </p:nvSpPr>
          <p:spPr>
            <a:xfrm>
              <a:off x="9257360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0" name="Rectangle 269">
              <a:extLst>
                <a:ext uri="{FF2B5EF4-FFF2-40B4-BE49-F238E27FC236}">
                  <a16:creationId xmlns:a16="http://schemas.microsoft.com/office/drawing/2014/main" id="{7FA9FEE2-4DE6-499E-8740-52E255246692}"/>
                </a:ext>
              </a:extLst>
            </p:cNvPr>
            <p:cNvSpPr/>
            <p:nvPr/>
          </p:nvSpPr>
          <p:spPr>
            <a:xfrm>
              <a:off x="9556852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1" name="Rectangle 270">
              <a:extLst>
                <a:ext uri="{FF2B5EF4-FFF2-40B4-BE49-F238E27FC236}">
                  <a16:creationId xmlns:a16="http://schemas.microsoft.com/office/drawing/2014/main" id="{3F10BE0B-2D5A-46EB-AE41-B57D3268B6E3}"/>
                </a:ext>
              </a:extLst>
            </p:cNvPr>
            <p:cNvSpPr/>
            <p:nvPr/>
          </p:nvSpPr>
          <p:spPr>
            <a:xfrm>
              <a:off x="9856343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2" name="Rectangle 271">
              <a:extLst>
                <a:ext uri="{FF2B5EF4-FFF2-40B4-BE49-F238E27FC236}">
                  <a16:creationId xmlns:a16="http://schemas.microsoft.com/office/drawing/2014/main" id="{43948A85-90F3-4BD2-A716-F99EE4C85C2E}"/>
                </a:ext>
              </a:extLst>
            </p:cNvPr>
            <p:cNvSpPr/>
            <p:nvPr/>
          </p:nvSpPr>
          <p:spPr>
            <a:xfrm>
              <a:off x="10155834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3" name="Rectangle 272">
              <a:extLst>
                <a:ext uri="{FF2B5EF4-FFF2-40B4-BE49-F238E27FC236}">
                  <a16:creationId xmlns:a16="http://schemas.microsoft.com/office/drawing/2014/main" id="{2C0464C0-CC57-4D4E-867F-EB3A97E0EC04}"/>
                </a:ext>
              </a:extLst>
            </p:cNvPr>
            <p:cNvSpPr/>
            <p:nvPr/>
          </p:nvSpPr>
          <p:spPr>
            <a:xfrm>
              <a:off x="10455326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4" name="Rectangle 273">
              <a:extLst>
                <a:ext uri="{FF2B5EF4-FFF2-40B4-BE49-F238E27FC236}">
                  <a16:creationId xmlns:a16="http://schemas.microsoft.com/office/drawing/2014/main" id="{5BCCCA23-7B2C-4438-92F9-F563259A0678}"/>
                </a:ext>
              </a:extLst>
            </p:cNvPr>
            <p:cNvSpPr/>
            <p:nvPr/>
          </p:nvSpPr>
          <p:spPr>
            <a:xfrm>
              <a:off x="10754817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5" name="Rectangle 274">
              <a:extLst>
                <a:ext uri="{FF2B5EF4-FFF2-40B4-BE49-F238E27FC236}">
                  <a16:creationId xmlns:a16="http://schemas.microsoft.com/office/drawing/2014/main" id="{72E8319C-6AED-4BC7-B5DB-A87996FA5FB2}"/>
                </a:ext>
              </a:extLst>
            </p:cNvPr>
            <p:cNvSpPr/>
            <p:nvPr/>
          </p:nvSpPr>
          <p:spPr>
            <a:xfrm>
              <a:off x="11054309" y="4167205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6" name="Rectangle 275">
              <a:extLst>
                <a:ext uri="{FF2B5EF4-FFF2-40B4-BE49-F238E27FC236}">
                  <a16:creationId xmlns:a16="http://schemas.microsoft.com/office/drawing/2014/main" id="{B134E044-30F2-4078-8F88-F9CEF36C25C5}"/>
                </a:ext>
              </a:extLst>
            </p:cNvPr>
            <p:cNvSpPr/>
            <p:nvPr/>
          </p:nvSpPr>
          <p:spPr>
            <a:xfrm>
              <a:off x="8358886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7" name="Rectangle 276">
              <a:extLst>
                <a:ext uri="{FF2B5EF4-FFF2-40B4-BE49-F238E27FC236}">
                  <a16:creationId xmlns:a16="http://schemas.microsoft.com/office/drawing/2014/main" id="{BBE2733A-7E39-4314-9A3B-2F55B6EB0991}"/>
                </a:ext>
              </a:extLst>
            </p:cNvPr>
            <p:cNvSpPr/>
            <p:nvPr/>
          </p:nvSpPr>
          <p:spPr>
            <a:xfrm>
              <a:off x="8658377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8" name="Rectangle 277">
              <a:extLst>
                <a:ext uri="{FF2B5EF4-FFF2-40B4-BE49-F238E27FC236}">
                  <a16:creationId xmlns:a16="http://schemas.microsoft.com/office/drawing/2014/main" id="{61B208B3-F949-4020-88FA-599ABEE2D7E0}"/>
                </a:ext>
              </a:extLst>
            </p:cNvPr>
            <p:cNvSpPr/>
            <p:nvPr/>
          </p:nvSpPr>
          <p:spPr>
            <a:xfrm>
              <a:off x="8957869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9" name="Rectangle 278">
              <a:extLst>
                <a:ext uri="{FF2B5EF4-FFF2-40B4-BE49-F238E27FC236}">
                  <a16:creationId xmlns:a16="http://schemas.microsoft.com/office/drawing/2014/main" id="{5605A9E2-3ECA-4B06-A21C-D47D63B8FFC6}"/>
                </a:ext>
              </a:extLst>
            </p:cNvPr>
            <p:cNvSpPr/>
            <p:nvPr/>
          </p:nvSpPr>
          <p:spPr>
            <a:xfrm>
              <a:off x="9257360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0" name="Rectangle 279">
              <a:extLst>
                <a:ext uri="{FF2B5EF4-FFF2-40B4-BE49-F238E27FC236}">
                  <a16:creationId xmlns:a16="http://schemas.microsoft.com/office/drawing/2014/main" id="{1C3D10D3-078A-4035-A170-BEF3CECE212D}"/>
                </a:ext>
              </a:extLst>
            </p:cNvPr>
            <p:cNvSpPr/>
            <p:nvPr/>
          </p:nvSpPr>
          <p:spPr>
            <a:xfrm>
              <a:off x="9556852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1" name="Rectangle 280">
              <a:extLst>
                <a:ext uri="{FF2B5EF4-FFF2-40B4-BE49-F238E27FC236}">
                  <a16:creationId xmlns:a16="http://schemas.microsoft.com/office/drawing/2014/main" id="{4B9D7E93-695B-4B17-BA9F-213A544EE352}"/>
                </a:ext>
              </a:extLst>
            </p:cNvPr>
            <p:cNvSpPr/>
            <p:nvPr/>
          </p:nvSpPr>
          <p:spPr>
            <a:xfrm>
              <a:off x="9856343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2" name="Rectangle 281">
              <a:extLst>
                <a:ext uri="{FF2B5EF4-FFF2-40B4-BE49-F238E27FC236}">
                  <a16:creationId xmlns:a16="http://schemas.microsoft.com/office/drawing/2014/main" id="{EEDA2C47-93E7-45FC-8D1C-17676B9A8F7E}"/>
                </a:ext>
              </a:extLst>
            </p:cNvPr>
            <p:cNvSpPr/>
            <p:nvPr/>
          </p:nvSpPr>
          <p:spPr>
            <a:xfrm>
              <a:off x="10155834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3" name="Rectangle 282">
              <a:extLst>
                <a:ext uri="{FF2B5EF4-FFF2-40B4-BE49-F238E27FC236}">
                  <a16:creationId xmlns:a16="http://schemas.microsoft.com/office/drawing/2014/main" id="{F9466641-15ED-4A0C-823C-0F5543CFF555}"/>
                </a:ext>
              </a:extLst>
            </p:cNvPr>
            <p:cNvSpPr/>
            <p:nvPr/>
          </p:nvSpPr>
          <p:spPr>
            <a:xfrm>
              <a:off x="10455326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4" name="Rectangle 283">
              <a:extLst>
                <a:ext uri="{FF2B5EF4-FFF2-40B4-BE49-F238E27FC236}">
                  <a16:creationId xmlns:a16="http://schemas.microsoft.com/office/drawing/2014/main" id="{ED274456-1021-4370-84D7-2120D608554F}"/>
                </a:ext>
              </a:extLst>
            </p:cNvPr>
            <p:cNvSpPr/>
            <p:nvPr/>
          </p:nvSpPr>
          <p:spPr>
            <a:xfrm>
              <a:off x="10754817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5" name="Rectangle 284">
              <a:extLst>
                <a:ext uri="{FF2B5EF4-FFF2-40B4-BE49-F238E27FC236}">
                  <a16:creationId xmlns:a16="http://schemas.microsoft.com/office/drawing/2014/main" id="{C402A601-A678-449A-AB2C-A1E6117AFB52}"/>
                </a:ext>
              </a:extLst>
            </p:cNvPr>
            <p:cNvSpPr/>
            <p:nvPr/>
          </p:nvSpPr>
          <p:spPr>
            <a:xfrm>
              <a:off x="11054309" y="3867964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6" name="Rectangle 285">
              <a:extLst>
                <a:ext uri="{FF2B5EF4-FFF2-40B4-BE49-F238E27FC236}">
                  <a16:creationId xmlns:a16="http://schemas.microsoft.com/office/drawing/2014/main" id="{A6D633EF-E970-4E0F-87A2-973F731716D3}"/>
                </a:ext>
              </a:extLst>
            </p:cNvPr>
            <p:cNvSpPr/>
            <p:nvPr/>
          </p:nvSpPr>
          <p:spPr>
            <a:xfrm>
              <a:off x="8358886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7" name="Rectangle 286">
              <a:extLst>
                <a:ext uri="{FF2B5EF4-FFF2-40B4-BE49-F238E27FC236}">
                  <a16:creationId xmlns:a16="http://schemas.microsoft.com/office/drawing/2014/main" id="{3008240A-FB50-400F-9E37-8786D34E0DA8}"/>
                </a:ext>
              </a:extLst>
            </p:cNvPr>
            <p:cNvSpPr/>
            <p:nvPr/>
          </p:nvSpPr>
          <p:spPr>
            <a:xfrm>
              <a:off x="8658377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8" name="Rectangle 287">
              <a:extLst>
                <a:ext uri="{FF2B5EF4-FFF2-40B4-BE49-F238E27FC236}">
                  <a16:creationId xmlns:a16="http://schemas.microsoft.com/office/drawing/2014/main" id="{F3897918-85DA-4287-A56B-9214FD52AB13}"/>
                </a:ext>
              </a:extLst>
            </p:cNvPr>
            <p:cNvSpPr/>
            <p:nvPr/>
          </p:nvSpPr>
          <p:spPr>
            <a:xfrm>
              <a:off x="8957869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9" name="Rectangle 288">
              <a:extLst>
                <a:ext uri="{FF2B5EF4-FFF2-40B4-BE49-F238E27FC236}">
                  <a16:creationId xmlns:a16="http://schemas.microsoft.com/office/drawing/2014/main" id="{28E90614-7235-42AA-B0AD-A2518DC42937}"/>
                </a:ext>
              </a:extLst>
            </p:cNvPr>
            <p:cNvSpPr/>
            <p:nvPr/>
          </p:nvSpPr>
          <p:spPr>
            <a:xfrm>
              <a:off x="9257360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0" name="Rectangle 289">
              <a:extLst>
                <a:ext uri="{FF2B5EF4-FFF2-40B4-BE49-F238E27FC236}">
                  <a16:creationId xmlns:a16="http://schemas.microsoft.com/office/drawing/2014/main" id="{42253EEE-B98C-42A3-8753-BAF2E89D89F2}"/>
                </a:ext>
              </a:extLst>
            </p:cNvPr>
            <p:cNvSpPr/>
            <p:nvPr/>
          </p:nvSpPr>
          <p:spPr>
            <a:xfrm>
              <a:off x="9556852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CACC9E67-86A8-415D-A938-17044A071C12}"/>
                </a:ext>
              </a:extLst>
            </p:cNvPr>
            <p:cNvSpPr/>
            <p:nvPr/>
          </p:nvSpPr>
          <p:spPr>
            <a:xfrm>
              <a:off x="9856343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2" name="Rectangle 291">
              <a:extLst>
                <a:ext uri="{FF2B5EF4-FFF2-40B4-BE49-F238E27FC236}">
                  <a16:creationId xmlns:a16="http://schemas.microsoft.com/office/drawing/2014/main" id="{60E8F19D-7C44-482F-98E7-76739557CE9B}"/>
                </a:ext>
              </a:extLst>
            </p:cNvPr>
            <p:cNvSpPr/>
            <p:nvPr/>
          </p:nvSpPr>
          <p:spPr>
            <a:xfrm>
              <a:off x="10155834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3" name="Rectangle 292">
              <a:extLst>
                <a:ext uri="{FF2B5EF4-FFF2-40B4-BE49-F238E27FC236}">
                  <a16:creationId xmlns:a16="http://schemas.microsoft.com/office/drawing/2014/main" id="{BEBC1F05-FC06-48AF-B025-15EA8E2F7F46}"/>
                </a:ext>
              </a:extLst>
            </p:cNvPr>
            <p:cNvSpPr/>
            <p:nvPr/>
          </p:nvSpPr>
          <p:spPr>
            <a:xfrm>
              <a:off x="10455326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4" name="Rectangle 293">
              <a:extLst>
                <a:ext uri="{FF2B5EF4-FFF2-40B4-BE49-F238E27FC236}">
                  <a16:creationId xmlns:a16="http://schemas.microsoft.com/office/drawing/2014/main" id="{D1840A6E-55B7-43D7-9DFC-DBA4B6D8062B}"/>
                </a:ext>
              </a:extLst>
            </p:cNvPr>
            <p:cNvSpPr/>
            <p:nvPr/>
          </p:nvSpPr>
          <p:spPr>
            <a:xfrm>
              <a:off x="10754817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5" name="Rectangle 294">
              <a:extLst>
                <a:ext uri="{FF2B5EF4-FFF2-40B4-BE49-F238E27FC236}">
                  <a16:creationId xmlns:a16="http://schemas.microsoft.com/office/drawing/2014/main" id="{AD72B5C2-C4D4-4461-BF02-9D6AFF8FE543}"/>
                </a:ext>
              </a:extLst>
            </p:cNvPr>
            <p:cNvSpPr/>
            <p:nvPr/>
          </p:nvSpPr>
          <p:spPr>
            <a:xfrm>
              <a:off x="11054309" y="356872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6" name="Rectangle 295">
              <a:extLst>
                <a:ext uri="{FF2B5EF4-FFF2-40B4-BE49-F238E27FC236}">
                  <a16:creationId xmlns:a16="http://schemas.microsoft.com/office/drawing/2014/main" id="{244C63C7-F52A-4CD7-B226-018924BCC669}"/>
                </a:ext>
              </a:extLst>
            </p:cNvPr>
            <p:cNvSpPr/>
            <p:nvPr/>
          </p:nvSpPr>
          <p:spPr>
            <a:xfrm>
              <a:off x="8358886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7" name="Rectangle 296">
              <a:extLst>
                <a:ext uri="{FF2B5EF4-FFF2-40B4-BE49-F238E27FC236}">
                  <a16:creationId xmlns:a16="http://schemas.microsoft.com/office/drawing/2014/main" id="{EA2EA698-4E2B-432E-BD51-CE543B37837E}"/>
                </a:ext>
              </a:extLst>
            </p:cNvPr>
            <p:cNvSpPr/>
            <p:nvPr/>
          </p:nvSpPr>
          <p:spPr>
            <a:xfrm>
              <a:off x="8658377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8" name="Rectangle 297">
              <a:extLst>
                <a:ext uri="{FF2B5EF4-FFF2-40B4-BE49-F238E27FC236}">
                  <a16:creationId xmlns:a16="http://schemas.microsoft.com/office/drawing/2014/main" id="{356015CE-BEE7-4CF0-B3D9-B84417D610AB}"/>
                </a:ext>
              </a:extLst>
            </p:cNvPr>
            <p:cNvSpPr/>
            <p:nvPr/>
          </p:nvSpPr>
          <p:spPr>
            <a:xfrm>
              <a:off x="8957869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9" name="Rectangle 298">
              <a:extLst>
                <a:ext uri="{FF2B5EF4-FFF2-40B4-BE49-F238E27FC236}">
                  <a16:creationId xmlns:a16="http://schemas.microsoft.com/office/drawing/2014/main" id="{EBD9CA98-A3A8-4497-8180-91C07F96FAFC}"/>
                </a:ext>
              </a:extLst>
            </p:cNvPr>
            <p:cNvSpPr/>
            <p:nvPr/>
          </p:nvSpPr>
          <p:spPr>
            <a:xfrm>
              <a:off x="9257360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0" name="Rectangle 299">
              <a:extLst>
                <a:ext uri="{FF2B5EF4-FFF2-40B4-BE49-F238E27FC236}">
                  <a16:creationId xmlns:a16="http://schemas.microsoft.com/office/drawing/2014/main" id="{DDD993CC-10C5-49DB-AC3A-3472DC0F9671}"/>
                </a:ext>
              </a:extLst>
            </p:cNvPr>
            <p:cNvSpPr/>
            <p:nvPr/>
          </p:nvSpPr>
          <p:spPr>
            <a:xfrm>
              <a:off x="9556852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1" name="Rectangle 300">
              <a:extLst>
                <a:ext uri="{FF2B5EF4-FFF2-40B4-BE49-F238E27FC236}">
                  <a16:creationId xmlns:a16="http://schemas.microsoft.com/office/drawing/2014/main" id="{A2A95C8D-5254-4AAC-AC0E-55E3E330288F}"/>
                </a:ext>
              </a:extLst>
            </p:cNvPr>
            <p:cNvSpPr/>
            <p:nvPr/>
          </p:nvSpPr>
          <p:spPr>
            <a:xfrm>
              <a:off x="9856343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2" name="Rectangle 301">
              <a:extLst>
                <a:ext uri="{FF2B5EF4-FFF2-40B4-BE49-F238E27FC236}">
                  <a16:creationId xmlns:a16="http://schemas.microsoft.com/office/drawing/2014/main" id="{313A80DC-5918-448B-B827-EB18B276A1CC}"/>
                </a:ext>
              </a:extLst>
            </p:cNvPr>
            <p:cNvSpPr/>
            <p:nvPr/>
          </p:nvSpPr>
          <p:spPr>
            <a:xfrm>
              <a:off x="10155834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3" name="Rectangle 302">
              <a:extLst>
                <a:ext uri="{FF2B5EF4-FFF2-40B4-BE49-F238E27FC236}">
                  <a16:creationId xmlns:a16="http://schemas.microsoft.com/office/drawing/2014/main" id="{85FA3A93-A792-408D-A517-44368522F2C6}"/>
                </a:ext>
              </a:extLst>
            </p:cNvPr>
            <p:cNvSpPr/>
            <p:nvPr/>
          </p:nvSpPr>
          <p:spPr>
            <a:xfrm>
              <a:off x="10455326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4" name="Rectangle 303">
              <a:extLst>
                <a:ext uri="{FF2B5EF4-FFF2-40B4-BE49-F238E27FC236}">
                  <a16:creationId xmlns:a16="http://schemas.microsoft.com/office/drawing/2014/main" id="{52D6A866-F559-4075-82F5-9B8FCD020349}"/>
                </a:ext>
              </a:extLst>
            </p:cNvPr>
            <p:cNvSpPr/>
            <p:nvPr/>
          </p:nvSpPr>
          <p:spPr>
            <a:xfrm>
              <a:off x="10754817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5" name="Rectangle 304">
              <a:extLst>
                <a:ext uri="{FF2B5EF4-FFF2-40B4-BE49-F238E27FC236}">
                  <a16:creationId xmlns:a16="http://schemas.microsoft.com/office/drawing/2014/main" id="{9BEA8553-587D-43B2-BFA8-9EDEA5D088CC}"/>
                </a:ext>
              </a:extLst>
            </p:cNvPr>
            <p:cNvSpPr/>
            <p:nvPr/>
          </p:nvSpPr>
          <p:spPr>
            <a:xfrm>
              <a:off x="11054309" y="3269483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6" name="Rectangle 305">
              <a:extLst>
                <a:ext uri="{FF2B5EF4-FFF2-40B4-BE49-F238E27FC236}">
                  <a16:creationId xmlns:a16="http://schemas.microsoft.com/office/drawing/2014/main" id="{19DC1C9B-6EC3-40F8-BE7E-B5955661FF50}"/>
                </a:ext>
              </a:extLst>
            </p:cNvPr>
            <p:cNvSpPr/>
            <p:nvPr/>
          </p:nvSpPr>
          <p:spPr>
            <a:xfrm>
              <a:off x="8358886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7" name="Rectangle 306">
              <a:extLst>
                <a:ext uri="{FF2B5EF4-FFF2-40B4-BE49-F238E27FC236}">
                  <a16:creationId xmlns:a16="http://schemas.microsoft.com/office/drawing/2014/main" id="{D2C4CC7B-B7DE-4BD6-AC6D-FE853DC5C122}"/>
                </a:ext>
              </a:extLst>
            </p:cNvPr>
            <p:cNvSpPr/>
            <p:nvPr/>
          </p:nvSpPr>
          <p:spPr>
            <a:xfrm>
              <a:off x="8658377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8" name="Rectangle 307">
              <a:extLst>
                <a:ext uri="{FF2B5EF4-FFF2-40B4-BE49-F238E27FC236}">
                  <a16:creationId xmlns:a16="http://schemas.microsoft.com/office/drawing/2014/main" id="{78D82EF0-10F9-4FE5-A025-734FC4D92D85}"/>
                </a:ext>
              </a:extLst>
            </p:cNvPr>
            <p:cNvSpPr/>
            <p:nvPr/>
          </p:nvSpPr>
          <p:spPr>
            <a:xfrm>
              <a:off x="8957869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9" name="Rectangle 308">
              <a:extLst>
                <a:ext uri="{FF2B5EF4-FFF2-40B4-BE49-F238E27FC236}">
                  <a16:creationId xmlns:a16="http://schemas.microsoft.com/office/drawing/2014/main" id="{EAAF04A4-CB80-49DB-BD68-962214944201}"/>
                </a:ext>
              </a:extLst>
            </p:cNvPr>
            <p:cNvSpPr/>
            <p:nvPr/>
          </p:nvSpPr>
          <p:spPr>
            <a:xfrm>
              <a:off x="9257360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0" name="Rectangle 309">
              <a:extLst>
                <a:ext uri="{FF2B5EF4-FFF2-40B4-BE49-F238E27FC236}">
                  <a16:creationId xmlns:a16="http://schemas.microsoft.com/office/drawing/2014/main" id="{FF40639A-8EA6-467A-A499-C4686776AF98}"/>
                </a:ext>
              </a:extLst>
            </p:cNvPr>
            <p:cNvSpPr/>
            <p:nvPr/>
          </p:nvSpPr>
          <p:spPr>
            <a:xfrm>
              <a:off x="9556852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1" name="Rectangle 310">
              <a:extLst>
                <a:ext uri="{FF2B5EF4-FFF2-40B4-BE49-F238E27FC236}">
                  <a16:creationId xmlns:a16="http://schemas.microsoft.com/office/drawing/2014/main" id="{620698CD-9BE2-4CDE-9F77-9C87519E829C}"/>
                </a:ext>
              </a:extLst>
            </p:cNvPr>
            <p:cNvSpPr/>
            <p:nvPr/>
          </p:nvSpPr>
          <p:spPr>
            <a:xfrm>
              <a:off x="9856343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2" name="Rectangle 311">
              <a:extLst>
                <a:ext uri="{FF2B5EF4-FFF2-40B4-BE49-F238E27FC236}">
                  <a16:creationId xmlns:a16="http://schemas.microsoft.com/office/drawing/2014/main" id="{47E1530B-362C-45E4-8294-A2F098A62318}"/>
                </a:ext>
              </a:extLst>
            </p:cNvPr>
            <p:cNvSpPr/>
            <p:nvPr/>
          </p:nvSpPr>
          <p:spPr>
            <a:xfrm>
              <a:off x="10155834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3" name="Rectangle 312">
              <a:extLst>
                <a:ext uri="{FF2B5EF4-FFF2-40B4-BE49-F238E27FC236}">
                  <a16:creationId xmlns:a16="http://schemas.microsoft.com/office/drawing/2014/main" id="{06966B17-FD9E-4A9E-9700-5411D3663FF4}"/>
                </a:ext>
              </a:extLst>
            </p:cNvPr>
            <p:cNvSpPr/>
            <p:nvPr/>
          </p:nvSpPr>
          <p:spPr>
            <a:xfrm>
              <a:off x="10455326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4" name="Rectangle 313">
              <a:extLst>
                <a:ext uri="{FF2B5EF4-FFF2-40B4-BE49-F238E27FC236}">
                  <a16:creationId xmlns:a16="http://schemas.microsoft.com/office/drawing/2014/main" id="{85752B83-ED07-47E5-B9B4-FE15E45FE450}"/>
                </a:ext>
              </a:extLst>
            </p:cNvPr>
            <p:cNvSpPr/>
            <p:nvPr/>
          </p:nvSpPr>
          <p:spPr>
            <a:xfrm>
              <a:off x="10754817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5" name="Rectangle 314">
              <a:extLst>
                <a:ext uri="{FF2B5EF4-FFF2-40B4-BE49-F238E27FC236}">
                  <a16:creationId xmlns:a16="http://schemas.microsoft.com/office/drawing/2014/main" id="{6A5363E1-705F-4522-B050-81C9A2685F1B}"/>
                </a:ext>
              </a:extLst>
            </p:cNvPr>
            <p:cNvSpPr/>
            <p:nvPr/>
          </p:nvSpPr>
          <p:spPr>
            <a:xfrm>
              <a:off x="11054309" y="2970242"/>
              <a:ext cx="299491" cy="2992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316" name="Group 315">
            <a:extLst>
              <a:ext uri="{FF2B5EF4-FFF2-40B4-BE49-F238E27FC236}">
                <a16:creationId xmlns:a16="http://schemas.microsoft.com/office/drawing/2014/main" id="{4B1EED2A-90D2-4D96-98BE-4F15491C2542}"/>
              </a:ext>
            </a:extLst>
          </p:cNvPr>
          <p:cNvGrpSpPr/>
          <p:nvPr/>
        </p:nvGrpSpPr>
        <p:grpSpPr>
          <a:xfrm>
            <a:off x="3473977" y="1372975"/>
            <a:ext cx="2194560" cy="1360030"/>
            <a:chOff x="332936" y="2473878"/>
            <a:chExt cx="2926080" cy="1813372"/>
          </a:xfrm>
        </p:grpSpPr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33052E54-E6C4-4028-92A6-73DC07786900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id="{272BFC6E-3FF4-4EEF-8BEE-C10C9325FD4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AD78B8EC-C8CD-48AB-A6D6-2A3D464C04E8}"/>
              </a:ext>
            </a:extLst>
          </p:cNvPr>
          <p:cNvGrpSpPr/>
          <p:nvPr/>
        </p:nvGrpSpPr>
        <p:grpSpPr>
          <a:xfrm>
            <a:off x="6294977" y="1372972"/>
            <a:ext cx="2194560" cy="1360030"/>
            <a:chOff x="8921977" y="1312837"/>
            <a:chExt cx="2926080" cy="1813372"/>
          </a:xfrm>
        </p:grpSpPr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877E376D-ABE0-4DD1-891A-987F7E20431F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26C56912-AC5D-42E9-9DCC-753573A41E9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2" name="Group 321">
            <a:extLst>
              <a:ext uri="{FF2B5EF4-FFF2-40B4-BE49-F238E27FC236}">
                <a16:creationId xmlns:a16="http://schemas.microsoft.com/office/drawing/2014/main" id="{652A9D47-42BC-4381-A0C4-5E165234F12A}"/>
              </a:ext>
            </a:extLst>
          </p:cNvPr>
          <p:cNvGrpSpPr/>
          <p:nvPr/>
        </p:nvGrpSpPr>
        <p:grpSpPr>
          <a:xfrm>
            <a:off x="652976" y="1372975"/>
            <a:ext cx="2194560" cy="1360030"/>
            <a:chOff x="332936" y="2473878"/>
            <a:chExt cx="2926080" cy="1813372"/>
          </a:xfrm>
        </p:grpSpPr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B1482323-45E1-4DCA-B4D9-B8529E9A19E0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072D0F0B-BE9F-49EE-BA88-DEE0BA35066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25" name="TextBox 324">
            <a:extLst>
              <a:ext uri="{FF2B5EF4-FFF2-40B4-BE49-F238E27FC236}">
                <a16:creationId xmlns:a16="http://schemas.microsoft.com/office/drawing/2014/main" id="{F036B864-20C7-45D7-A7DD-58E3E2FD2752}"/>
              </a:ext>
            </a:extLst>
          </p:cNvPr>
          <p:cNvSpPr txBox="1"/>
          <p:nvPr/>
        </p:nvSpPr>
        <p:spPr>
          <a:xfrm>
            <a:off x="1525637" y="3671077"/>
            <a:ext cx="1123092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300" b="1" dirty="0"/>
              <a:t>43%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9D7510F7-1432-49A8-9A10-A08584ED28DE}"/>
              </a:ext>
            </a:extLst>
          </p:cNvPr>
          <p:cNvSpPr txBox="1"/>
          <p:nvPr/>
        </p:nvSpPr>
        <p:spPr>
          <a:xfrm>
            <a:off x="4346639" y="3218921"/>
            <a:ext cx="1123092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300" b="1" dirty="0"/>
              <a:t>61%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84356AB5-018D-47FF-B034-B9D99681CC85}"/>
              </a:ext>
            </a:extLst>
          </p:cNvPr>
          <p:cNvSpPr txBox="1"/>
          <p:nvPr/>
        </p:nvSpPr>
        <p:spPr>
          <a:xfrm>
            <a:off x="7167639" y="3660213"/>
            <a:ext cx="1123092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300" b="1" dirty="0"/>
              <a:t>38%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Waffle Chart – Slide Template</a:t>
            </a:r>
          </a:p>
        </p:txBody>
      </p:sp>
      <p:grpSp>
        <p:nvGrpSpPr>
          <p:cNvPr id="328" name="Group 327">
            <a:extLst>
              <a:ext uri="{FF2B5EF4-FFF2-40B4-BE49-F238E27FC236}">
                <a16:creationId xmlns:a16="http://schemas.microsoft.com/office/drawing/2014/main" id="{3B36DD4D-D933-4A89-8D90-3618E7EF02F2}"/>
              </a:ext>
            </a:extLst>
          </p:cNvPr>
          <p:cNvGrpSpPr/>
          <p:nvPr/>
        </p:nvGrpSpPr>
        <p:grpSpPr>
          <a:xfrm>
            <a:off x="627163" y="3139016"/>
            <a:ext cx="2246186" cy="2244305"/>
            <a:chOff x="836218" y="2970242"/>
            <a:chExt cx="2994914" cy="299240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2A59706-3D5D-4946-9925-E3E44C782338}"/>
                </a:ext>
              </a:extLst>
            </p:cNvPr>
            <p:cNvSpPr/>
            <p:nvPr/>
          </p:nvSpPr>
          <p:spPr>
            <a:xfrm>
              <a:off x="836218" y="566340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87FB224-DF91-479E-85D3-B614A030EA6E}"/>
                </a:ext>
              </a:extLst>
            </p:cNvPr>
            <p:cNvSpPr/>
            <p:nvPr/>
          </p:nvSpPr>
          <p:spPr>
            <a:xfrm>
              <a:off x="1135709" y="566340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7209211-4745-4424-90A8-50022FE94BA9}"/>
                </a:ext>
              </a:extLst>
            </p:cNvPr>
            <p:cNvSpPr/>
            <p:nvPr/>
          </p:nvSpPr>
          <p:spPr>
            <a:xfrm>
              <a:off x="1435201" y="566340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E3CC2B9-D55E-4F12-9F80-7D3621122BBD}"/>
                </a:ext>
              </a:extLst>
            </p:cNvPr>
            <p:cNvSpPr/>
            <p:nvPr/>
          </p:nvSpPr>
          <p:spPr>
            <a:xfrm>
              <a:off x="1734692" y="566340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F56AE8-6673-4334-B5E4-7A5C36475C1F}"/>
                </a:ext>
              </a:extLst>
            </p:cNvPr>
            <p:cNvSpPr/>
            <p:nvPr/>
          </p:nvSpPr>
          <p:spPr>
            <a:xfrm>
              <a:off x="2034184" y="566340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7B5B434-B546-4E94-BC87-4FF25061A83B}"/>
                </a:ext>
              </a:extLst>
            </p:cNvPr>
            <p:cNvSpPr/>
            <p:nvPr/>
          </p:nvSpPr>
          <p:spPr>
            <a:xfrm>
              <a:off x="2333675" y="566340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71677ED-99B4-4F95-91C1-B3C59E920B30}"/>
                </a:ext>
              </a:extLst>
            </p:cNvPr>
            <p:cNvSpPr/>
            <p:nvPr/>
          </p:nvSpPr>
          <p:spPr>
            <a:xfrm>
              <a:off x="2633166" y="566340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DF68196-AEEE-4B2C-BD56-EF14A7E93C65}"/>
                </a:ext>
              </a:extLst>
            </p:cNvPr>
            <p:cNvSpPr/>
            <p:nvPr/>
          </p:nvSpPr>
          <p:spPr>
            <a:xfrm>
              <a:off x="2932658" y="566340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E8409F-4238-4013-A862-618761C81BD5}"/>
                </a:ext>
              </a:extLst>
            </p:cNvPr>
            <p:cNvSpPr/>
            <p:nvPr/>
          </p:nvSpPr>
          <p:spPr>
            <a:xfrm>
              <a:off x="3232149" y="566340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75D640E-B9B6-4669-8827-A0325EBFC70E}"/>
                </a:ext>
              </a:extLst>
            </p:cNvPr>
            <p:cNvSpPr/>
            <p:nvPr/>
          </p:nvSpPr>
          <p:spPr>
            <a:xfrm>
              <a:off x="3531641" y="566340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8B38757-DD03-4111-8130-B0A6A3720B4B}"/>
                </a:ext>
              </a:extLst>
            </p:cNvPr>
            <p:cNvSpPr/>
            <p:nvPr/>
          </p:nvSpPr>
          <p:spPr>
            <a:xfrm>
              <a:off x="836218" y="536416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0CBEA32-469B-424F-B875-F3F46117D6C1}"/>
                </a:ext>
              </a:extLst>
            </p:cNvPr>
            <p:cNvSpPr/>
            <p:nvPr/>
          </p:nvSpPr>
          <p:spPr>
            <a:xfrm>
              <a:off x="1135709" y="536416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846D88B-7710-47AE-A8CD-E5F61AD9D72B}"/>
                </a:ext>
              </a:extLst>
            </p:cNvPr>
            <p:cNvSpPr/>
            <p:nvPr/>
          </p:nvSpPr>
          <p:spPr>
            <a:xfrm>
              <a:off x="1435201" y="536416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FE4B71B-8916-49DA-97C9-BD2DBF550709}"/>
                </a:ext>
              </a:extLst>
            </p:cNvPr>
            <p:cNvSpPr/>
            <p:nvPr/>
          </p:nvSpPr>
          <p:spPr>
            <a:xfrm>
              <a:off x="1734692" y="536416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A9B646B-0D9C-43C5-9C43-E7239DC37754}"/>
                </a:ext>
              </a:extLst>
            </p:cNvPr>
            <p:cNvSpPr/>
            <p:nvPr/>
          </p:nvSpPr>
          <p:spPr>
            <a:xfrm>
              <a:off x="2034184" y="536416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1C9010C-B5FE-420F-B7B1-0CB098427A3F}"/>
                </a:ext>
              </a:extLst>
            </p:cNvPr>
            <p:cNvSpPr/>
            <p:nvPr/>
          </p:nvSpPr>
          <p:spPr>
            <a:xfrm>
              <a:off x="2333675" y="536416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9F01C19-D0B4-43A4-A2BB-268B6CA2B32F}"/>
                </a:ext>
              </a:extLst>
            </p:cNvPr>
            <p:cNvSpPr/>
            <p:nvPr/>
          </p:nvSpPr>
          <p:spPr>
            <a:xfrm>
              <a:off x="2633166" y="536416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1A83EE8-A7F2-4CE7-ABE7-4931F5FFA1DA}"/>
                </a:ext>
              </a:extLst>
            </p:cNvPr>
            <p:cNvSpPr/>
            <p:nvPr/>
          </p:nvSpPr>
          <p:spPr>
            <a:xfrm>
              <a:off x="2932658" y="536416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2ED3FBB-7ACF-4293-8F81-596DC2D3EC72}"/>
                </a:ext>
              </a:extLst>
            </p:cNvPr>
            <p:cNvSpPr/>
            <p:nvPr/>
          </p:nvSpPr>
          <p:spPr>
            <a:xfrm>
              <a:off x="3232149" y="536416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F6BFCD9-216E-4783-AD65-2E2866341204}"/>
                </a:ext>
              </a:extLst>
            </p:cNvPr>
            <p:cNvSpPr/>
            <p:nvPr/>
          </p:nvSpPr>
          <p:spPr>
            <a:xfrm>
              <a:off x="3531641" y="5364168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CC48E1E-001B-4E92-B75C-2C051DED07F2}"/>
                </a:ext>
              </a:extLst>
            </p:cNvPr>
            <p:cNvSpPr/>
            <p:nvPr/>
          </p:nvSpPr>
          <p:spPr>
            <a:xfrm>
              <a:off x="836218" y="5064927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34977F5-C8E4-44A8-BC78-13C359602B20}"/>
                </a:ext>
              </a:extLst>
            </p:cNvPr>
            <p:cNvSpPr/>
            <p:nvPr/>
          </p:nvSpPr>
          <p:spPr>
            <a:xfrm>
              <a:off x="1135709" y="5064927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83B425B-4867-4C1D-8F27-BF2649FAF5CA}"/>
                </a:ext>
              </a:extLst>
            </p:cNvPr>
            <p:cNvSpPr/>
            <p:nvPr/>
          </p:nvSpPr>
          <p:spPr>
            <a:xfrm>
              <a:off x="1435201" y="5064927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8034B9A-3BF6-472F-A0E8-F25F1483062B}"/>
                </a:ext>
              </a:extLst>
            </p:cNvPr>
            <p:cNvSpPr/>
            <p:nvPr/>
          </p:nvSpPr>
          <p:spPr>
            <a:xfrm>
              <a:off x="1734692" y="5064927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C4E7993-1BDC-4F73-A9E2-79B85E02DACF}"/>
                </a:ext>
              </a:extLst>
            </p:cNvPr>
            <p:cNvSpPr/>
            <p:nvPr/>
          </p:nvSpPr>
          <p:spPr>
            <a:xfrm>
              <a:off x="2034184" y="5064927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6C94729-91D0-4478-A8D5-4852EF81C145}"/>
                </a:ext>
              </a:extLst>
            </p:cNvPr>
            <p:cNvSpPr/>
            <p:nvPr/>
          </p:nvSpPr>
          <p:spPr>
            <a:xfrm>
              <a:off x="2333675" y="5064927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29E6BF9-906A-4F41-B2D5-151DA2213139}"/>
                </a:ext>
              </a:extLst>
            </p:cNvPr>
            <p:cNvSpPr/>
            <p:nvPr/>
          </p:nvSpPr>
          <p:spPr>
            <a:xfrm>
              <a:off x="2633166" y="5064927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CFBC672-64D2-47C4-B59E-29D88D82E6C5}"/>
                </a:ext>
              </a:extLst>
            </p:cNvPr>
            <p:cNvSpPr/>
            <p:nvPr/>
          </p:nvSpPr>
          <p:spPr>
            <a:xfrm>
              <a:off x="2932658" y="5064927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5314B42-82C8-43A6-81D6-06F64F607331}"/>
                </a:ext>
              </a:extLst>
            </p:cNvPr>
            <p:cNvSpPr/>
            <p:nvPr/>
          </p:nvSpPr>
          <p:spPr>
            <a:xfrm>
              <a:off x="3232149" y="5064927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4C9BB4B-6E9B-453F-B7DB-B9EC44E8B2F1}"/>
                </a:ext>
              </a:extLst>
            </p:cNvPr>
            <p:cNvSpPr/>
            <p:nvPr/>
          </p:nvSpPr>
          <p:spPr>
            <a:xfrm>
              <a:off x="3531641" y="5064927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2AE35C4-5A05-41C6-9E37-CD0D69B559BB}"/>
                </a:ext>
              </a:extLst>
            </p:cNvPr>
            <p:cNvSpPr/>
            <p:nvPr/>
          </p:nvSpPr>
          <p:spPr>
            <a:xfrm>
              <a:off x="836218" y="4765686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68EA5E9-5F3C-4B09-8699-9F5B017F49DB}"/>
                </a:ext>
              </a:extLst>
            </p:cNvPr>
            <p:cNvSpPr/>
            <p:nvPr/>
          </p:nvSpPr>
          <p:spPr>
            <a:xfrm>
              <a:off x="1135709" y="4765686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E2F38EA-9185-4C1E-8FA9-AFE5A47E8433}"/>
                </a:ext>
              </a:extLst>
            </p:cNvPr>
            <p:cNvSpPr/>
            <p:nvPr/>
          </p:nvSpPr>
          <p:spPr>
            <a:xfrm>
              <a:off x="1435201" y="4765686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F7F908D-AC83-4F20-8856-921E39A49C12}"/>
                </a:ext>
              </a:extLst>
            </p:cNvPr>
            <p:cNvSpPr/>
            <p:nvPr/>
          </p:nvSpPr>
          <p:spPr>
            <a:xfrm>
              <a:off x="1734692" y="4765686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67006CE-C86A-4B42-9374-11827879EFA1}"/>
                </a:ext>
              </a:extLst>
            </p:cNvPr>
            <p:cNvSpPr/>
            <p:nvPr/>
          </p:nvSpPr>
          <p:spPr>
            <a:xfrm>
              <a:off x="2034184" y="4765686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2738B1E8-7756-4104-837D-8CA3471256A3}"/>
                </a:ext>
              </a:extLst>
            </p:cNvPr>
            <p:cNvSpPr/>
            <p:nvPr/>
          </p:nvSpPr>
          <p:spPr>
            <a:xfrm>
              <a:off x="2333675" y="4765686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DC84D5F-6EB5-4AA8-B036-15724FCD0C5A}"/>
                </a:ext>
              </a:extLst>
            </p:cNvPr>
            <p:cNvSpPr/>
            <p:nvPr/>
          </p:nvSpPr>
          <p:spPr>
            <a:xfrm>
              <a:off x="2633166" y="4765686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7B6BA6F-2BBB-47D4-A9B5-44B1D57E9A1B}"/>
                </a:ext>
              </a:extLst>
            </p:cNvPr>
            <p:cNvSpPr/>
            <p:nvPr/>
          </p:nvSpPr>
          <p:spPr>
            <a:xfrm>
              <a:off x="2932658" y="4765686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5B43BE37-3641-4412-86E9-BE6798391EE3}"/>
                </a:ext>
              </a:extLst>
            </p:cNvPr>
            <p:cNvSpPr/>
            <p:nvPr/>
          </p:nvSpPr>
          <p:spPr>
            <a:xfrm>
              <a:off x="3232149" y="4765686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6EA84E8-E646-43E3-8531-FD66AE359F8C}"/>
                </a:ext>
              </a:extLst>
            </p:cNvPr>
            <p:cNvSpPr/>
            <p:nvPr/>
          </p:nvSpPr>
          <p:spPr>
            <a:xfrm>
              <a:off x="3531641" y="4765686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D9E01B00-4033-42BF-976B-23CAB8A24501}"/>
                </a:ext>
              </a:extLst>
            </p:cNvPr>
            <p:cNvSpPr/>
            <p:nvPr/>
          </p:nvSpPr>
          <p:spPr>
            <a:xfrm>
              <a:off x="836218" y="4466446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6B1A965-EFC7-4E4E-A6E7-388C41115268}"/>
                </a:ext>
              </a:extLst>
            </p:cNvPr>
            <p:cNvSpPr/>
            <p:nvPr/>
          </p:nvSpPr>
          <p:spPr>
            <a:xfrm>
              <a:off x="1135709" y="4466446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A1C13D7F-121E-4572-8B82-6D36998CFA69}"/>
                </a:ext>
              </a:extLst>
            </p:cNvPr>
            <p:cNvSpPr/>
            <p:nvPr/>
          </p:nvSpPr>
          <p:spPr>
            <a:xfrm>
              <a:off x="1435201" y="4466446"/>
              <a:ext cx="299491" cy="2992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CB36C6D4-0316-4EBB-9D52-A17CF93E054F}"/>
                </a:ext>
              </a:extLst>
            </p:cNvPr>
            <p:cNvSpPr/>
            <p:nvPr/>
          </p:nvSpPr>
          <p:spPr>
            <a:xfrm>
              <a:off x="1734692" y="446644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C71AC1D1-621F-492D-A80B-BBEA7A82D0C5}"/>
                </a:ext>
              </a:extLst>
            </p:cNvPr>
            <p:cNvSpPr/>
            <p:nvPr/>
          </p:nvSpPr>
          <p:spPr>
            <a:xfrm>
              <a:off x="2034184" y="446644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045CD63E-CD01-412E-8895-1F80DBDC1A46}"/>
                </a:ext>
              </a:extLst>
            </p:cNvPr>
            <p:cNvSpPr/>
            <p:nvPr/>
          </p:nvSpPr>
          <p:spPr>
            <a:xfrm>
              <a:off x="2333675" y="446644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7D3B0D1-A1E8-49F8-BC98-ADDE5BCCAE63}"/>
                </a:ext>
              </a:extLst>
            </p:cNvPr>
            <p:cNvSpPr/>
            <p:nvPr/>
          </p:nvSpPr>
          <p:spPr>
            <a:xfrm>
              <a:off x="2633166" y="446644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F5918E8E-2B0F-467B-9490-0EB3656C335F}"/>
                </a:ext>
              </a:extLst>
            </p:cNvPr>
            <p:cNvSpPr/>
            <p:nvPr/>
          </p:nvSpPr>
          <p:spPr>
            <a:xfrm>
              <a:off x="2932658" y="446644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AFBD255-7D69-41F1-9751-3862CCA6F53B}"/>
                </a:ext>
              </a:extLst>
            </p:cNvPr>
            <p:cNvSpPr/>
            <p:nvPr/>
          </p:nvSpPr>
          <p:spPr>
            <a:xfrm>
              <a:off x="3232149" y="446644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E1EF2A4A-365C-43D9-B0D4-3BA6619203B5}"/>
                </a:ext>
              </a:extLst>
            </p:cNvPr>
            <p:cNvSpPr/>
            <p:nvPr/>
          </p:nvSpPr>
          <p:spPr>
            <a:xfrm>
              <a:off x="3531641" y="446644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AA8FEF4-4785-4817-BD67-49098DB6A2F5}"/>
                </a:ext>
              </a:extLst>
            </p:cNvPr>
            <p:cNvSpPr/>
            <p:nvPr/>
          </p:nvSpPr>
          <p:spPr>
            <a:xfrm>
              <a:off x="836218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C1F09EAC-91AB-4FF5-BBC1-71183525BE10}"/>
                </a:ext>
              </a:extLst>
            </p:cNvPr>
            <p:cNvSpPr/>
            <p:nvPr/>
          </p:nvSpPr>
          <p:spPr>
            <a:xfrm>
              <a:off x="1135709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35D48AE6-4070-4FC2-A128-96EC2F886BA5}"/>
                </a:ext>
              </a:extLst>
            </p:cNvPr>
            <p:cNvSpPr/>
            <p:nvPr/>
          </p:nvSpPr>
          <p:spPr>
            <a:xfrm>
              <a:off x="1435201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3BE8DB85-8643-41AA-9708-114C5D0BD6DB}"/>
                </a:ext>
              </a:extLst>
            </p:cNvPr>
            <p:cNvSpPr/>
            <p:nvPr/>
          </p:nvSpPr>
          <p:spPr>
            <a:xfrm>
              <a:off x="1734692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D12ADE93-60EB-4664-995F-F13E704B04EA}"/>
                </a:ext>
              </a:extLst>
            </p:cNvPr>
            <p:cNvSpPr/>
            <p:nvPr/>
          </p:nvSpPr>
          <p:spPr>
            <a:xfrm>
              <a:off x="2034184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A8AFEFA4-5074-49E4-80EA-1FAB731652E4}"/>
                </a:ext>
              </a:extLst>
            </p:cNvPr>
            <p:cNvSpPr/>
            <p:nvPr/>
          </p:nvSpPr>
          <p:spPr>
            <a:xfrm>
              <a:off x="2333675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A6B2FDAD-7F86-416A-9E9E-9132B3A9BC4F}"/>
                </a:ext>
              </a:extLst>
            </p:cNvPr>
            <p:cNvSpPr/>
            <p:nvPr/>
          </p:nvSpPr>
          <p:spPr>
            <a:xfrm>
              <a:off x="2633166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D8CF07A3-4F5A-4228-84A5-7BBDD901180D}"/>
                </a:ext>
              </a:extLst>
            </p:cNvPr>
            <p:cNvSpPr/>
            <p:nvPr/>
          </p:nvSpPr>
          <p:spPr>
            <a:xfrm>
              <a:off x="2932658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ADD91E36-7E05-4FC5-99B2-A537E536C661}"/>
                </a:ext>
              </a:extLst>
            </p:cNvPr>
            <p:cNvSpPr/>
            <p:nvPr/>
          </p:nvSpPr>
          <p:spPr>
            <a:xfrm>
              <a:off x="3232149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C820B67A-8FE0-4B97-A13A-1E6F8194FCC3}"/>
                </a:ext>
              </a:extLst>
            </p:cNvPr>
            <p:cNvSpPr/>
            <p:nvPr/>
          </p:nvSpPr>
          <p:spPr>
            <a:xfrm>
              <a:off x="3531641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D6537124-E61E-4EF3-B49C-40327CC62021}"/>
                </a:ext>
              </a:extLst>
            </p:cNvPr>
            <p:cNvSpPr/>
            <p:nvPr/>
          </p:nvSpPr>
          <p:spPr>
            <a:xfrm>
              <a:off x="836218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88C869A0-DA1C-49FC-AAC6-CA756C2FD80C}"/>
                </a:ext>
              </a:extLst>
            </p:cNvPr>
            <p:cNvSpPr/>
            <p:nvPr/>
          </p:nvSpPr>
          <p:spPr>
            <a:xfrm>
              <a:off x="1135709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9AA3901C-1AC5-4432-A585-AC5673097716}"/>
                </a:ext>
              </a:extLst>
            </p:cNvPr>
            <p:cNvSpPr/>
            <p:nvPr/>
          </p:nvSpPr>
          <p:spPr>
            <a:xfrm>
              <a:off x="1435201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3B1DDDE7-7A9E-4667-962E-9E08C482E1AF}"/>
                </a:ext>
              </a:extLst>
            </p:cNvPr>
            <p:cNvSpPr/>
            <p:nvPr/>
          </p:nvSpPr>
          <p:spPr>
            <a:xfrm>
              <a:off x="1734692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B664CE93-EB80-4E76-92BF-CE3BB1946C08}"/>
                </a:ext>
              </a:extLst>
            </p:cNvPr>
            <p:cNvSpPr/>
            <p:nvPr/>
          </p:nvSpPr>
          <p:spPr>
            <a:xfrm>
              <a:off x="2034184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C1BB0B6A-18BC-4D39-922D-B52714ED6FDE}"/>
                </a:ext>
              </a:extLst>
            </p:cNvPr>
            <p:cNvSpPr/>
            <p:nvPr/>
          </p:nvSpPr>
          <p:spPr>
            <a:xfrm>
              <a:off x="2333675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BE143787-BEFA-4F93-A5A9-E4E0F292DB26}"/>
                </a:ext>
              </a:extLst>
            </p:cNvPr>
            <p:cNvSpPr/>
            <p:nvPr/>
          </p:nvSpPr>
          <p:spPr>
            <a:xfrm>
              <a:off x="2633166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D4BB808C-F682-4FE8-9F98-3EE37D50C3FE}"/>
                </a:ext>
              </a:extLst>
            </p:cNvPr>
            <p:cNvSpPr/>
            <p:nvPr/>
          </p:nvSpPr>
          <p:spPr>
            <a:xfrm>
              <a:off x="2932658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D0386F06-A2A3-46A7-AD23-7E86999B76C2}"/>
                </a:ext>
              </a:extLst>
            </p:cNvPr>
            <p:cNvSpPr/>
            <p:nvPr/>
          </p:nvSpPr>
          <p:spPr>
            <a:xfrm>
              <a:off x="3232149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F3398482-1C78-41B2-A46E-7322EF56D556}"/>
                </a:ext>
              </a:extLst>
            </p:cNvPr>
            <p:cNvSpPr/>
            <p:nvPr/>
          </p:nvSpPr>
          <p:spPr>
            <a:xfrm>
              <a:off x="3531641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FF22C355-A1CA-470B-A38E-435AFF2DBC8D}"/>
                </a:ext>
              </a:extLst>
            </p:cNvPr>
            <p:cNvSpPr/>
            <p:nvPr/>
          </p:nvSpPr>
          <p:spPr>
            <a:xfrm>
              <a:off x="836218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756E79B0-5BF3-4B11-8948-3E7B54FB8FBD}"/>
                </a:ext>
              </a:extLst>
            </p:cNvPr>
            <p:cNvSpPr/>
            <p:nvPr/>
          </p:nvSpPr>
          <p:spPr>
            <a:xfrm>
              <a:off x="1135709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8624992A-F2BA-4D61-8E41-A6653567CD2F}"/>
                </a:ext>
              </a:extLst>
            </p:cNvPr>
            <p:cNvSpPr/>
            <p:nvPr/>
          </p:nvSpPr>
          <p:spPr>
            <a:xfrm>
              <a:off x="1435201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91CC7114-A036-4DE0-B1BC-5DD866D38604}"/>
                </a:ext>
              </a:extLst>
            </p:cNvPr>
            <p:cNvSpPr/>
            <p:nvPr/>
          </p:nvSpPr>
          <p:spPr>
            <a:xfrm>
              <a:off x="1734692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F0C783E1-7357-46A7-A4C8-C866F2E1C219}"/>
                </a:ext>
              </a:extLst>
            </p:cNvPr>
            <p:cNvSpPr/>
            <p:nvPr/>
          </p:nvSpPr>
          <p:spPr>
            <a:xfrm>
              <a:off x="2034184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3FC41CA9-2D3C-43A5-ADDE-80FE32A837C2}"/>
                </a:ext>
              </a:extLst>
            </p:cNvPr>
            <p:cNvSpPr/>
            <p:nvPr/>
          </p:nvSpPr>
          <p:spPr>
            <a:xfrm>
              <a:off x="2333675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88C601C9-502B-4062-BDB5-A72925165132}"/>
                </a:ext>
              </a:extLst>
            </p:cNvPr>
            <p:cNvSpPr/>
            <p:nvPr/>
          </p:nvSpPr>
          <p:spPr>
            <a:xfrm>
              <a:off x="2633166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E77250D1-9333-4CE6-A742-40D93A6A8787}"/>
                </a:ext>
              </a:extLst>
            </p:cNvPr>
            <p:cNvSpPr/>
            <p:nvPr/>
          </p:nvSpPr>
          <p:spPr>
            <a:xfrm>
              <a:off x="2932658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247F1939-D636-4906-9D02-DF576F38483C}"/>
                </a:ext>
              </a:extLst>
            </p:cNvPr>
            <p:cNvSpPr/>
            <p:nvPr/>
          </p:nvSpPr>
          <p:spPr>
            <a:xfrm>
              <a:off x="3232149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08E34DA5-0DFF-47E7-9A93-3DD4CE3363C3}"/>
                </a:ext>
              </a:extLst>
            </p:cNvPr>
            <p:cNvSpPr/>
            <p:nvPr/>
          </p:nvSpPr>
          <p:spPr>
            <a:xfrm>
              <a:off x="3531641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A65E0DCF-4EEF-489F-B2AA-58B0E25FFE91}"/>
                </a:ext>
              </a:extLst>
            </p:cNvPr>
            <p:cNvSpPr/>
            <p:nvPr/>
          </p:nvSpPr>
          <p:spPr>
            <a:xfrm>
              <a:off x="836218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37A30697-0F2D-46E1-A34C-7D04ED7AFC53}"/>
                </a:ext>
              </a:extLst>
            </p:cNvPr>
            <p:cNvSpPr/>
            <p:nvPr/>
          </p:nvSpPr>
          <p:spPr>
            <a:xfrm>
              <a:off x="1135709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E4C490E6-B443-496F-A863-4E1147F54B0F}"/>
                </a:ext>
              </a:extLst>
            </p:cNvPr>
            <p:cNvSpPr/>
            <p:nvPr/>
          </p:nvSpPr>
          <p:spPr>
            <a:xfrm>
              <a:off x="1435201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279538CC-CFB2-4D3E-8C6B-5D719AC87031}"/>
                </a:ext>
              </a:extLst>
            </p:cNvPr>
            <p:cNvSpPr/>
            <p:nvPr/>
          </p:nvSpPr>
          <p:spPr>
            <a:xfrm>
              <a:off x="1734692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5E143818-C4D9-4CF5-9713-7D2FB3B44AC6}"/>
                </a:ext>
              </a:extLst>
            </p:cNvPr>
            <p:cNvSpPr/>
            <p:nvPr/>
          </p:nvSpPr>
          <p:spPr>
            <a:xfrm>
              <a:off x="2034184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F54BDC53-F294-478C-8764-A4AE0FD3B256}"/>
                </a:ext>
              </a:extLst>
            </p:cNvPr>
            <p:cNvSpPr/>
            <p:nvPr/>
          </p:nvSpPr>
          <p:spPr>
            <a:xfrm>
              <a:off x="2333675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4DEE5072-CD01-47AD-81DD-0B83E068C550}"/>
                </a:ext>
              </a:extLst>
            </p:cNvPr>
            <p:cNvSpPr/>
            <p:nvPr/>
          </p:nvSpPr>
          <p:spPr>
            <a:xfrm>
              <a:off x="2633166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6FF7D701-7917-4870-90C9-9FA3386482D8}"/>
                </a:ext>
              </a:extLst>
            </p:cNvPr>
            <p:cNvSpPr/>
            <p:nvPr/>
          </p:nvSpPr>
          <p:spPr>
            <a:xfrm>
              <a:off x="2932658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78FAA629-F21A-423E-A3CF-0809F435D9F6}"/>
                </a:ext>
              </a:extLst>
            </p:cNvPr>
            <p:cNvSpPr/>
            <p:nvPr/>
          </p:nvSpPr>
          <p:spPr>
            <a:xfrm>
              <a:off x="3232149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5B527D93-CAA1-46AC-ADD3-5431F75836B0}"/>
                </a:ext>
              </a:extLst>
            </p:cNvPr>
            <p:cNvSpPr/>
            <p:nvPr/>
          </p:nvSpPr>
          <p:spPr>
            <a:xfrm>
              <a:off x="3531641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1253B5A5-3E0C-4499-91DC-F04C531FBDEA}"/>
                </a:ext>
              </a:extLst>
            </p:cNvPr>
            <p:cNvSpPr/>
            <p:nvPr/>
          </p:nvSpPr>
          <p:spPr>
            <a:xfrm>
              <a:off x="836218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6353036B-8E10-430B-81A6-E5735D4C1955}"/>
                </a:ext>
              </a:extLst>
            </p:cNvPr>
            <p:cNvSpPr/>
            <p:nvPr/>
          </p:nvSpPr>
          <p:spPr>
            <a:xfrm>
              <a:off x="1135709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F01090CD-DACE-4F53-B571-07F0F308A85A}"/>
                </a:ext>
              </a:extLst>
            </p:cNvPr>
            <p:cNvSpPr/>
            <p:nvPr/>
          </p:nvSpPr>
          <p:spPr>
            <a:xfrm>
              <a:off x="1435201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DD57BDBB-EBCF-4418-8874-335025FAE6D1}"/>
                </a:ext>
              </a:extLst>
            </p:cNvPr>
            <p:cNvSpPr/>
            <p:nvPr/>
          </p:nvSpPr>
          <p:spPr>
            <a:xfrm>
              <a:off x="1734692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2B0799D9-8445-4BB3-ADAF-52676EF6CEF5}"/>
                </a:ext>
              </a:extLst>
            </p:cNvPr>
            <p:cNvSpPr/>
            <p:nvPr/>
          </p:nvSpPr>
          <p:spPr>
            <a:xfrm>
              <a:off x="2034184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0607D551-3D20-4034-A039-1458A7258C83}"/>
                </a:ext>
              </a:extLst>
            </p:cNvPr>
            <p:cNvSpPr/>
            <p:nvPr/>
          </p:nvSpPr>
          <p:spPr>
            <a:xfrm>
              <a:off x="2333675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E98AA313-A807-4C24-848B-947983D3D05C}"/>
                </a:ext>
              </a:extLst>
            </p:cNvPr>
            <p:cNvSpPr/>
            <p:nvPr/>
          </p:nvSpPr>
          <p:spPr>
            <a:xfrm>
              <a:off x="2633166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917AEA1D-3CFA-4520-A395-A1C7EDD37608}"/>
                </a:ext>
              </a:extLst>
            </p:cNvPr>
            <p:cNvSpPr/>
            <p:nvPr/>
          </p:nvSpPr>
          <p:spPr>
            <a:xfrm>
              <a:off x="2932658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4D49F3A5-2A22-4581-8E67-AABA399EE9DE}"/>
                </a:ext>
              </a:extLst>
            </p:cNvPr>
            <p:cNvSpPr/>
            <p:nvPr/>
          </p:nvSpPr>
          <p:spPr>
            <a:xfrm>
              <a:off x="3232149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029FB864-CBF2-40E7-B272-602D9576A80A}"/>
                </a:ext>
              </a:extLst>
            </p:cNvPr>
            <p:cNvSpPr/>
            <p:nvPr/>
          </p:nvSpPr>
          <p:spPr>
            <a:xfrm>
              <a:off x="3531641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28EC9AF5-E795-479C-8F86-96ABEE9549EA}"/>
              </a:ext>
            </a:extLst>
          </p:cNvPr>
          <p:cNvGrpSpPr/>
          <p:nvPr/>
        </p:nvGrpSpPr>
        <p:grpSpPr>
          <a:xfrm>
            <a:off x="3448164" y="3134253"/>
            <a:ext cx="2246186" cy="2244305"/>
            <a:chOff x="4597552" y="2963892"/>
            <a:chExt cx="2994914" cy="2992407"/>
          </a:xfrm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0F627C33-AC78-4E07-922D-25CA8FDC9684}"/>
                </a:ext>
              </a:extLst>
            </p:cNvPr>
            <p:cNvSpPr/>
            <p:nvPr/>
          </p:nvSpPr>
          <p:spPr>
            <a:xfrm>
              <a:off x="4597552" y="565705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D565FA04-D14E-48BB-9465-291846BDBA60}"/>
                </a:ext>
              </a:extLst>
            </p:cNvPr>
            <p:cNvSpPr/>
            <p:nvPr/>
          </p:nvSpPr>
          <p:spPr>
            <a:xfrm>
              <a:off x="4897043" y="565705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95374D1B-1CEB-431A-9F06-E0FB1D3127E8}"/>
                </a:ext>
              </a:extLst>
            </p:cNvPr>
            <p:cNvSpPr/>
            <p:nvPr/>
          </p:nvSpPr>
          <p:spPr>
            <a:xfrm>
              <a:off x="5196535" y="565705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0DE070B0-CCE8-47F4-AF05-C97C1C58571E}"/>
                </a:ext>
              </a:extLst>
            </p:cNvPr>
            <p:cNvSpPr/>
            <p:nvPr/>
          </p:nvSpPr>
          <p:spPr>
            <a:xfrm>
              <a:off x="5496026" y="565705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B3D21890-53A7-4883-9350-7DB8F33550A6}"/>
                </a:ext>
              </a:extLst>
            </p:cNvPr>
            <p:cNvSpPr/>
            <p:nvPr/>
          </p:nvSpPr>
          <p:spPr>
            <a:xfrm>
              <a:off x="5795518" y="565705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30D67C6B-BD2A-43A4-8493-D3ADE2971320}"/>
                </a:ext>
              </a:extLst>
            </p:cNvPr>
            <p:cNvSpPr/>
            <p:nvPr/>
          </p:nvSpPr>
          <p:spPr>
            <a:xfrm>
              <a:off x="6095009" y="565705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628ED17B-D186-45AA-A1C8-867B1ECD1F8C}"/>
                </a:ext>
              </a:extLst>
            </p:cNvPr>
            <p:cNvSpPr/>
            <p:nvPr/>
          </p:nvSpPr>
          <p:spPr>
            <a:xfrm>
              <a:off x="6394500" y="565705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2FF3739A-74A8-42D1-BDF3-2E4668E919E4}"/>
                </a:ext>
              </a:extLst>
            </p:cNvPr>
            <p:cNvSpPr/>
            <p:nvPr/>
          </p:nvSpPr>
          <p:spPr>
            <a:xfrm>
              <a:off x="6693992" y="565705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F9B2D08F-0EFF-4262-9D4D-829A73D2F205}"/>
                </a:ext>
              </a:extLst>
            </p:cNvPr>
            <p:cNvSpPr/>
            <p:nvPr/>
          </p:nvSpPr>
          <p:spPr>
            <a:xfrm>
              <a:off x="6993483" y="565705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71394586-B6D0-4D99-B4E2-72E1A94B8FD8}"/>
                </a:ext>
              </a:extLst>
            </p:cNvPr>
            <p:cNvSpPr/>
            <p:nvPr/>
          </p:nvSpPr>
          <p:spPr>
            <a:xfrm>
              <a:off x="7292975" y="565705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0ED1BDB8-5E5C-4CF4-A42F-CABE47CAC581}"/>
                </a:ext>
              </a:extLst>
            </p:cNvPr>
            <p:cNvSpPr/>
            <p:nvPr/>
          </p:nvSpPr>
          <p:spPr>
            <a:xfrm>
              <a:off x="4597552" y="535781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4ADE5CF6-87AB-4169-A39C-E025DE6931B6}"/>
                </a:ext>
              </a:extLst>
            </p:cNvPr>
            <p:cNvSpPr/>
            <p:nvPr/>
          </p:nvSpPr>
          <p:spPr>
            <a:xfrm>
              <a:off x="4897043" y="535781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A1754084-D6A8-4C18-8AC1-AFD8722C05B0}"/>
                </a:ext>
              </a:extLst>
            </p:cNvPr>
            <p:cNvSpPr/>
            <p:nvPr/>
          </p:nvSpPr>
          <p:spPr>
            <a:xfrm>
              <a:off x="5196535" y="535781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BE4D6356-EB3A-462F-8443-C08DECBF83E2}"/>
                </a:ext>
              </a:extLst>
            </p:cNvPr>
            <p:cNvSpPr/>
            <p:nvPr/>
          </p:nvSpPr>
          <p:spPr>
            <a:xfrm>
              <a:off x="5496026" y="535781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0E2B7017-E56B-4D56-8713-982701B42849}"/>
                </a:ext>
              </a:extLst>
            </p:cNvPr>
            <p:cNvSpPr/>
            <p:nvPr/>
          </p:nvSpPr>
          <p:spPr>
            <a:xfrm>
              <a:off x="5795518" y="535781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8485A926-B9E1-475D-B544-E2521D2DE93A}"/>
                </a:ext>
              </a:extLst>
            </p:cNvPr>
            <p:cNvSpPr/>
            <p:nvPr/>
          </p:nvSpPr>
          <p:spPr>
            <a:xfrm>
              <a:off x="6095009" y="535781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BDC73BB6-545B-4CCB-BDAE-57DE7EE3D87E}"/>
                </a:ext>
              </a:extLst>
            </p:cNvPr>
            <p:cNvSpPr/>
            <p:nvPr/>
          </p:nvSpPr>
          <p:spPr>
            <a:xfrm>
              <a:off x="6394500" y="535781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7BE6F5F9-7352-4C6A-9253-5DCA893D57CE}"/>
                </a:ext>
              </a:extLst>
            </p:cNvPr>
            <p:cNvSpPr/>
            <p:nvPr/>
          </p:nvSpPr>
          <p:spPr>
            <a:xfrm>
              <a:off x="6693992" y="535781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385D3590-3FCF-4197-86BF-3A41A281C927}"/>
                </a:ext>
              </a:extLst>
            </p:cNvPr>
            <p:cNvSpPr/>
            <p:nvPr/>
          </p:nvSpPr>
          <p:spPr>
            <a:xfrm>
              <a:off x="6993483" y="535781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296EDDE3-8AD4-44A5-8AED-DE29F8D94555}"/>
                </a:ext>
              </a:extLst>
            </p:cNvPr>
            <p:cNvSpPr/>
            <p:nvPr/>
          </p:nvSpPr>
          <p:spPr>
            <a:xfrm>
              <a:off x="7292975" y="5357818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CF8E0CD0-AE69-424B-9C91-DCA6759B64DB}"/>
                </a:ext>
              </a:extLst>
            </p:cNvPr>
            <p:cNvSpPr/>
            <p:nvPr/>
          </p:nvSpPr>
          <p:spPr>
            <a:xfrm>
              <a:off x="4597552" y="5058577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883860D2-54AE-43AD-8168-A11F4D0109E3}"/>
                </a:ext>
              </a:extLst>
            </p:cNvPr>
            <p:cNvSpPr/>
            <p:nvPr/>
          </p:nvSpPr>
          <p:spPr>
            <a:xfrm>
              <a:off x="4897043" y="5058577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255FF71C-6F9A-4D3C-BB7A-2028D265076D}"/>
                </a:ext>
              </a:extLst>
            </p:cNvPr>
            <p:cNvSpPr/>
            <p:nvPr/>
          </p:nvSpPr>
          <p:spPr>
            <a:xfrm>
              <a:off x="5196535" y="5058577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0F579C7C-CCBF-42FA-A4A9-96ACB67005CC}"/>
                </a:ext>
              </a:extLst>
            </p:cNvPr>
            <p:cNvSpPr/>
            <p:nvPr/>
          </p:nvSpPr>
          <p:spPr>
            <a:xfrm>
              <a:off x="5496026" y="5058577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69766FF2-5342-4E95-87BF-BCF0935CBF43}"/>
                </a:ext>
              </a:extLst>
            </p:cNvPr>
            <p:cNvSpPr/>
            <p:nvPr/>
          </p:nvSpPr>
          <p:spPr>
            <a:xfrm>
              <a:off x="5795518" y="5058577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AD60A27B-1704-4B93-A5BA-E0754FB02B06}"/>
                </a:ext>
              </a:extLst>
            </p:cNvPr>
            <p:cNvSpPr/>
            <p:nvPr/>
          </p:nvSpPr>
          <p:spPr>
            <a:xfrm>
              <a:off x="6095009" y="5058577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0A31A028-1D8A-43FE-92FC-D667AED1C55D}"/>
                </a:ext>
              </a:extLst>
            </p:cNvPr>
            <p:cNvSpPr/>
            <p:nvPr/>
          </p:nvSpPr>
          <p:spPr>
            <a:xfrm>
              <a:off x="6394500" y="5058577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0FE115D3-A9D9-422D-AC4E-04356A51FB59}"/>
                </a:ext>
              </a:extLst>
            </p:cNvPr>
            <p:cNvSpPr/>
            <p:nvPr/>
          </p:nvSpPr>
          <p:spPr>
            <a:xfrm>
              <a:off x="6693992" y="5058577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DC450807-975E-4D72-9E04-85EF9AE73C3C}"/>
                </a:ext>
              </a:extLst>
            </p:cNvPr>
            <p:cNvSpPr/>
            <p:nvPr/>
          </p:nvSpPr>
          <p:spPr>
            <a:xfrm>
              <a:off x="6993483" y="5058577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E051B419-8E5F-4BA1-841F-8C9BD8D72858}"/>
                </a:ext>
              </a:extLst>
            </p:cNvPr>
            <p:cNvSpPr/>
            <p:nvPr/>
          </p:nvSpPr>
          <p:spPr>
            <a:xfrm>
              <a:off x="7292975" y="5058577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47EA2401-6306-4DC8-9650-D013AE64CD1E}"/>
                </a:ext>
              </a:extLst>
            </p:cNvPr>
            <p:cNvSpPr/>
            <p:nvPr/>
          </p:nvSpPr>
          <p:spPr>
            <a:xfrm>
              <a:off x="4597552" y="475933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10FFBA55-7226-4DE2-B676-10A48F6F7901}"/>
                </a:ext>
              </a:extLst>
            </p:cNvPr>
            <p:cNvSpPr/>
            <p:nvPr/>
          </p:nvSpPr>
          <p:spPr>
            <a:xfrm>
              <a:off x="4897043" y="475933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E85B123D-1034-4720-A427-23CB8C272C03}"/>
                </a:ext>
              </a:extLst>
            </p:cNvPr>
            <p:cNvSpPr/>
            <p:nvPr/>
          </p:nvSpPr>
          <p:spPr>
            <a:xfrm>
              <a:off x="5196535" y="475933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8ED8BEA8-06FC-4BA2-B9C1-21952EE27E60}"/>
                </a:ext>
              </a:extLst>
            </p:cNvPr>
            <p:cNvSpPr/>
            <p:nvPr/>
          </p:nvSpPr>
          <p:spPr>
            <a:xfrm>
              <a:off x="5496026" y="475933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2C01C3C3-6C82-4418-B2FF-CA91AA1BD641}"/>
                </a:ext>
              </a:extLst>
            </p:cNvPr>
            <p:cNvSpPr/>
            <p:nvPr/>
          </p:nvSpPr>
          <p:spPr>
            <a:xfrm>
              <a:off x="5795518" y="475933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399F5F58-5C03-45F4-A729-85A833513AA6}"/>
                </a:ext>
              </a:extLst>
            </p:cNvPr>
            <p:cNvSpPr/>
            <p:nvPr/>
          </p:nvSpPr>
          <p:spPr>
            <a:xfrm>
              <a:off x="6095009" y="475933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E80C2374-9869-4CA6-9C77-82E3AAE0D17D}"/>
                </a:ext>
              </a:extLst>
            </p:cNvPr>
            <p:cNvSpPr/>
            <p:nvPr/>
          </p:nvSpPr>
          <p:spPr>
            <a:xfrm>
              <a:off x="6394500" y="475933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8B58B194-64F1-439B-A41B-4BA4D2AAE37A}"/>
                </a:ext>
              </a:extLst>
            </p:cNvPr>
            <p:cNvSpPr/>
            <p:nvPr/>
          </p:nvSpPr>
          <p:spPr>
            <a:xfrm>
              <a:off x="6693992" y="475933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95E18472-B4C2-425B-9B4F-166ED61E7142}"/>
                </a:ext>
              </a:extLst>
            </p:cNvPr>
            <p:cNvSpPr/>
            <p:nvPr/>
          </p:nvSpPr>
          <p:spPr>
            <a:xfrm>
              <a:off x="6993483" y="475933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84F68443-EB11-4426-8ECC-3A14E04BB3D0}"/>
                </a:ext>
              </a:extLst>
            </p:cNvPr>
            <p:cNvSpPr/>
            <p:nvPr/>
          </p:nvSpPr>
          <p:spPr>
            <a:xfrm>
              <a:off x="7292975" y="475933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992AF040-BA39-46BE-9271-7F364A5B248E}"/>
                </a:ext>
              </a:extLst>
            </p:cNvPr>
            <p:cNvSpPr/>
            <p:nvPr/>
          </p:nvSpPr>
          <p:spPr>
            <a:xfrm>
              <a:off x="4597552" y="446009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F116258B-33F1-4A12-ADAF-2A89A3671C30}"/>
                </a:ext>
              </a:extLst>
            </p:cNvPr>
            <p:cNvSpPr/>
            <p:nvPr/>
          </p:nvSpPr>
          <p:spPr>
            <a:xfrm>
              <a:off x="4897043" y="446009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ADA007E6-F948-43B3-A2E8-FD4430863EBD}"/>
                </a:ext>
              </a:extLst>
            </p:cNvPr>
            <p:cNvSpPr/>
            <p:nvPr/>
          </p:nvSpPr>
          <p:spPr>
            <a:xfrm>
              <a:off x="5196535" y="446009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A9371A00-92AA-4F72-96FE-15A8DF704D02}"/>
                </a:ext>
              </a:extLst>
            </p:cNvPr>
            <p:cNvSpPr/>
            <p:nvPr/>
          </p:nvSpPr>
          <p:spPr>
            <a:xfrm>
              <a:off x="5496026" y="446009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7B8938AA-217F-42A2-BBA9-7CEAD370A086}"/>
                </a:ext>
              </a:extLst>
            </p:cNvPr>
            <p:cNvSpPr/>
            <p:nvPr/>
          </p:nvSpPr>
          <p:spPr>
            <a:xfrm>
              <a:off x="5795518" y="446009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4759C7B6-BC6C-47FA-AE0D-373C2B6319D0}"/>
                </a:ext>
              </a:extLst>
            </p:cNvPr>
            <p:cNvSpPr/>
            <p:nvPr/>
          </p:nvSpPr>
          <p:spPr>
            <a:xfrm>
              <a:off x="6095009" y="446009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A83A8511-5194-4FAD-884C-E8D919967D86}"/>
                </a:ext>
              </a:extLst>
            </p:cNvPr>
            <p:cNvSpPr/>
            <p:nvPr/>
          </p:nvSpPr>
          <p:spPr>
            <a:xfrm>
              <a:off x="6394500" y="446009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5736B345-BE35-45E5-9035-4C101FCF8BFE}"/>
                </a:ext>
              </a:extLst>
            </p:cNvPr>
            <p:cNvSpPr/>
            <p:nvPr/>
          </p:nvSpPr>
          <p:spPr>
            <a:xfrm>
              <a:off x="6693992" y="446009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4A59162B-D220-4344-940F-57D8703EB8F2}"/>
                </a:ext>
              </a:extLst>
            </p:cNvPr>
            <p:cNvSpPr/>
            <p:nvPr/>
          </p:nvSpPr>
          <p:spPr>
            <a:xfrm>
              <a:off x="6993483" y="446009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04504882-83C4-4D5E-B5F0-011376D240F2}"/>
                </a:ext>
              </a:extLst>
            </p:cNvPr>
            <p:cNvSpPr/>
            <p:nvPr/>
          </p:nvSpPr>
          <p:spPr>
            <a:xfrm>
              <a:off x="7292975" y="4460096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A10BB3B8-ABE2-4419-BAD9-2CCA1DC3D007}"/>
                </a:ext>
              </a:extLst>
            </p:cNvPr>
            <p:cNvSpPr/>
            <p:nvPr/>
          </p:nvSpPr>
          <p:spPr>
            <a:xfrm>
              <a:off x="4597552" y="4160855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9A363EB2-79BE-4F59-90F9-30ED6FEEBCDE}"/>
                </a:ext>
              </a:extLst>
            </p:cNvPr>
            <p:cNvSpPr/>
            <p:nvPr/>
          </p:nvSpPr>
          <p:spPr>
            <a:xfrm>
              <a:off x="4897043" y="4160855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11B2D2E3-9842-42D2-A555-24E86B0E8A0D}"/>
                </a:ext>
              </a:extLst>
            </p:cNvPr>
            <p:cNvSpPr/>
            <p:nvPr/>
          </p:nvSpPr>
          <p:spPr>
            <a:xfrm>
              <a:off x="5196535" y="4160855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F523A310-AA52-4C3B-B4D7-09F18DFD7D97}"/>
                </a:ext>
              </a:extLst>
            </p:cNvPr>
            <p:cNvSpPr/>
            <p:nvPr/>
          </p:nvSpPr>
          <p:spPr>
            <a:xfrm>
              <a:off x="5496026" y="4160855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42FF0A8C-F047-4E6E-B404-762366651E5A}"/>
                </a:ext>
              </a:extLst>
            </p:cNvPr>
            <p:cNvSpPr/>
            <p:nvPr/>
          </p:nvSpPr>
          <p:spPr>
            <a:xfrm>
              <a:off x="5795518" y="4160855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413707DA-53D8-47C7-9AD7-C7DA676F7666}"/>
                </a:ext>
              </a:extLst>
            </p:cNvPr>
            <p:cNvSpPr/>
            <p:nvPr/>
          </p:nvSpPr>
          <p:spPr>
            <a:xfrm>
              <a:off x="6095009" y="4160855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1A91BD1C-1B20-4363-A571-4CB8A34D4145}"/>
                </a:ext>
              </a:extLst>
            </p:cNvPr>
            <p:cNvSpPr/>
            <p:nvPr/>
          </p:nvSpPr>
          <p:spPr>
            <a:xfrm>
              <a:off x="6394500" y="4160855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421670D2-A5F2-4F26-AC51-E34BA55F09CC}"/>
                </a:ext>
              </a:extLst>
            </p:cNvPr>
            <p:cNvSpPr/>
            <p:nvPr/>
          </p:nvSpPr>
          <p:spPr>
            <a:xfrm>
              <a:off x="6693992" y="4160855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FA24FED7-B479-4A95-962E-E16E2BBADC3B}"/>
                </a:ext>
              </a:extLst>
            </p:cNvPr>
            <p:cNvSpPr/>
            <p:nvPr/>
          </p:nvSpPr>
          <p:spPr>
            <a:xfrm>
              <a:off x="6993483" y="4160855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1FB9F5ED-56E5-49E6-AA11-A2316149F23B}"/>
                </a:ext>
              </a:extLst>
            </p:cNvPr>
            <p:cNvSpPr/>
            <p:nvPr/>
          </p:nvSpPr>
          <p:spPr>
            <a:xfrm>
              <a:off x="7292975" y="4160855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1235CBF8-A9F5-4CBF-9D0A-75FB3801C2D5}"/>
                </a:ext>
              </a:extLst>
            </p:cNvPr>
            <p:cNvSpPr/>
            <p:nvPr/>
          </p:nvSpPr>
          <p:spPr>
            <a:xfrm>
              <a:off x="4597552" y="3861614"/>
              <a:ext cx="299491" cy="2992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D9E3FA31-B39F-4DB6-AA72-0CE1A053FB8F}"/>
                </a:ext>
              </a:extLst>
            </p:cNvPr>
            <p:cNvSpPr/>
            <p:nvPr/>
          </p:nvSpPr>
          <p:spPr>
            <a:xfrm>
              <a:off x="4897043" y="386161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5E96B61A-304B-4904-A36C-5F13840FACEA}"/>
                </a:ext>
              </a:extLst>
            </p:cNvPr>
            <p:cNvSpPr/>
            <p:nvPr/>
          </p:nvSpPr>
          <p:spPr>
            <a:xfrm>
              <a:off x="5196535" y="386161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BF52E342-CE89-4037-B6DE-6594CF4BF2A4}"/>
                </a:ext>
              </a:extLst>
            </p:cNvPr>
            <p:cNvSpPr/>
            <p:nvPr/>
          </p:nvSpPr>
          <p:spPr>
            <a:xfrm>
              <a:off x="5496026" y="386161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355032F4-FE13-4A34-BE81-E12D891534DD}"/>
                </a:ext>
              </a:extLst>
            </p:cNvPr>
            <p:cNvSpPr/>
            <p:nvPr/>
          </p:nvSpPr>
          <p:spPr>
            <a:xfrm>
              <a:off x="5795518" y="386161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52CF282D-B5D3-4CEB-91FB-62AFBBC18E4D}"/>
                </a:ext>
              </a:extLst>
            </p:cNvPr>
            <p:cNvSpPr/>
            <p:nvPr/>
          </p:nvSpPr>
          <p:spPr>
            <a:xfrm>
              <a:off x="6095009" y="386161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C6666714-CE72-46C8-B0D3-7DF504338DFB}"/>
                </a:ext>
              </a:extLst>
            </p:cNvPr>
            <p:cNvSpPr/>
            <p:nvPr/>
          </p:nvSpPr>
          <p:spPr>
            <a:xfrm>
              <a:off x="6394500" y="386161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B8C0FC3E-092C-4EF1-8846-38D9E6E52920}"/>
                </a:ext>
              </a:extLst>
            </p:cNvPr>
            <p:cNvSpPr/>
            <p:nvPr/>
          </p:nvSpPr>
          <p:spPr>
            <a:xfrm>
              <a:off x="6693992" y="386161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BEE2C9E9-2AA6-44DB-AA08-446C7A6F6A2D}"/>
                </a:ext>
              </a:extLst>
            </p:cNvPr>
            <p:cNvSpPr/>
            <p:nvPr/>
          </p:nvSpPr>
          <p:spPr>
            <a:xfrm>
              <a:off x="6993483" y="386161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D4E62AEF-EFE9-4F4E-B7A4-017132F4077C}"/>
                </a:ext>
              </a:extLst>
            </p:cNvPr>
            <p:cNvSpPr/>
            <p:nvPr/>
          </p:nvSpPr>
          <p:spPr>
            <a:xfrm>
              <a:off x="7292975" y="386161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3A3D3C84-4431-411B-8EB3-DFBD38D53621}"/>
                </a:ext>
              </a:extLst>
            </p:cNvPr>
            <p:cNvSpPr/>
            <p:nvPr/>
          </p:nvSpPr>
          <p:spPr>
            <a:xfrm>
              <a:off x="4597552" y="356237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C8CCB4CD-3F79-400F-9902-14049816A08A}"/>
                </a:ext>
              </a:extLst>
            </p:cNvPr>
            <p:cNvSpPr/>
            <p:nvPr/>
          </p:nvSpPr>
          <p:spPr>
            <a:xfrm>
              <a:off x="4897043" y="356237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24CDEC31-E35B-4F51-B998-45EEB868D98E}"/>
                </a:ext>
              </a:extLst>
            </p:cNvPr>
            <p:cNvSpPr/>
            <p:nvPr/>
          </p:nvSpPr>
          <p:spPr>
            <a:xfrm>
              <a:off x="5196535" y="356237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E15F190F-AB48-4835-8EC5-ABF39D221E54}"/>
                </a:ext>
              </a:extLst>
            </p:cNvPr>
            <p:cNvSpPr/>
            <p:nvPr/>
          </p:nvSpPr>
          <p:spPr>
            <a:xfrm>
              <a:off x="5496026" y="356237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6D4D8454-435D-4D15-A941-E8D12B9CC3A3}"/>
                </a:ext>
              </a:extLst>
            </p:cNvPr>
            <p:cNvSpPr/>
            <p:nvPr/>
          </p:nvSpPr>
          <p:spPr>
            <a:xfrm>
              <a:off x="5795518" y="356237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2C50F700-8B14-4429-95B1-6D06229800AE}"/>
                </a:ext>
              </a:extLst>
            </p:cNvPr>
            <p:cNvSpPr/>
            <p:nvPr/>
          </p:nvSpPr>
          <p:spPr>
            <a:xfrm>
              <a:off x="6095009" y="356237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0963D351-9D44-4B51-9675-9308ED06BD10}"/>
                </a:ext>
              </a:extLst>
            </p:cNvPr>
            <p:cNvSpPr/>
            <p:nvPr/>
          </p:nvSpPr>
          <p:spPr>
            <a:xfrm>
              <a:off x="6394500" y="356237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1BE2BC31-C546-40BD-AF89-84EDE81B98AB}"/>
                </a:ext>
              </a:extLst>
            </p:cNvPr>
            <p:cNvSpPr/>
            <p:nvPr/>
          </p:nvSpPr>
          <p:spPr>
            <a:xfrm>
              <a:off x="6693992" y="356237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AE0A7806-C6DB-43F5-8015-FF4330CF2985}"/>
                </a:ext>
              </a:extLst>
            </p:cNvPr>
            <p:cNvSpPr/>
            <p:nvPr/>
          </p:nvSpPr>
          <p:spPr>
            <a:xfrm>
              <a:off x="6993483" y="356237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8F36BB02-8678-4089-B210-6895D48F9B01}"/>
                </a:ext>
              </a:extLst>
            </p:cNvPr>
            <p:cNvSpPr/>
            <p:nvPr/>
          </p:nvSpPr>
          <p:spPr>
            <a:xfrm>
              <a:off x="7292975" y="356237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AD6AAEBF-FE4D-4DF4-81D9-AE84992383FB}"/>
                </a:ext>
              </a:extLst>
            </p:cNvPr>
            <p:cNvSpPr/>
            <p:nvPr/>
          </p:nvSpPr>
          <p:spPr>
            <a:xfrm>
              <a:off x="4597552" y="326313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37E17968-740F-4487-B890-19C7BB4ED631}"/>
                </a:ext>
              </a:extLst>
            </p:cNvPr>
            <p:cNvSpPr/>
            <p:nvPr/>
          </p:nvSpPr>
          <p:spPr>
            <a:xfrm>
              <a:off x="4897043" y="326313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A61ED3DD-2B89-406F-9C80-F8DD5B7D82D4}"/>
                </a:ext>
              </a:extLst>
            </p:cNvPr>
            <p:cNvSpPr/>
            <p:nvPr/>
          </p:nvSpPr>
          <p:spPr>
            <a:xfrm>
              <a:off x="5196535" y="326313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64A65874-2687-4F6B-A044-77EC508180D0}"/>
                </a:ext>
              </a:extLst>
            </p:cNvPr>
            <p:cNvSpPr/>
            <p:nvPr/>
          </p:nvSpPr>
          <p:spPr>
            <a:xfrm>
              <a:off x="5496026" y="326313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87313DE7-6112-4546-ABE4-A59898B1D567}"/>
                </a:ext>
              </a:extLst>
            </p:cNvPr>
            <p:cNvSpPr/>
            <p:nvPr/>
          </p:nvSpPr>
          <p:spPr>
            <a:xfrm>
              <a:off x="5795518" y="326313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E444D041-3B19-47E6-9455-5A8E8B06CA48}"/>
                </a:ext>
              </a:extLst>
            </p:cNvPr>
            <p:cNvSpPr/>
            <p:nvPr/>
          </p:nvSpPr>
          <p:spPr>
            <a:xfrm>
              <a:off x="6095009" y="326313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642EDDA0-3D80-4A36-A917-DD092A617484}"/>
                </a:ext>
              </a:extLst>
            </p:cNvPr>
            <p:cNvSpPr/>
            <p:nvPr/>
          </p:nvSpPr>
          <p:spPr>
            <a:xfrm>
              <a:off x="6394500" y="326313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F3A497B0-EEBB-4A6C-AF59-13B1F44D5A6D}"/>
                </a:ext>
              </a:extLst>
            </p:cNvPr>
            <p:cNvSpPr/>
            <p:nvPr/>
          </p:nvSpPr>
          <p:spPr>
            <a:xfrm>
              <a:off x="6693992" y="326313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C9134F84-48A6-434E-B59D-22F341E03DF4}"/>
                </a:ext>
              </a:extLst>
            </p:cNvPr>
            <p:cNvSpPr/>
            <p:nvPr/>
          </p:nvSpPr>
          <p:spPr>
            <a:xfrm>
              <a:off x="6993483" y="326313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2C9C312B-E2F7-4A14-8A17-73EEDF6A254E}"/>
                </a:ext>
              </a:extLst>
            </p:cNvPr>
            <p:cNvSpPr/>
            <p:nvPr/>
          </p:nvSpPr>
          <p:spPr>
            <a:xfrm>
              <a:off x="7292975" y="326313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E1DF3A9E-0ECA-4C56-AC56-E949CC418F64}"/>
                </a:ext>
              </a:extLst>
            </p:cNvPr>
            <p:cNvSpPr/>
            <p:nvPr/>
          </p:nvSpPr>
          <p:spPr>
            <a:xfrm>
              <a:off x="4597552" y="296389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83960319-04D2-4E6F-B51A-B2FD8A044FE1}"/>
                </a:ext>
              </a:extLst>
            </p:cNvPr>
            <p:cNvSpPr/>
            <p:nvPr/>
          </p:nvSpPr>
          <p:spPr>
            <a:xfrm>
              <a:off x="4897043" y="296389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C8C42871-42A9-4AEB-A850-4C5C9F40DA33}"/>
                </a:ext>
              </a:extLst>
            </p:cNvPr>
            <p:cNvSpPr/>
            <p:nvPr/>
          </p:nvSpPr>
          <p:spPr>
            <a:xfrm>
              <a:off x="5196535" y="296389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4EBEB9EB-142D-4635-AB22-A244589414AE}"/>
                </a:ext>
              </a:extLst>
            </p:cNvPr>
            <p:cNvSpPr/>
            <p:nvPr/>
          </p:nvSpPr>
          <p:spPr>
            <a:xfrm>
              <a:off x="5496026" y="296389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928D78C8-C72E-4C59-8692-546D4885C57C}"/>
                </a:ext>
              </a:extLst>
            </p:cNvPr>
            <p:cNvSpPr/>
            <p:nvPr/>
          </p:nvSpPr>
          <p:spPr>
            <a:xfrm>
              <a:off x="5795518" y="296389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36985C05-13A3-4A1C-B46F-F4AF5A9DD3E1}"/>
                </a:ext>
              </a:extLst>
            </p:cNvPr>
            <p:cNvSpPr/>
            <p:nvPr/>
          </p:nvSpPr>
          <p:spPr>
            <a:xfrm>
              <a:off x="6095009" y="296389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CF9AB00E-6A2C-4830-8912-B1D2B053990B}"/>
                </a:ext>
              </a:extLst>
            </p:cNvPr>
            <p:cNvSpPr/>
            <p:nvPr/>
          </p:nvSpPr>
          <p:spPr>
            <a:xfrm>
              <a:off x="6394500" y="296389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20FAA29A-79D9-497D-8171-06FF1DFC6E0C}"/>
                </a:ext>
              </a:extLst>
            </p:cNvPr>
            <p:cNvSpPr/>
            <p:nvPr/>
          </p:nvSpPr>
          <p:spPr>
            <a:xfrm>
              <a:off x="6693992" y="296389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BA99B9B9-45DE-4D2E-A109-589C16B536F3}"/>
                </a:ext>
              </a:extLst>
            </p:cNvPr>
            <p:cNvSpPr/>
            <p:nvPr/>
          </p:nvSpPr>
          <p:spPr>
            <a:xfrm>
              <a:off x="6993483" y="296389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6A0D1861-8F04-4D5F-BBCD-5FA972EE0632}"/>
                </a:ext>
              </a:extLst>
            </p:cNvPr>
            <p:cNvSpPr/>
            <p:nvPr/>
          </p:nvSpPr>
          <p:spPr>
            <a:xfrm>
              <a:off x="7292975" y="296389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330" name="Group 329">
            <a:extLst>
              <a:ext uri="{FF2B5EF4-FFF2-40B4-BE49-F238E27FC236}">
                <a16:creationId xmlns:a16="http://schemas.microsoft.com/office/drawing/2014/main" id="{40529212-DCE4-4561-BE7C-7C7B21B5ECA0}"/>
              </a:ext>
            </a:extLst>
          </p:cNvPr>
          <p:cNvGrpSpPr/>
          <p:nvPr/>
        </p:nvGrpSpPr>
        <p:grpSpPr>
          <a:xfrm>
            <a:off x="6269164" y="3139016"/>
            <a:ext cx="2246186" cy="2244305"/>
            <a:chOff x="8358886" y="2970242"/>
            <a:chExt cx="2994914" cy="2992407"/>
          </a:xfrm>
        </p:grpSpPr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76CD7AC5-0673-46FF-9F25-5B0E99974302}"/>
                </a:ext>
              </a:extLst>
            </p:cNvPr>
            <p:cNvSpPr/>
            <p:nvPr/>
          </p:nvSpPr>
          <p:spPr>
            <a:xfrm>
              <a:off x="8358886" y="566340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7A6551BF-136E-4EF0-866F-8CC93D76824F}"/>
                </a:ext>
              </a:extLst>
            </p:cNvPr>
            <p:cNvSpPr/>
            <p:nvPr/>
          </p:nvSpPr>
          <p:spPr>
            <a:xfrm>
              <a:off x="8658377" y="566340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5B9238E9-FC69-46FA-8F52-CE54081D264A}"/>
                </a:ext>
              </a:extLst>
            </p:cNvPr>
            <p:cNvSpPr/>
            <p:nvPr/>
          </p:nvSpPr>
          <p:spPr>
            <a:xfrm>
              <a:off x="8957869" y="566340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CD2E8666-A07B-4D53-99EE-5720C2857C31}"/>
                </a:ext>
              </a:extLst>
            </p:cNvPr>
            <p:cNvSpPr/>
            <p:nvPr/>
          </p:nvSpPr>
          <p:spPr>
            <a:xfrm>
              <a:off x="9257360" y="566340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F994B87D-7C48-4609-BFAA-CD1FD5617A0C}"/>
                </a:ext>
              </a:extLst>
            </p:cNvPr>
            <p:cNvSpPr/>
            <p:nvPr/>
          </p:nvSpPr>
          <p:spPr>
            <a:xfrm>
              <a:off x="9556852" y="566340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1112F999-94AD-44F0-A63D-702DFC7AFB2D}"/>
                </a:ext>
              </a:extLst>
            </p:cNvPr>
            <p:cNvSpPr/>
            <p:nvPr/>
          </p:nvSpPr>
          <p:spPr>
            <a:xfrm>
              <a:off x="9856343" y="566340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5827DE1D-E9D9-4FFB-8E16-C3DC4BDDECE3}"/>
                </a:ext>
              </a:extLst>
            </p:cNvPr>
            <p:cNvSpPr/>
            <p:nvPr/>
          </p:nvSpPr>
          <p:spPr>
            <a:xfrm>
              <a:off x="10155834" y="566340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1A0D617B-1617-4396-95CC-2F2888130F47}"/>
                </a:ext>
              </a:extLst>
            </p:cNvPr>
            <p:cNvSpPr/>
            <p:nvPr/>
          </p:nvSpPr>
          <p:spPr>
            <a:xfrm>
              <a:off x="10455326" y="566340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A3D4E0F0-7CCE-4CF2-A820-957A1E695992}"/>
                </a:ext>
              </a:extLst>
            </p:cNvPr>
            <p:cNvSpPr/>
            <p:nvPr/>
          </p:nvSpPr>
          <p:spPr>
            <a:xfrm>
              <a:off x="10754817" y="566340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5" name="Rectangle 224">
              <a:extLst>
                <a:ext uri="{FF2B5EF4-FFF2-40B4-BE49-F238E27FC236}">
                  <a16:creationId xmlns:a16="http://schemas.microsoft.com/office/drawing/2014/main" id="{825B933A-3785-49E8-9E0B-52DF8D84E56F}"/>
                </a:ext>
              </a:extLst>
            </p:cNvPr>
            <p:cNvSpPr/>
            <p:nvPr/>
          </p:nvSpPr>
          <p:spPr>
            <a:xfrm>
              <a:off x="11054309" y="566340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id="{6A2A3D5B-65C2-44D4-AD7E-AD794AF5FB98}"/>
                </a:ext>
              </a:extLst>
            </p:cNvPr>
            <p:cNvSpPr/>
            <p:nvPr/>
          </p:nvSpPr>
          <p:spPr>
            <a:xfrm>
              <a:off x="8358886" y="536416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6EEA2D0A-48A9-4922-9A3A-FB6A13148E2F}"/>
                </a:ext>
              </a:extLst>
            </p:cNvPr>
            <p:cNvSpPr/>
            <p:nvPr/>
          </p:nvSpPr>
          <p:spPr>
            <a:xfrm>
              <a:off x="8658377" y="536416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8" name="Rectangle 227">
              <a:extLst>
                <a:ext uri="{FF2B5EF4-FFF2-40B4-BE49-F238E27FC236}">
                  <a16:creationId xmlns:a16="http://schemas.microsoft.com/office/drawing/2014/main" id="{C3FD23DF-F04F-4AF3-806B-BC9F9434D827}"/>
                </a:ext>
              </a:extLst>
            </p:cNvPr>
            <p:cNvSpPr/>
            <p:nvPr/>
          </p:nvSpPr>
          <p:spPr>
            <a:xfrm>
              <a:off x="8957869" y="536416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id="{32A883FC-4D1F-4A06-9781-0C7C52AF58DF}"/>
                </a:ext>
              </a:extLst>
            </p:cNvPr>
            <p:cNvSpPr/>
            <p:nvPr/>
          </p:nvSpPr>
          <p:spPr>
            <a:xfrm>
              <a:off x="9257360" y="536416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0" name="Rectangle 229">
              <a:extLst>
                <a:ext uri="{FF2B5EF4-FFF2-40B4-BE49-F238E27FC236}">
                  <a16:creationId xmlns:a16="http://schemas.microsoft.com/office/drawing/2014/main" id="{64E23490-258A-427A-B291-7D3CEBEB5094}"/>
                </a:ext>
              </a:extLst>
            </p:cNvPr>
            <p:cNvSpPr/>
            <p:nvPr/>
          </p:nvSpPr>
          <p:spPr>
            <a:xfrm>
              <a:off x="9556852" y="536416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3CEF90C4-9C5C-4D46-93D5-FCA9ABEC43D1}"/>
                </a:ext>
              </a:extLst>
            </p:cNvPr>
            <p:cNvSpPr/>
            <p:nvPr/>
          </p:nvSpPr>
          <p:spPr>
            <a:xfrm>
              <a:off x="9856343" y="536416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2" name="Rectangle 231">
              <a:extLst>
                <a:ext uri="{FF2B5EF4-FFF2-40B4-BE49-F238E27FC236}">
                  <a16:creationId xmlns:a16="http://schemas.microsoft.com/office/drawing/2014/main" id="{21254FE7-1092-4706-A5E3-ED53881A99D9}"/>
                </a:ext>
              </a:extLst>
            </p:cNvPr>
            <p:cNvSpPr/>
            <p:nvPr/>
          </p:nvSpPr>
          <p:spPr>
            <a:xfrm>
              <a:off x="10155834" y="536416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3" name="Rectangle 232">
              <a:extLst>
                <a:ext uri="{FF2B5EF4-FFF2-40B4-BE49-F238E27FC236}">
                  <a16:creationId xmlns:a16="http://schemas.microsoft.com/office/drawing/2014/main" id="{79424CE5-08E6-426F-AFE8-8E5FF7B7D73C}"/>
                </a:ext>
              </a:extLst>
            </p:cNvPr>
            <p:cNvSpPr/>
            <p:nvPr/>
          </p:nvSpPr>
          <p:spPr>
            <a:xfrm>
              <a:off x="10455326" y="536416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4" name="Rectangle 233">
              <a:extLst>
                <a:ext uri="{FF2B5EF4-FFF2-40B4-BE49-F238E27FC236}">
                  <a16:creationId xmlns:a16="http://schemas.microsoft.com/office/drawing/2014/main" id="{2522C0CC-3E9A-45C0-AD30-771AF07308A6}"/>
                </a:ext>
              </a:extLst>
            </p:cNvPr>
            <p:cNvSpPr/>
            <p:nvPr/>
          </p:nvSpPr>
          <p:spPr>
            <a:xfrm>
              <a:off x="10754817" y="536416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5" name="Rectangle 234">
              <a:extLst>
                <a:ext uri="{FF2B5EF4-FFF2-40B4-BE49-F238E27FC236}">
                  <a16:creationId xmlns:a16="http://schemas.microsoft.com/office/drawing/2014/main" id="{B37E8922-0BAD-4FC3-897D-33E0FD612C8F}"/>
                </a:ext>
              </a:extLst>
            </p:cNvPr>
            <p:cNvSpPr/>
            <p:nvPr/>
          </p:nvSpPr>
          <p:spPr>
            <a:xfrm>
              <a:off x="11054309" y="5364168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6" name="Rectangle 235">
              <a:extLst>
                <a:ext uri="{FF2B5EF4-FFF2-40B4-BE49-F238E27FC236}">
                  <a16:creationId xmlns:a16="http://schemas.microsoft.com/office/drawing/2014/main" id="{4A181895-6A9A-4305-971E-613C48135139}"/>
                </a:ext>
              </a:extLst>
            </p:cNvPr>
            <p:cNvSpPr/>
            <p:nvPr/>
          </p:nvSpPr>
          <p:spPr>
            <a:xfrm>
              <a:off x="8358886" y="5064927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7" name="Rectangle 236">
              <a:extLst>
                <a:ext uri="{FF2B5EF4-FFF2-40B4-BE49-F238E27FC236}">
                  <a16:creationId xmlns:a16="http://schemas.microsoft.com/office/drawing/2014/main" id="{BCCA2E5D-5A2D-4797-B03D-01297401D5EB}"/>
                </a:ext>
              </a:extLst>
            </p:cNvPr>
            <p:cNvSpPr/>
            <p:nvPr/>
          </p:nvSpPr>
          <p:spPr>
            <a:xfrm>
              <a:off x="8658377" y="5064927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8" name="Rectangle 237">
              <a:extLst>
                <a:ext uri="{FF2B5EF4-FFF2-40B4-BE49-F238E27FC236}">
                  <a16:creationId xmlns:a16="http://schemas.microsoft.com/office/drawing/2014/main" id="{74706F9E-FF07-46AE-A355-EB2E14DAA87A}"/>
                </a:ext>
              </a:extLst>
            </p:cNvPr>
            <p:cNvSpPr/>
            <p:nvPr/>
          </p:nvSpPr>
          <p:spPr>
            <a:xfrm>
              <a:off x="8957869" y="5064927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9" name="Rectangle 238">
              <a:extLst>
                <a:ext uri="{FF2B5EF4-FFF2-40B4-BE49-F238E27FC236}">
                  <a16:creationId xmlns:a16="http://schemas.microsoft.com/office/drawing/2014/main" id="{D859B34E-34F1-4850-BBCF-76B8C2620AC7}"/>
                </a:ext>
              </a:extLst>
            </p:cNvPr>
            <p:cNvSpPr/>
            <p:nvPr/>
          </p:nvSpPr>
          <p:spPr>
            <a:xfrm>
              <a:off x="9257360" y="5064927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67FD9F31-AA13-4E55-950D-12D33D63E8BA}"/>
                </a:ext>
              </a:extLst>
            </p:cNvPr>
            <p:cNvSpPr/>
            <p:nvPr/>
          </p:nvSpPr>
          <p:spPr>
            <a:xfrm>
              <a:off x="9556852" y="5064927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1" name="Rectangle 240">
              <a:extLst>
                <a:ext uri="{FF2B5EF4-FFF2-40B4-BE49-F238E27FC236}">
                  <a16:creationId xmlns:a16="http://schemas.microsoft.com/office/drawing/2014/main" id="{DDD105CA-09C3-419B-BEAD-A9DEEB559EA0}"/>
                </a:ext>
              </a:extLst>
            </p:cNvPr>
            <p:cNvSpPr/>
            <p:nvPr/>
          </p:nvSpPr>
          <p:spPr>
            <a:xfrm>
              <a:off x="9856343" y="5064927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2" name="Rectangle 241">
              <a:extLst>
                <a:ext uri="{FF2B5EF4-FFF2-40B4-BE49-F238E27FC236}">
                  <a16:creationId xmlns:a16="http://schemas.microsoft.com/office/drawing/2014/main" id="{B2B4F40D-4651-4038-B995-20F0D20F60BE}"/>
                </a:ext>
              </a:extLst>
            </p:cNvPr>
            <p:cNvSpPr/>
            <p:nvPr/>
          </p:nvSpPr>
          <p:spPr>
            <a:xfrm>
              <a:off x="10155834" y="5064927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3" name="Rectangle 242">
              <a:extLst>
                <a:ext uri="{FF2B5EF4-FFF2-40B4-BE49-F238E27FC236}">
                  <a16:creationId xmlns:a16="http://schemas.microsoft.com/office/drawing/2014/main" id="{5D9E8704-97C7-458F-A07F-7448A3F11A1B}"/>
                </a:ext>
              </a:extLst>
            </p:cNvPr>
            <p:cNvSpPr/>
            <p:nvPr/>
          </p:nvSpPr>
          <p:spPr>
            <a:xfrm>
              <a:off x="10455326" y="5064927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4" name="Rectangle 243">
              <a:extLst>
                <a:ext uri="{FF2B5EF4-FFF2-40B4-BE49-F238E27FC236}">
                  <a16:creationId xmlns:a16="http://schemas.microsoft.com/office/drawing/2014/main" id="{38DC0B83-78E2-4DEB-BA78-DB5EC32B06D1}"/>
                </a:ext>
              </a:extLst>
            </p:cNvPr>
            <p:cNvSpPr/>
            <p:nvPr/>
          </p:nvSpPr>
          <p:spPr>
            <a:xfrm>
              <a:off x="10754817" y="5064927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5" name="Rectangle 244">
              <a:extLst>
                <a:ext uri="{FF2B5EF4-FFF2-40B4-BE49-F238E27FC236}">
                  <a16:creationId xmlns:a16="http://schemas.microsoft.com/office/drawing/2014/main" id="{660BC53E-677E-4F73-B5A9-9AA341605661}"/>
                </a:ext>
              </a:extLst>
            </p:cNvPr>
            <p:cNvSpPr/>
            <p:nvPr/>
          </p:nvSpPr>
          <p:spPr>
            <a:xfrm>
              <a:off x="11054309" y="5064927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6" name="Rectangle 245">
              <a:extLst>
                <a:ext uri="{FF2B5EF4-FFF2-40B4-BE49-F238E27FC236}">
                  <a16:creationId xmlns:a16="http://schemas.microsoft.com/office/drawing/2014/main" id="{394B965E-EDC6-4B60-B0C5-40F199BB66D5}"/>
                </a:ext>
              </a:extLst>
            </p:cNvPr>
            <p:cNvSpPr/>
            <p:nvPr/>
          </p:nvSpPr>
          <p:spPr>
            <a:xfrm>
              <a:off x="8358886" y="4765686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7" name="Rectangle 246">
              <a:extLst>
                <a:ext uri="{FF2B5EF4-FFF2-40B4-BE49-F238E27FC236}">
                  <a16:creationId xmlns:a16="http://schemas.microsoft.com/office/drawing/2014/main" id="{74819DAC-AD61-4623-A243-CAF08E489A31}"/>
                </a:ext>
              </a:extLst>
            </p:cNvPr>
            <p:cNvSpPr/>
            <p:nvPr/>
          </p:nvSpPr>
          <p:spPr>
            <a:xfrm>
              <a:off x="8658377" y="4765686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8" name="Rectangle 247">
              <a:extLst>
                <a:ext uri="{FF2B5EF4-FFF2-40B4-BE49-F238E27FC236}">
                  <a16:creationId xmlns:a16="http://schemas.microsoft.com/office/drawing/2014/main" id="{73FB1C5D-6B1F-489D-B035-302FD3C85989}"/>
                </a:ext>
              </a:extLst>
            </p:cNvPr>
            <p:cNvSpPr/>
            <p:nvPr/>
          </p:nvSpPr>
          <p:spPr>
            <a:xfrm>
              <a:off x="8957869" y="4765686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9" name="Rectangle 248">
              <a:extLst>
                <a:ext uri="{FF2B5EF4-FFF2-40B4-BE49-F238E27FC236}">
                  <a16:creationId xmlns:a16="http://schemas.microsoft.com/office/drawing/2014/main" id="{B5A8B179-0D73-4A0C-A5DE-72BEDB0C68C4}"/>
                </a:ext>
              </a:extLst>
            </p:cNvPr>
            <p:cNvSpPr/>
            <p:nvPr/>
          </p:nvSpPr>
          <p:spPr>
            <a:xfrm>
              <a:off x="9257360" y="4765686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71E98CCE-5647-4E8A-9196-7CFC0892F5F9}"/>
                </a:ext>
              </a:extLst>
            </p:cNvPr>
            <p:cNvSpPr/>
            <p:nvPr/>
          </p:nvSpPr>
          <p:spPr>
            <a:xfrm>
              <a:off x="9556852" y="4765686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ED2D145E-6049-4483-BCF8-8E7B6A9E17C4}"/>
                </a:ext>
              </a:extLst>
            </p:cNvPr>
            <p:cNvSpPr/>
            <p:nvPr/>
          </p:nvSpPr>
          <p:spPr>
            <a:xfrm>
              <a:off x="9856343" y="4765686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2" name="Rectangle 251">
              <a:extLst>
                <a:ext uri="{FF2B5EF4-FFF2-40B4-BE49-F238E27FC236}">
                  <a16:creationId xmlns:a16="http://schemas.microsoft.com/office/drawing/2014/main" id="{867FF409-829A-4D61-8EFA-0446D1FA2EE7}"/>
                </a:ext>
              </a:extLst>
            </p:cNvPr>
            <p:cNvSpPr/>
            <p:nvPr/>
          </p:nvSpPr>
          <p:spPr>
            <a:xfrm>
              <a:off x="10155834" y="4765686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3" name="Rectangle 252">
              <a:extLst>
                <a:ext uri="{FF2B5EF4-FFF2-40B4-BE49-F238E27FC236}">
                  <a16:creationId xmlns:a16="http://schemas.microsoft.com/office/drawing/2014/main" id="{4E480255-3197-4F40-8560-E2F1F0264F8B}"/>
                </a:ext>
              </a:extLst>
            </p:cNvPr>
            <p:cNvSpPr/>
            <p:nvPr/>
          </p:nvSpPr>
          <p:spPr>
            <a:xfrm>
              <a:off x="10455326" y="4765686"/>
              <a:ext cx="299491" cy="29924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4" name="Rectangle 253">
              <a:extLst>
                <a:ext uri="{FF2B5EF4-FFF2-40B4-BE49-F238E27FC236}">
                  <a16:creationId xmlns:a16="http://schemas.microsoft.com/office/drawing/2014/main" id="{5479F29F-F76F-41EE-9642-8483A58481D2}"/>
                </a:ext>
              </a:extLst>
            </p:cNvPr>
            <p:cNvSpPr/>
            <p:nvPr/>
          </p:nvSpPr>
          <p:spPr>
            <a:xfrm>
              <a:off x="10754817" y="476568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0CA53C1A-6A9F-4A85-B42F-490073B2A999}"/>
                </a:ext>
              </a:extLst>
            </p:cNvPr>
            <p:cNvSpPr/>
            <p:nvPr/>
          </p:nvSpPr>
          <p:spPr>
            <a:xfrm>
              <a:off x="11054309" y="476568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6" name="Rectangle 255">
              <a:extLst>
                <a:ext uri="{FF2B5EF4-FFF2-40B4-BE49-F238E27FC236}">
                  <a16:creationId xmlns:a16="http://schemas.microsoft.com/office/drawing/2014/main" id="{8D4AA6F8-A7AF-45C2-BA33-6685C8C825D4}"/>
                </a:ext>
              </a:extLst>
            </p:cNvPr>
            <p:cNvSpPr/>
            <p:nvPr/>
          </p:nvSpPr>
          <p:spPr>
            <a:xfrm>
              <a:off x="8358886" y="446644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7" name="Rectangle 256">
              <a:extLst>
                <a:ext uri="{FF2B5EF4-FFF2-40B4-BE49-F238E27FC236}">
                  <a16:creationId xmlns:a16="http://schemas.microsoft.com/office/drawing/2014/main" id="{143B255E-5D82-48AF-8A3F-131C34E83FB8}"/>
                </a:ext>
              </a:extLst>
            </p:cNvPr>
            <p:cNvSpPr/>
            <p:nvPr/>
          </p:nvSpPr>
          <p:spPr>
            <a:xfrm>
              <a:off x="8658377" y="446644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8" name="Rectangle 257">
              <a:extLst>
                <a:ext uri="{FF2B5EF4-FFF2-40B4-BE49-F238E27FC236}">
                  <a16:creationId xmlns:a16="http://schemas.microsoft.com/office/drawing/2014/main" id="{EE18DB23-5C17-4DF9-9D4B-AD854149759D}"/>
                </a:ext>
              </a:extLst>
            </p:cNvPr>
            <p:cNvSpPr/>
            <p:nvPr/>
          </p:nvSpPr>
          <p:spPr>
            <a:xfrm>
              <a:off x="8957869" y="446644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9" name="Rectangle 258">
              <a:extLst>
                <a:ext uri="{FF2B5EF4-FFF2-40B4-BE49-F238E27FC236}">
                  <a16:creationId xmlns:a16="http://schemas.microsoft.com/office/drawing/2014/main" id="{D6A6F8EE-99D2-41D8-B129-731DB773B2FC}"/>
                </a:ext>
              </a:extLst>
            </p:cNvPr>
            <p:cNvSpPr/>
            <p:nvPr/>
          </p:nvSpPr>
          <p:spPr>
            <a:xfrm>
              <a:off x="9257360" y="446644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0" name="Rectangle 259">
              <a:extLst>
                <a:ext uri="{FF2B5EF4-FFF2-40B4-BE49-F238E27FC236}">
                  <a16:creationId xmlns:a16="http://schemas.microsoft.com/office/drawing/2014/main" id="{BEE7D4EE-201C-4C1C-8641-8ECA282B106D}"/>
                </a:ext>
              </a:extLst>
            </p:cNvPr>
            <p:cNvSpPr/>
            <p:nvPr/>
          </p:nvSpPr>
          <p:spPr>
            <a:xfrm>
              <a:off x="9556852" y="446644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1" name="Rectangle 260">
              <a:extLst>
                <a:ext uri="{FF2B5EF4-FFF2-40B4-BE49-F238E27FC236}">
                  <a16:creationId xmlns:a16="http://schemas.microsoft.com/office/drawing/2014/main" id="{CCAEACDD-2FED-4F48-8F4E-71C379F55079}"/>
                </a:ext>
              </a:extLst>
            </p:cNvPr>
            <p:cNvSpPr/>
            <p:nvPr/>
          </p:nvSpPr>
          <p:spPr>
            <a:xfrm>
              <a:off x="9856343" y="446644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2" name="Rectangle 261">
              <a:extLst>
                <a:ext uri="{FF2B5EF4-FFF2-40B4-BE49-F238E27FC236}">
                  <a16:creationId xmlns:a16="http://schemas.microsoft.com/office/drawing/2014/main" id="{188E0328-7525-4C13-821C-6BC894F1EE33}"/>
                </a:ext>
              </a:extLst>
            </p:cNvPr>
            <p:cNvSpPr/>
            <p:nvPr/>
          </p:nvSpPr>
          <p:spPr>
            <a:xfrm>
              <a:off x="10155834" y="446644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3" name="Rectangle 262">
              <a:extLst>
                <a:ext uri="{FF2B5EF4-FFF2-40B4-BE49-F238E27FC236}">
                  <a16:creationId xmlns:a16="http://schemas.microsoft.com/office/drawing/2014/main" id="{56254013-C2C7-4A69-9C60-9F23BCC086C7}"/>
                </a:ext>
              </a:extLst>
            </p:cNvPr>
            <p:cNvSpPr/>
            <p:nvPr/>
          </p:nvSpPr>
          <p:spPr>
            <a:xfrm>
              <a:off x="10455326" y="446644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4" name="Rectangle 263">
              <a:extLst>
                <a:ext uri="{FF2B5EF4-FFF2-40B4-BE49-F238E27FC236}">
                  <a16:creationId xmlns:a16="http://schemas.microsoft.com/office/drawing/2014/main" id="{8489A1E2-3B2C-4376-821E-7326383E6BFB}"/>
                </a:ext>
              </a:extLst>
            </p:cNvPr>
            <p:cNvSpPr/>
            <p:nvPr/>
          </p:nvSpPr>
          <p:spPr>
            <a:xfrm>
              <a:off x="10754817" y="446644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5" name="Rectangle 264">
              <a:extLst>
                <a:ext uri="{FF2B5EF4-FFF2-40B4-BE49-F238E27FC236}">
                  <a16:creationId xmlns:a16="http://schemas.microsoft.com/office/drawing/2014/main" id="{B445067B-5168-4B26-A475-9FE3D86C45F2}"/>
                </a:ext>
              </a:extLst>
            </p:cNvPr>
            <p:cNvSpPr/>
            <p:nvPr/>
          </p:nvSpPr>
          <p:spPr>
            <a:xfrm>
              <a:off x="11054309" y="4466446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6" name="Rectangle 265">
              <a:extLst>
                <a:ext uri="{FF2B5EF4-FFF2-40B4-BE49-F238E27FC236}">
                  <a16:creationId xmlns:a16="http://schemas.microsoft.com/office/drawing/2014/main" id="{95682A74-F070-4699-A523-2BE495176D5F}"/>
                </a:ext>
              </a:extLst>
            </p:cNvPr>
            <p:cNvSpPr/>
            <p:nvPr/>
          </p:nvSpPr>
          <p:spPr>
            <a:xfrm>
              <a:off x="8358886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7" name="Rectangle 266">
              <a:extLst>
                <a:ext uri="{FF2B5EF4-FFF2-40B4-BE49-F238E27FC236}">
                  <a16:creationId xmlns:a16="http://schemas.microsoft.com/office/drawing/2014/main" id="{82F266DF-CE1D-4280-B30D-4C1BBF02EB13}"/>
                </a:ext>
              </a:extLst>
            </p:cNvPr>
            <p:cNvSpPr/>
            <p:nvPr/>
          </p:nvSpPr>
          <p:spPr>
            <a:xfrm>
              <a:off x="8658377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8" name="Rectangle 267">
              <a:extLst>
                <a:ext uri="{FF2B5EF4-FFF2-40B4-BE49-F238E27FC236}">
                  <a16:creationId xmlns:a16="http://schemas.microsoft.com/office/drawing/2014/main" id="{3FFD0491-CB17-4DEE-8755-A0E3DC9609A7}"/>
                </a:ext>
              </a:extLst>
            </p:cNvPr>
            <p:cNvSpPr/>
            <p:nvPr/>
          </p:nvSpPr>
          <p:spPr>
            <a:xfrm>
              <a:off x="8957869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9" name="Rectangle 268">
              <a:extLst>
                <a:ext uri="{FF2B5EF4-FFF2-40B4-BE49-F238E27FC236}">
                  <a16:creationId xmlns:a16="http://schemas.microsoft.com/office/drawing/2014/main" id="{603A4F9E-EDFA-463F-9CE5-2EC29DB901E3}"/>
                </a:ext>
              </a:extLst>
            </p:cNvPr>
            <p:cNvSpPr/>
            <p:nvPr/>
          </p:nvSpPr>
          <p:spPr>
            <a:xfrm>
              <a:off x="9257360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0" name="Rectangle 269">
              <a:extLst>
                <a:ext uri="{FF2B5EF4-FFF2-40B4-BE49-F238E27FC236}">
                  <a16:creationId xmlns:a16="http://schemas.microsoft.com/office/drawing/2014/main" id="{7FA9FEE2-4DE6-499E-8740-52E255246692}"/>
                </a:ext>
              </a:extLst>
            </p:cNvPr>
            <p:cNvSpPr/>
            <p:nvPr/>
          </p:nvSpPr>
          <p:spPr>
            <a:xfrm>
              <a:off x="9556852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1" name="Rectangle 270">
              <a:extLst>
                <a:ext uri="{FF2B5EF4-FFF2-40B4-BE49-F238E27FC236}">
                  <a16:creationId xmlns:a16="http://schemas.microsoft.com/office/drawing/2014/main" id="{3F10BE0B-2D5A-46EB-AE41-B57D3268B6E3}"/>
                </a:ext>
              </a:extLst>
            </p:cNvPr>
            <p:cNvSpPr/>
            <p:nvPr/>
          </p:nvSpPr>
          <p:spPr>
            <a:xfrm>
              <a:off x="9856343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2" name="Rectangle 271">
              <a:extLst>
                <a:ext uri="{FF2B5EF4-FFF2-40B4-BE49-F238E27FC236}">
                  <a16:creationId xmlns:a16="http://schemas.microsoft.com/office/drawing/2014/main" id="{43948A85-90F3-4BD2-A716-F99EE4C85C2E}"/>
                </a:ext>
              </a:extLst>
            </p:cNvPr>
            <p:cNvSpPr/>
            <p:nvPr/>
          </p:nvSpPr>
          <p:spPr>
            <a:xfrm>
              <a:off x="10155834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3" name="Rectangle 272">
              <a:extLst>
                <a:ext uri="{FF2B5EF4-FFF2-40B4-BE49-F238E27FC236}">
                  <a16:creationId xmlns:a16="http://schemas.microsoft.com/office/drawing/2014/main" id="{2C0464C0-CC57-4D4E-867F-EB3A97E0EC04}"/>
                </a:ext>
              </a:extLst>
            </p:cNvPr>
            <p:cNvSpPr/>
            <p:nvPr/>
          </p:nvSpPr>
          <p:spPr>
            <a:xfrm>
              <a:off x="10455326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4" name="Rectangle 273">
              <a:extLst>
                <a:ext uri="{FF2B5EF4-FFF2-40B4-BE49-F238E27FC236}">
                  <a16:creationId xmlns:a16="http://schemas.microsoft.com/office/drawing/2014/main" id="{5BCCCA23-7B2C-4438-92F9-F563259A0678}"/>
                </a:ext>
              </a:extLst>
            </p:cNvPr>
            <p:cNvSpPr/>
            <p:nvPr/>
          </p:nvSpPr>
          <p:spPr>
            <a:xfrm>
              <a:off x="10754817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5" name="Rectangle 274">
              <a:extLst>
                <a:ext uri="{FF2B5EF4-FFF2-40B4-BE49-F238E27FC236}">
                  <a16:creationId xmlns:a16="http://schemas.microsoft.com/office/drawing/2014/main" id="{72E8319C-6AED-4BC7-B5DB-A87996FA5FB2}"/>
                </a:ext>
              </a:extLst>
            </p:cNvPr>
            <p:cNvSpPr/>
            <p:nvPr/>
          </p:nvSpPr>
          <p:spPr>
            <a:xfrm>
              <a:off x="11054309" y="4167205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6" name="Rectangle 275">
              <a:extLst>
                <a:ext uri="{FF2B5EF4-FFF2-40B4-BE49-F238E27FC236}">
                  <a16:creationId xmlns:a16="http://schemas.microsoft.com/office/drawing/2014/main" id="{B134E044-30F2-4078-8F88-F9CEF36C25C5}"/>
                </a:ext>
              </a:extLst>
            </p:cNvPr>
            <p:cNvSpPr/>
            <p:nvPr/>
          </p:nvSpPr>
          <p:spPr>
            <a:xfrm>
              <a:off x="8358886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7" name="Rectangle 276">
              <a:extLst>
                <a:ext uri="{FF2B5EF4-FFF2-40B4-BE49-F238E27FC236}">
                  <a16:creationId xmlns:a16="http://schemas.microsoft.com/office/drawing/2014/main" id="{BBE2733A-7E39-4314-9A3B-2F55B6EB0991}"/>
                </a:ext>
              </a:extLst>
            </p:cNvPr>
            <p:cNvSpPr/>
            <p:nvPr/>
          </p:nvSpPr>
          <p:spPr>
            <a:xfrm>
              <a:off x="8658377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8" name="Rectangle 277">
              <a:extLst>
                <a:ext uri="{FF2B5EF4-FFF2-40B4-BE49-F238E27FC236}">
                  <a16:creationId xmlns:a16="http://schemas.microsoft.com/office/drawing/2014/main" id="{61B208B3-F949-4020-88FA-599ABEE2D7E0}"/>
                </a:ext>
              </a:extLst>
            </p:cNvPr>
            <p:cNvSpPr/>
            <p:nvPr/>
          </p:nvSpPr>
          <p:spPr>
            <a:xfrm>
              <a:off x="8957869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9" name="Rectangle 278">
              <a:extLst>
                <a:ext uri="{FF2B5EF4-FFF2-40B4-BE49-F238E27FC236}">
                  <a16:creationId xmlns:a16="http://schemas.microsoft.com/office/drawing/2014/main" id="{5605A9E2-3ECA-4B06-A21C-D47D63B8FFC6}"/>
                </a:ext>
              </a:extLst>
            </p:cNvPr>
            <p:cNvSpPr/>
            <p:nvPr/>
          </p:nvSpPr>
          <p:spPr>
            <a:xfrm>
              <a:off x="9257360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0" name="Rectangle 279">
              <a:extLst>
                <a:ext uri="{FF2B5EF4-FFF2-40B4-BE49-F238E27FC236}">
                  <a16:creationId xmlns:a16="http://schemas.microsoft.com/office/drawing/2014/main" id="{1C3D10D3-078A-4035-A170-BEF3CECE212D}"/>
                </a:ext>
              </a:extLst>
            </p:cNvPr>
            <p:cNvSpPr/>
            <p:nvPr/>
          </p:nvSpPr>
          <p:spPr>
            <a:xfrm>
              <a:off x="9556852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1" name="Rectangle 280">
              <a:extLst>
                <a:ext uri="{FF2B5EF4-FFF2-40B4-BE49-F238E27FC236}">
                  <a16:creationId xmlns:a16="http://schemas.microsoft.com/office/drawing/2014/main" id="{4B9D7E93-695B-4B17-BA9F-213A544EE352}"/>
                </a:ext>
              </a:extLst>
            </p:cNvPr>
            <p:cNvSpPr/>
            <p:nvPr/>
          </p:nvSpPr>
          <p:spPr>
            <a:xfrm>
              <a:off x="9856343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2" name="Rectangle 281">
              <a:extLst>
                <a:ext uri="{FF2B5EF4-FFF2-40B4-BE49-F238E27FC236}">
                  <a16:creationId xmlns:a16="http://schemas.microsoft.com/office/drawing/2014/main" id="{EEDA2C47-93E7-45FC-8D1C-17676B9A8F7E}"/>
                </a:ext>
              </a:extLst>
            </p:cNvPr>
            <p:cNvSpPr/>
            <p:nvPr/>
          </p:nvSpPr>
          <p:spPr>
            <a:xfrm>
              <a:off x="10155834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3" name="Rectangle 282">
              <a:extLst>
                <a:ext uri="{FF2B5EF4-FFF2-40B4-BE49-F238E27FC236}">
                  <a16:creationId xmlns:a16="http://schemas.microsoft.com/office/drawing/2014/main" id="{F9466641-15ED-4A0C-823C-0F5543CFF555}"/>
                </a:ext>
              </a:extLst>
            </p:cNvPr>
            <p:cNvSpPr/>
            <p:nvPr/>
          </p:nvSpPr>
          <p:spPr>
            <a:xfrm>
              <a:off x="10455326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4" name="Rectangle 283">
              <a:extLst>
                <a:ext uri="{FF2B5EF4-FFF2-40B4-BE49-F238E27FC236}">
                  <a16:creationId xmlns:a16="http://schemas.microsoft.com/office/drawing/2014/main" id="{ED274456-1021-4370-84D7-2120D608554F}"/>
                </a:ext>
              </a:extLst>
            </p:cNvPr>
            <p:cNvSpPr/>
            <p:nvPr/>
          </p:nvSpPr>
          <p:spPr>
            <a:xfrm>
              <a:off x="10754817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5" name="Rectangle 284">
              <a:extLst>
                <a:ext uri="{FF2B5EF4-FFF2-40B4-BE49-F238E27FC236}">
                  <a16:creationId xmlns:a16="http://schemas.microsoft.com/office/drawing/2014/main" id="{C402A601-A678-449A-AB2C-A1E6117AFB52}"/>
                </a:ext>
              </a:extLst>
            </p:cNvPr>
            <p:cNvSpPr/>
            <p:nvPr/>
          </p:nvSpPr>
          <p:spPr>
            <a:xfrm>
              <a:off x="11054309" y="3867964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6" name="Rectangle 285">
              <a:extLst>
                <a:ext uri="{FF2B5EF4-FFF2-40B4-BE49-F238E27FC236}">
                  <a16:creationId xmlns:a16="http://schemas.microsoft.com/office/drawing/2014/main" id="{A6D633EF-E970-4E0F-87A2-973F731716D3}"/>
                </a:ext>
              </a:extLst>
            </p:cNvPr>
            <p:cNvSpPr/>
            <p:nvPr/>
          </p:nvSpPr>
          <p:spPr>
            <a:xfrm>
              <a:off x="8358886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7" name="Rectangle 286">
              <a:extLst>
                <a:ext uri="{FF2B5EF4-FFF2-40B4-BE49-F238E27FC236}">
                  <a16:creationId xmlns:a16="http://schemas.microsoft.com/office/drawing/2014/main" id="{3008240A-FB50-400F-9E37-8786D34E0DA8}"/>
                </a:ext>
              </a:extLst>
            </p:cNvPr>
            <p:cNvSpPr/>
            <p:nvPr/>
          </p:nvSpPr>
          <p:spPr>
            <a:xfrm>
              <a:off x="8658377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8" name="Rectangle 287">
              <a:extLst>
                <a:ext uri="{FF2B5EF4-FFF2-40B4-BE49-F238E27FC236}">
                  <a16:creationId xmlns:a16="http://schemas.microsoft.com/office/drawing/2014/main" id="{F3897918-85DA-4287-A56B-9214FD52AB13}"/>
                </a:ext>
              </a:extLst>
            </p:cNvPr>
            <p:cNvSpPr/>
            <p:nvPr/>
          </p:nvSpPr>
          <p:spPr>
            <a:xfrm>
              <a:off x="8957869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9" name="Rectangle 288">
              <a:extLst>
                <a:ext uri="{FF2B5EF4-FFF2-40B4-BE49-F238E27FC236}">
                  <a16:creationId xmlns:a16="http://schemas.microsoft.com/office/drawing/2014/main" id="{28E90614-7235-42AA-B0AD-A2518DC42937}"/>
                </a:ext>
              </a:extLst>
            </p:cNvPr>
            <p:cNvSpPr/>
            <p:nvPr/>
          </p:nvSpPr>
          <p:spPr>
            <a:xfrm>
              <a:off x="9257360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0" name="Rectangle 289">
              <a:extLst>
                <a:ext uri="{FF2B5EF4-FFF2-40B4-BE49-F238E27FC236}">
                  <a16:creationId xmlns:a16="http://schemas.microsoft.com/office/drawing/2014/main" id="{42253EEE-B98C-42A3-8753-BAF2E89D89F2}"/>
                </a:ext>
              </a:extLst>
            </p:cNvPr>
            <p:cNvSpPr/>
            <p:nvPr/>
          </p:nvSpPr>
          <p:spPr>
            <a:xfrm>
              <a:off x="9556852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CACC9E67-86A8-415D-A938-17044A071C12}"/>
                </a:ext>
              </a:extLst>
            </p:cNvPr>
            <p:cNvSpPr/>
            <p:nvPr/>
          </p:nvSpPr>
          <p:spPr>
            <a:xfrm>
              <a:off x="9856343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2" name="Rectangle 291">
              <a:extLst>
                <a:ext uri="{FF2B5EF4-FFF2-40B4-BE49-F238E27FC236}">
                  <a16:creationId xmlns:a16="http://schemas.microsoft.com/office/drawing/2014/main" id="{60E8F19D-7C44-482F-98E7-76739557CE9B}"/>
                </a:ext>
              </a:extLst>
            </p:cNvPr>
            <p:cNvSpPr/>
            <p:nvPr/>
          </p:nvSpPr>
          <p:spPr>
            <a:xfrm>
              <a:off x="10155834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3" name="Rectangle 292">
              <a:extLst>
                <a:ext uri="{FF2B5EF4-FFF2-40B4-BE49-F238E27FC236}">
                  <a16:creationId xmlns:a16="http://schemas.microsoft.com/office/drawing/2014/main" id="{BEBC1F05-FC06-48AF-B025-15EA8E2F7F46}"/>
                </a:ext>
              </a:extLst>
            </p:cNvPr>
            <p:cNvSpPr/>
            <p:nvPr/>
          </p:nvSpPr>
          <p:spPr>
            <a:xfrm>
              <a:off x="10455326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4" name="Rectangle 293">
              <a:extLst>
                <a:ext uri="{FF2B5EF4-FFF2-40B4-BE49-F238E27FC236}">
                  <a16:creationId xmlns:a16="http://schemas.microsoft.com/office/drawing/2014/main" id="{D1840A6E-55B7-43D7-9DFC-DBA4B6D8062B}"/>
                </a:ext>
              </a:extLst>
            </p:cNvPr>
            <p:cNvSpPr/>
            <p:nvPr/>
          </p:nvSpPr>
          <p:spPr>
            <a:xfrm>
              <a:off x="10754817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5" name="Rectangle 294">
              <a:extLst>
                <a:ext uri="{FF2B5EF4-FFF2-40B4-BE49-F238E27FC236}">
                  <a16:creationId xmlns:a16="http://schemas.microsoft.com/office/drawing/2014/main" id="{AD72B5C2-C4D4-4461-BF02-9D6AFF8FE543}"/>
                </a:ext>
              </a:extLst>
            </p:cNvPr>
            <p:cNvSpPr/>
            <p:nvPr/>
          </p:nvSpPr>
          <p:spPr>
            <a:xfrm>
              <a:off x="11054309" y="356872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6" name="Rectangle 295">
              <a:extLst>
                <a:ext uri="{FF2B5EF4-FFF2-40B4-BE49-F238E27FC236}">
                  <a16:creationId xmlns:a16="http://schemas.microsoft.com/office/drawing/2014/main" id="{244C63C7-F52A-4CD7-B226-018924BCC669}"/>
                </a:ext>
              </a:extLst>
            </p:cNvPr>
            <p:cNvSpPr/>
            <p:nvPr/>
          </p:nvSpPr>
          <p:spPr>
            <a:xfrm>
              <a:off x="8358886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7" name="Rectangle 296">
              <a:extLst>
                <a:ext uri="{FF2B5EF4-FFF2-40B4-BE49-F238E27FC236}">
                  <a16:creationId xmlns:a16="http://schemas.microsoft.com/office/drawing/2014/main" id="{EA2EA698-4E2B-432E-BD51-CE543B37837E}"/>
                </a:ext>
              </a:extLst>
            </p:cNvPr>
            <p:cNvSpPr/>
            <p:nvPr/>
          </p:nvSpPr>
          <p:spPr>
            <a:xfrm>
              <a:off x="8658377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8" name="Rectangle 297">
              <a:extLst>
                <a:ext uri="{FF2B5EF4-FFF2-40B4-BE49-F238E27FC236}">
                  <a16:creationId xmlns:a16="http://schemas.microsoft.com/office/drawing/2014/main" id="{356015CE-BEE7-4CF0-B3D9-B84417D610AB}"/>
                </a:ext>
              </a:extLst>
            </p:cNvPr>
            <p:cNvSpPr/>
            <p:nvPr/>
          </p:nvSpPr>
          <p:spPr>
            <a:xfrm>
              <a:off x="8957869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9" name="Rectangle 298">
              <a:extLst>
                <a:ext uri="{FF2B5EF4-FFF2-40B4-BE49-F238E27FC236}">
                  <a16:creationId xmlns:a16="http://schemas.microsoft.com/office/drawing/2014/main" id="{EBD9CA98-A3A8-4497-8180-91C07F96FAFC}"/>
                </a:ext>
              </a:extLst>
            </p:cNvPr>
            <p:cNvSpPr/>
            <p:nvPr/>
          </p:nvSpPr>
          <p:spPr>
            <a:xfrm>
              <a:off x="9257360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0" name="Rectangle 299">
              <a:extLst>
                <a:ext uri="{FF2B5EF4-FFF2-40B4-BE49-F238E27FC236}">
                  <a16:creationId xmlns:a16="http://schemas.microsoft.com/office/drawing/2014/main" id="{DDD993CC-10C5-49DB-AC3A-3472DC0F9671}"/>
                </a:ext>
              </a:extLst>
            </p:cNvPr>
            <p:cNvSpPr/>
            <p:nvPr/>
          </p:nvSpPr>
          <p:spPr>
            <a:xfrm>
              <a:off x="9556852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1" name="Rectangle 300">
              <a:extLst>
                <a:ext uri="{FF2B5EF4-FFF2-40B4-BE49-F238E27FC236}">
                  <a16:creationId xmlns:a16="http://schemas.microsoft.com/office/drawing/2014/main" id="{A2A95C8D-5254-4AAC-AC0E-55E3E330288F}"/>
                </a:ext>
              </a:extLst>
            </p:cNvPr>
            <p:cNvSpPr/>
            <p:nvPr/>
          </p:nvSpPr>
          <p:spPr>
            <a:xfrm>
              <a:off x="9856343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2" name="Rectangle 301">
              <a:extLst>
                <a:ext uri="{FF2B5EF4-FFF2-40B4-BE49-F238E27FC236}">
                  <a16:creationId xmlns:a16="http://schemas.microsoft.com/office/drawing/2014/main" id="{313A80DC-5918-448B-B827-EB18B276A1CC}"/>
                </a:ext>
              </a:extLst>
            </p:cNvPr>
            <p:cNvSpPr/>
            <p:nvPr/>
          </p:nvSpPr>
          <p:spPr>
            <a:xfrm>
              <a:off x="10155834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3" name="Rectangle 302">
              <a:extLst>
                <a:ext uri="{FF2B5EF4-FFF2-40B4-BE49-F238E27FC236}">
                  <a16:creationId xmlns:a16="http://schemas.microsoft.com/office/drawing/2014/main" id="{85FA3A93-A792-408D-A517-44368522F2C6}"/>
                </a:ext>
              </a:extLst>
            </p:cNvPr>
            <p:cNvSpPr/>
            <p:nvPr/>
          </p:nvSpPr>
          <p:spPr>
            <a:xfrm>
              <a:off x="10455326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4" name="Rectangle 303">
              <a:extLst>
                <a:ext uri="{FF2B5EF4-FFF2-40B4-BE49-F238E27FC236}">
                  <a16:creationId xmlns:a16="http://schemas.microsoft.com/office/drawing/2014/main" id="{52D6A866-F559-4075-82F5-9B8FCD020349}"/>
                </a:ext>
              </a:extLst>
            </p:cNvPr>
            <p:cNvSpPr/>
            <p:nvPr/>
          </p:nvSpPr>
          <p:spPr>
            <a:xfrm>
              <a:off x="10754817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5" name="Rectangle 304">
              <a:extLst>
                <a:ext uri="{FF2B5EF4-FFF2-40B4-BE49-F238E27FC236}">
                  <a16:creationId xmlns:a16="http://schemas.microsoft.com/office/drawing/2014/main" id="{9BEA8553-587D-43B2-BFA8-9EDEA5D088CC}"/>
                </a:ext>
              </a:extLst>
            </p:cNvPr>
            <p:cNvSpPr/>
            <p:nvPr/>
          </p:nvSpPr>
          <p:spPr>
            <a:xfrm>
              <a:off x="11054309" y="3269483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6" name="Rectangle 305">
              <a:extLst>
                <a:ext uri="{FF2B5EF4-FFF2-40B4-BE49-F238E27FC236}">
                  <a16:creationId xmlns:a16="http://schemas.microsoft.com/office/drawing/2014/main" id="{19DC1C9B-6EC3-40F8-BE7E-B5955661FF50}"/>
                </a:ext>
              </a:extLst>
            </p:cNvPr>
            <p:cNvSpPr/>
            <p:nvPr/>
          </p:nvSpPr>
          <p:spPr>
            <a:xfrm>
              <a:off x="8358886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7" name="Rectangle 306">
              <a:extLst>
                <a:ext uri="{FF2B5EF4-FFF2-40B4-BE49-F238E27FC236}">
                  <a16:creationId xmlns:a16="http://schemas.microsoft.com/office/drawing/2014/main" id="{D2C4CC7B-B7DE-4BD6-AC6D-FE853DC5C122}"/>
                </a:ext>
              </a:extLst>
            </p:cNvPr>
            <p:cNvSpPr/>
            <p:nvPr/>
          </p:nvSpPr>
          <p:spPr>
            <a:xfrm>
              <a:off x="8658377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8" name="Rectangle 307">
              <a:extLst>
                <a:ext uri="{FF2B5EF4-FFF2-40B4-BE49-F238E27FC236}">
                  <a16:creationId xmlns:a16="http://schemas.microsoft.com/office/drawing/2014/main" id="{78D82EF0-10F9-4FE5-A025-734FC4D92D85}"/>
                </a:ext>
              </a:extLst>
            </p:cNvPr>
            <p:cNvSpPr/>
            <p:nvPr/>
          </p:nvSpPr>
          <p:spPr>
            <a:xfrm>
              <a:off x="8957869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9" name="Rectangle 308">
              <a:extLst>
                <a:ext uri="{FF2B5EF4-FFF2-40B4-BE49-F238E27FC236}">
                  <a16:creationId xmlns:a16="http://schemas.microsoft.com/office/drawing/2014/main" id="{EAAF04A4-CB80-49DB-BD68-962214944201}"/>
                </a:ext>
              </a:extLst>
            </p:cNvPr>
            <p:cNvSpPr/>
            <p:nvPr/>
          </p:nvSpPr>
          <p:spPr>
            <a:xfrm>
              <a:off x="9257360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0" name="Rectangle 309">
              <a:extLst>
                <a:ext uri="{FF2B5EF4-FFF2-40B4-BE49-F238E27FC236}">
                  <a16:creationId xmlns:a16="http://schemas.microsoft.com/office/drawing/2014/main" id="{FF40639A-8EA6-467A-A499-C4686776AF98}"/>
                </a:ext>
              </a:extLst>
            </p:cNvPr>
            <p:cNvSpPr/>
            <p:nvPr/>
          </p:nvSpPr>
          <p:spPr>
            <a:xfrm>
              <a:off x="9556852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1" name="Rectangle 310">
              <a:extLst>
                <a:ext uri="{FF2B5EF4-FFF2-40B4-BE49-F238E27FC236}">
                  <a16:creationId xmlns:a16="http://schemas.microsoft.com/office/drawing/2014/main" id="{620698CD-9BE2-4CDE-9F77-9C87519E829C}"/>
                </a:ext>
              </a:extLst>
            </p:cNvPr>
            <p:cNvSpPr/>
            <p:nvPr/>
          </p:nvSpPr>
          <p:spPr>
            <a:xfrm>
              <a:off x="9856343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2" name="Rectangle 311">
              <a:extLst>
                <a:ext uri="{FF2B5EF4-FFF2-40B4-BE49-F238E27FC236}">
                  <a16:creationId xmlns:a16="http://schemas.microsoft.com/office/drawing/2014/main" id="{47E1530B-362C-45E4-8294-A2F098A62318}"/>
                </a:ext>
              </a:extLst>
            </p:cNvPr>
            <p:cNvSpPr/>
            <p:nvPr/>
          </p:nvSpPr>
          <p:spPr>
            <a:xfrm>
              <a:off x="10155834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3" name="Rectangle 312">
              <a:extLst>
                <a:ext uri="{FF2B5EF4-FFF2-40B4-BE49-F238E27FC236}">
                  <a16:creationId xmlns:a16="http://schemas.microsoft.com/office/drawing/2014/main" id="{06966B17-FD9E-4A9E-9700-5411D3663FF4}"/>
                </a:ext>
              </a:extLst>
            </p:cNvPr>
            <p:cNvSpPr/>
            <p:nvPr/>
          </p:nvSpPr>
          <p:spPr>
            <a:xfrm>
              <a:off x="10455326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4" name="Rectangle 313">
              <a:extLst>
                <a:ext uri="{FF2B5EF4-FFF2-40B4-BE49-F238E27FC236}">
                  <a16:creationId xmlns:a16="http://schemas.microsoft.com/office/drawing/2014/main" id="{85752B83-ED07-47E5-B9B4-FE15E45FE450}"/>
                </a:ext>
              </a:extLst>
            </p:cNvPr>
            <p:cNvSpPr/>
            <p:nvPr/>
          </p:nvSpPr>
          <p:spPr>
            <a:xfrm>
              <a:off x="10754817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5" name="Rectangle 314">
              <a:extLst>
                <a:ext uri="{FF2B5EF4-FFF2-40B4-BE49-F238E27FC236}">
                  <a16:creationId xmlns:a16="http://schemas.microsoft.com/office/drawing/2014/main" id="{6A5363E1-705F-4522-B050-81C9A2685F1B}"/>
                </a:ext>
              </a:extLst>
            </p:cNvPr>
            <p:cNvSpPr/>
            <p:nvPr/>
          </p:nvSpPr>
          <p:spPr>
            <a:xfrm>
              <a:off x="11054309" y="2970242"/>
              <a:ext cx="299491" cy="299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316" name="Group 315">
            <a:extLst>
              <a:ext uri="{FF2B5EF4-FFF2-40B4-BE49-F238E27FC236}">
                <a16:creationId xmlns:a16="http://schemas.microsoft.com/office/drawing/2014/main" id="{4B1EED2A-90D2-4D96-98BE-4F15491C2542}"/>
              </a:ext>
            </a:extLst>
          </p:cNvPr>
          <p:cNvGrpSpPr/>
          <p:nvPr/>
        </p:nvGrpSpPr>
        <p:grpSpPr>
          <a:xfrm>
            <a:off x="3473977" y="1372975"/>
            <a:ext cx="2194560" cy="1360030"/>
            <a:chOff x="332936" y="2473878"/>
            <a:chExt cx="2926080" cy="1813372"/>
          </a:xfrm>
        </p:grpSpPr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33052E54-E6C4-4028-92A6-73DC07786900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id="{272BFC6E-3FF4-4EEF-8BEE-C10C9325FD4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AD78B8EC-C8CD-48AB-A6D6-2A3D464C04E8}"/>
              </a:ext>
            </a:extLst>
          </p:cNvPr>
          <p:cNvGrpSpPr/>
          <p:nvPr/>
        </p:nvGrpSpPr>
        <p:grpSpPr>
          <a:xfrm>
            <a:off x="6294977" y="1372972"/>
            <a:ext cx="2194560" cy="1360030"/>
            <a:chOff x="8921977" y="1312837"/>
            <a:chExt cx="2926080" cy="1813372"/>
          </a:xfrm>
        </p:grpSpPr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877E376D-ABE0-4DD1-891A-987F7E20431F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26C56912-AC5D-42E9-9DCC-753573A41E9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2" name="Group 321">
            <a:extLst>
              <a:ext uri="{FF2B5EF4-FFF2-40B4-BE49-F238E27FC236}">
                <a16:creationId xmlns:a16="http://schemas.microsoft.com/office/drawing/2014/main" id="{652A9D47-42BC-4381-A0C4-5E165234F12A}"/>
              </a:ext>
            </a:extLst>
          </p:cNvPr>
          <p:cNvGrpSpPr/>
          <p:nvPr/>
        </p:nvGrpSpPr>
        <p:grpSpPr>
          <a:xfrm>
            <a:off x="652976" y="1372975"/>
            <a:ext cx="2194560" cy="1360030"/>
            <a:chOff x="332936" y="2473878"/>
            <a:chExt cx="2926080" cy="1813372"/>
          </a:xfrm>
        </p:grpSpPr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B1482323-45E1-4DCA-B4D9-B8529E9A19E0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072D0F0B-BE9F-49EE-BA88-DEE0BA35066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25" name="TextBox 324">
            <a:extLst>
              <a:ext uri="{FF2B5EF4-FFF2-40B4-BE49-F238E27FC236}">
                <a16:creationId xmlns:a16="http://schemas.microsoft.com/office/drawing/2014/main" id="{F036B864-20C7-45D7-A7DD-58E3E2FD2752}"/>
              </a:ext>
            </a:extLst>
          </p:cNvPr>
          <p:cNvSpPr txBox="1"/>
          <p:nvPr/>
        </p:nvSpPr>
        <p:spPr>
          <a:xfrm>
            <a:off x="1525637" y="3671077"/>
            <a:ext cx="1123092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300" b="1" dirty="0"/>
              <a:t>43%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9D7510F7-1432-49A8-9A10-A08584ED28DE}"/>
              </a:ext>
            </a:extLst>
          </p:cNvPr>
          <p:cNvSpPr txBox="1"/>
          <p:nvPr/>
        </p:nvSpPr>
        <p:spPr>
          <a:xfrm>
            <a:off x="4346639" y="3218921"/>
            <a:ext cx="1123092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300" b="1" dirty="0"/>
              <a:t>61%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84356AB5-018D-47FF-B034-B9D99681CC85}"/>
              </a:ext>
            </a:extLst>
          </p:cNvPr>
          <p:cNvSpPr txBox="1"/>
          <p:nvPr/>
        </p:nvSpPr>
        <p:spPr>
          <a:xfrm>
            <a:off x="7167639" y="3660213"/>
            <a:ext cx="1123092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300" b="1" dirty="0"/>
              <a:t>38%</a:t>
            </a:r>
          </a:p>
        </p:txBody>
      </p:sp>
    </p:spTree>
    <p:extLst>
      <p:ext uri="{BB962C8B-B14F-4D97-AF65-F5344CB8AC3E}">
        <p14:creationId xmlns:p14="http://schemas.microsoft.com/office/powerpoint/2010/main" val="949968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Waffle Chart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D7F344E-B3CC-4860-8EF9-FE7AA4180784}"/>
              </a:ext>
            </a:extLst>
          </p:cNvPr>
          <p:cNvGrpSpPr/>
          <p:nvPr/>
        </p:nvGrpSpPr>
        <p:grpSpPr>
          <a:xfrm>
            <a:off x="627163" y="3139016"/>
            <a:ext cx="2246186" cy="2244305"/>
            <a:chOff x="627163" y="3139016"/>
            <a:chExt cx="2246186" cy="224430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2A59706-3D5D-4946-9925-E3E44C782338}"/>
                </a:ext>
              </a:extLst>
            </p:cNvPr>
            <p:cNvSpPr/>
            <p:nvPr/>
          </p:nvSpPr>
          <p:spPr>
            <a:xfrm>
              <a:off x="627163" y="5158890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87FB224-DF91-479E-85D3-B614A030EA6E}"/>
                </a:ext>
              </a:extLst>
            </p:cNvPr>
            <p:cNvSpPr/>
            <p:nvPr/>
          </p:nvSpPr>
          <p:spPr>
            <a:xfrm>
              <a:off x="851781" y="5158890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7209211-4745-4424-90A8-50022FE94BA9}"/>
                </a:ext>
              </a:extLst>
            </p:cNvPr>
            <p:cNvSpPr/>
            <p:nvPr/>
          </p:nvSpPr>
          <p:spPr>
            <a:xfrm>
              <a:off x="1076400" y="5158890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E3CC2B9-D55E-4F12-9F80-7D3621122BBD}"/>
                </a:ext>
              </a:extLst>
            </p:cNvPr>
            <p:cNvSpPr/>
            <p:nvPr/>
          </p:nvSpPr>
          <p:spPr>
            <a:xfrm>
              <a:off x="1301019" y="5158890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F56AE8-6673-4334-B5E4-7A5C36475C1F}"/>
                </a:ext>
              </a:extLst>
            </p:cNvPr>
            <p:cNvSpPr/>
            <p:nvPr/>
          </p:nvSpPr>
          <p:spPr>
            <a:xfrm>
              <a:off x="1525638" y="5158890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7B5B434-B546-4E94-BC87-4FF25061A83B}"/>
                </a:ext>
              </a:extLst>
            </p:cNvPr>
            <p:cNvSpPr/>
            <p:nvPr/>
          </p:nvSpPr>
          <p:spPr>
            <a:xfrm>
              <a:off x="1750256" y="5158890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71677ED-99B4-4F95-91C1-B3C59E920B30}"/>
                </a:ext>
              </a:extLst>
            </p:cNvPr>
            <p:cNvSpPr/>
            <p:nvPr/>
          </p:nvSpPr>
          <p:spPr>
            <a:xfrm>
              <a:off x="1974874" y="5158890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DF68196-AEEE-4B2C-BD56-EF14A7E93C65}"/>
                </a:ext>
              </a:extLst>
            </p:cNvPr>
            <p:cNvSpPr/>
            <p:nvPr/>
          </p:nvSpPr>
          <p:spPr>
            <a:xfrm>
              <a:off x="2199493" y="5158890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E8409F-4238-4013-A862-618761C81BD5}"/>
                </a:ext>
              </a:extLst>
            </p:cNvPr>
            <p:cNvSpPr/>
            <p:nvPr/>
          </p:nvSpPr>
          <p:spPr>
            <a:xfrm>
              <a:off x="2424112" y="5158890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75D640E-B9B6-4669-8827-A0325EBFC70E}"/>
                </a:ext>
              </a:extLst>
            </p:cNvPr>
            <p:cNvSpPr/>
            <p:nvPr/>
          </p:nvSpPr>
          <p:spPr>
            <a:xfrm>
              <a:off x="2648731" y="5158890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8B38757-DD03-4111-8130-B0A6A3720B4B}"/>
                </a:ext>
              </a:extLst>
            </p:cNvPr>
            <p:cNvSpPr/>
            <p:nvPr/>
          </p:nvSpPr>
          <p:spPr>
            <a:xfrm>
              <a:off x="627163" y="4934460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0CBEA32-469B-424F-B875-F3F46117D6C1}"/>
                </a:ext>
              </a:extLst>
            </p:cNvPr>
            <p:cNvSpPr/>
            <p:nvPr/>
          </p:nvSpPr>
          <p:spPr>
            <a:xfrm>
              <a:off x="851781" y="4934460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846D88B-7710-47AE-A8CD-E5F61AD9D72B}"/>
                </a:ext>
              </a:extLst>
            </p:cNvPr>
            <p:cNvSpPr/>
            <p:nvPr/>
          </p:nvSpPr>
          <p:spPr>
            <a:xfrm>
              <a:off x="1076400" y="4934460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FE4B71B-8916-49DA-97C9-BD2DBF550709}"/>
                </a:ext>
              </a:extLst>
            </p:cNvPr>
            <p:cNvSpPr/>
            <p:nvPr/>
          </p:nvSpPr>
          <p:spPr>
            <a:xfrm>
              <a:off x="1301019" y="4934460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A9B646B-0D9C-43C5-9C43-E7239DC37754}"/>
                </a:ext>
              </a:extLst>
            </p:cNvPr>
            <p:cNvSpPr/>
            <p:nvPr/>
          </p:nvSpPr>
          <p:spPr>
            <a:xfrm>
              <a:off x="1525638" y="4934460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1C9010C-B5FE-420F-B7B1-0CB098427A3F}"/>
                </a:ext>
              </a:extLst>
            </p:cNvPr>
            <p:cNvSpPr/>
            <p:nvPr/>
          </p:nvSpPr>
          <p:spPr>
            <a:xfrm>
              <a:off x="1750256" y="4934460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9F01C19-D0B4-43A4-A2BB-268B6CA2B32F}"/>
                </a:ext>
              </a:extLst>
            </p:cNvPr>
            <p:cNvSpPr/>
            <p:nvPr/>
          </p:nvSpPr>
          <p:spPr>
            <a:xfrm>
              <a:off x="1974874" y="4934460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1A83EE8-A7F2-4CE7-ABE7-4931F5FFA1DA}"/>
                </a:ext>
              </a:extLst>
            </p:cNvPr>
            <p:cNvSpPr/>
            <p:nvPr/>
          </p:nvSpPr>
          <p:spPr>
            <a:xfrm>
              <a:off x="2199493" y="4934460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2ED3FBB-7ACF-4293-8F81-596DC2D3EC72}"/>
                </a:ext>
              </a:extLst>
            </p:cNvPr>
            <p:cNvSpPr/>
            <p:nvPr/>
          </p:nvSpPr>
          <p:spPr>
            <a:xfrm>
              <a:off x="2424112" y="4934460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F6BFCD9-216E-4783-AD65-2E2866341204}"/>
                </a:ext>
              </a:extLst>
            </p:cNvPr>
            <p:cNvSpPr/>
            <p:nvPr/>
          </p:nvSpPr>
          <p:spPr>
            <a:xfrm>
              <a:off x="2648731" y="4934460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CC48E1E-001B-4E92-B75C-2C051DED07F2}"/>
                </a:ext>
              </a:extLst>
            </p:cNvPr>
            <p:cNvSpPr/>
            <p:nvPr/>
          </p:nvSpPr>
          <p:spPr>
            <a:xfrm>
              <a:off x="627163" y="4710030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34977F5-C8E4-44A8-BC78-13C359602B20}"/>
                </a:ext>
              </a:extLst>
            </p:cNvPr>
            <p:cNvSpPr/>
            <p:nvPr/>
          </p:nvSpPr>
          <p:spPr>
            <a:xfrm>
              <a:off x="851781" y="4710030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83B425B-4867-4C1D-8F27-BF2649FAF5CA}"/>
                </a:ext>
              </a:extLst>
            </p:cNvPr>
            <p:cNvSpPr/>
            <p:nvPr/>
          </p:nvSpPr>
          <p:spPr>
            <a:xfrm>
              <a:off x="1076400" y="4710030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8034B9A-3BF6-472F-A0E8-F25F1483062B}"/>
                </a:ext>
              </a:extLst>
            </p:cNvPr>
            <p:cNvSpPr/>
            <p:nvPr/>
          </p:nvSpPr>
          <p:spPr>
            <a:xfrm>
              <a:off x="1301019" y="4710030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C4E7993-1BDC-4F73-A9E2-79B85E02DACF}"/>
                </a:ext>
              </a:extLst>
            </p:cNvPr>
            <p:cNvSpPr/>
            <p:nvPr/>
          </p:nvSpPr>
          <p:spPr>
            <a:xfrm>
              <a:off x="1525638" y="4710030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6C94729-91D0-4478-A8D5-4852EF81C145}"/>
                </a:ext>
              </a:extLst>
            </p:cNvPr>
            <p:cNvSpPr/>
            <p:nvPr/>
          </p:nvSpPr>
          <p:spPr>
            <a:xfrm>
              <a:off x="1750256" y="4710030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29E6BF9-906A-4F41-B2D5-151DA2213139}"/>
                </a:ext>
              </a:extLst>
            </p:cNvPr>
            <p:cNvSpPr/>
            <p:nvPr/>
          </p:nvSpPr>
          <p:spPr>
            <a:xfrm>
              <a:off x="1974874" y="4710030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CFBC672-64D2-47C4-B59E-29D88D82E6C5}"/>
                </a:ext>
              </a:extLst>
            </p:cNvPr>
            <p:cNvSpPr/>
            <p:nvPr/>
          </p:nvSpPr>
          <p:spPr>
            <a:xfrm>
              <a:off x="2199493" y="4710030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5314B42-82C8-43A6-81D6-06F64F607331}"/>
                </a:ext>
              </a:extLst>
            </p:cNvPr>
            <p:cNvSpPr/>
            <p:nvPr/>
          </p:nvSpPr>
          <p:spPr>
            <a:xfrm>
              <a:off x="2424112" y="4710030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4C9BB4B-6E9B-453F-B7DB-B9EC44E8B2F1}"/>
                </a:ext>
              </a:extLst>
            </p:cNvPr>
            <p:cNvSpPr/>
            <p:nvPr/>
          </p:nvSpPr>
          <p:spPr>
            <a:xfrm>
              <a:off x="2648731" y="4710030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2AE35C4-5A05-41C6-9E37-CD0D69B559BB}"/>
                </a:ext>
              </a:extLst>
            </p:cNvPr>
            <p:cNvSpPr/>
            <p:nvPr/>
          </p:nvSpPr>
          <p:spPr>
            <a:xfrm>
              <a:off x="627163" y="4485599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68EA5E9-5F3C-4B09-8699-9F5B017F49DB}"/>
                </a:ext>
              </a:extLst>
            </p:cNvPr>
            <p:cNvSpPr/>
            <p:nvPr/>
          </p:nvSpPr>
          <p:spPr>
            <a:xfrm>
              <a:off x="851781" y="4485599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E2F38EA-9185-4C1E-8FA9-AFE5A47E8433}"/>
                </a:ext>
              </a:extLst>
            </p:cNvPr>
            <p:cNvSpPr/>
            <p:nvPr/>
          </p:nvSpPr>
          <p:spPr>
            <a:xfrm>
              <a:off x="1076400" y="4485599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F7F908D-AC83-4F20-8856-921E39A49C12}"/>
                </a:ext>
              </a:extLst>
            </p:cNvPr>
            <p:cNvSpPr/>
            <p:nvPr/>
          </p:nvSpPr>
          <p:spPr>
            <a:xfrm>
              <a:off x="1301019" y="4485599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67006CE-C86A-4B42-9374-11827879EFA1}"/>
                </a:ext>
              </a:extLst>
            </p:cNvPr>
            <p:cNvSpPr/>
            <p:nvPr/>
          </p:nvSpPr>
          <p:spPr>
            <a:xfrm>
              <a:off x="1525638" y="4485599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2738B1E8-7756-4104-837D-8CA3471256A3}"/>
                </a:ext>
              </a:extLst>
            </p:cNvPr>
            <p:cNvSpPr/>
            <p:nvPr/>
          </p:nvSpPr>
          <p:spPr>
            <a:xfrm>
              <a:off x="1750256" y="4485599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DC84D5F-6EB5-4AA8-B036-15724FCD0C5A}"/>
                </a:ext>
              </a:extLst>
            </p:cNvPr>
            <p:cNvSpPr/>
            <p:nvPr/>
          </p:nvSpPr>
          <p:spPr>
            <a:xfrm>
              <a:off x="1974874" y="4485599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7B6BA6F-2BBB-47D4-A9B5-44B1D57E9A1B}"/>
                </a:ext>
              </a:extLst>
            </p:cNvPr>
            <p:cNvSpPr/>
            <p:nvPr/>
          </p:nvSpPr>
          <p:spPr>
            <a:xfrm>
              <a:off x="2199493" y="4485599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5B43BE37-3641-4412-86E9-BE6798391EE3}"/>
                </a:ext>
              </a:extLst>
            </p:cNvPr>
            <p:cNvSpPr/>
            <p:nvPr/>
          </p:nvSpPr>
          <p:spPr>
            <a:xfrm>
              <a:off x="2424112" y="4485599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6EA84E8-E646-43E3-8531-FD66AE359F8C}"/>
                </a:ext>
              </a:extLst>
            </p:cNvPr>
            <p:cNvSpPr/>
            <p:nvPr/>
          </p:nvSpPr>
          <p:spPr>
            <a:xfrm>
              <a:off x="2648731" y="4485599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D9E01B00-4033-42BF-976B-23CAB8A24501}"/>
                </a:ext>
              </a:extLst>
            </p:cNvPr>
            <p:cNvSpPr/>
            <p:nvPr/>
          </p:nvSpPr>
          <p:spPr>
            <a:xfrm>
              <a:off x="627163" y="4261169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6B1A965-EFC7-4E4E-A6E7-388C41115268}"/>
                </a:ext>
              </a:extLst>
            </p:cNvPr>
            <p:cNvSpPr/>
            <p:nvPr/>
          </p:nvSpPr>
          <p:spPr>
            <a:xfrm>
              <a:off x="851781" y="4261169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A1C13D7F-121E-4572-8B82-6D36998CFA69}"/>
                </a:ext>
              </a:extLst>
            </p:cNvPr>
            <p:cNvSpPr/>
            <p:nvPr/>
          </p:nvSpPr>
          <p:spPr>
            <a:xfrm>
              <a:off x="1076400" y="4261169"/>
              <a:ext cx="224618" cy="2244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CB36C6D4-0316-4EBB-9D52-A17CF93E054F}"/>
                </a:ext>
              </a:extLst>
            </p:cNvPr>
            <p:cNvSpPr/>
            <p:nvPr/>
          </p:nvSpPr>
          <p:spPr>
            <a:xfrm>
              <a:off x="1301019" y="4261169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C71AC1D1-621F-492D-A80B-BBEA7A82D0C5}"/>
                </a:ext>
              </a:extLst>
            </p:cNvPr>
            <p:cNvSpPr/>
            <p:nvPr/>
          </p:nvSpPr>
          <p:spPr>
            <a:xfrm>
              <a:off x="1525638" y="4261169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045CD63E-CD01-412E-8895-1F80DBDC1A46}"/>
                </a:ext>
              </a:extLst>
            </p:cNvPr>
            <p:cNvSpPr/>
            <p:nvPr/>
          </p:nvSpPr>
          <p:spPr>
            <a:xfrm>
              <a:off x="1750256" y="4261169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7D3B0D1-A1E8-49F8-BC98-ADDE5BCCAE63}"/>
                </a:ext>
              </a:extLst>
            </p:cNvPr>
            <p:cNvSpPr/>
            <p:nvPr/>
          </p:nvSpPr>
          <p:spPr>
            <a:xfrm>
              <a:off x="1974874" y="4261169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F5918E8E-2B0F-467B-9490-0EB3656C335F}"/>
                </a:ext>
              </a:extLst>
            </p:cNvPr>
            <p:cNvSpPr/>
            <p:nvPr/>
          </p:nvSpPr>
          <p:spPr>
            <a:xfrm>
              <a:off x="2199493" y="4261169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AFBD255-7D69-41F1-9751-3862CCA6F53B}"/>
                </a:ext>
              </a:extLst>
            </p:cNvPr>
            <p:cNvSpPr/>
            <p:nvPr/>
          </p:nvSpPr>
          <p:spPr>
            <a:xfrm>
              <a:off x="2424112" y="4261169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E1EF2A4A-365C-43D9-B0D4-3BA6619203B5}"/>
                </a:ext>
              </a:extLst>
            </p:cNvPr>
            <p:cNvSpPr/>
            <p:nvPr/>
          </p:nvSpPr>
          <p:spPr>
            <a:xfrm>
              <a:off x="2648731" y="4261169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AA8FEF4-4785-4817-BD67-49098DB6A2F5}"/>
                </a:ext>
              </a:extLst>
            </p:cNvPr>
            <p:cNvSpPr/>
            <p:nvPr/>
          </p:nvSpPr>
          <p:spPr>
            <a:xfrm>
              <a:off x="627163" y="4036738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C1F09EAC-91AB-4FF5-BBC1-71183525BE10}"/>
                </a:ext>
              </a:extLst>
            </p:cNvPr>
            <p:cNvSpPr/>
            <p:nvPr/>
          </p:nvSpPr>
          <p:spPr>
            <a:xfrm>
              <a:off x="851781" y="4036738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35D48AE6-4070-4FC2-A128-96EC2F886BA5}"/>
                </a:ext>
              </a:extLst>
            </p:cNvPr>
            <p:cNvSpPr/>
            <p:nvPr/>
          </p:nvSpPr>
          <p:spPr>
            <a:xfrm>
              <a:off x="1076400" y="4036738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3BE8DB85-8643-41AA-9708-114C5D0BD6DB}"/>
                </a:ext>
              </a:extLst>
            </p:cNvPr>
            <p:cNvSpPr/>
            <p:nvPr/>
          </p:nvSpPr>
          <p:spPr>
            <a:xfrm>
              <a:off x="1301019" y="4036738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D12ADE93-60EB-4664-995F-F13E704B04EA}"/>
                </a:ext>
              </a:extLst>
            </p:cNvPr>
            <p:cNvSpPr/>
            <p:nvPr/>
          </p:nvSpPr>
          <p:spPr>
            <a:xfrm>
              <a:off x="1525638" y="4036738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A8AFEFA4-5074-49E4-80EA-1FAB731652E4}"/>
                </a:ext>
              </a:extLst>
            </p:cNvPr>
            <p:cNvSpPr/>
            <p:nvPr/>
          </p:nvSpPr>
          <p:spPr>
            <a:xfrm>
              <a:off x="1750256" y="4036738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A6B2FDAD-7F86-416A-9E9E-9132B3A9BC4F}"/>
                </a:ext>
              </a:extLst>
            </p:cNvPr>
            <p:cNvSpPr/>
            <p:nvPr/>
          </p:nvSpPr>
          <p:spPr>
            <a:xfrm>
              <a:off x="1974874" y="4036738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D8CF07A3-4F5A-4228-84A5-7BBDD901180D}"/>
                </a:ext>
              </a:extLst>
            </p:cNvPr>
            <p:cNvSpPr/>
            <p:nvPr/>
          </p:nvSpPr>
          <p:spPr>
            <a:xfrm>
              <a:off x="2199493" y="4036738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ADD91E36-7E05-4FC5-99B2-A537E536C661}"/>
                </a:ext>
              </a:extLst>
            </p:cNvPr>
            <p:cNvSpPr/>
            <p:nvPr/>
          </p:nvSpPr>
          <p:spPr>
            <a:xfrm>
              <a:off x="2424112" y="4036738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C820B67A-8FE0-4B97-A13A-1E6F8194FCC3}"/>
                </a:ext>
              </a:extLst>
            </p:cNvPr>
            <p:cNvSpPr/>
            <p:nvPr/>
          </p:nvSpPr>
          <p:spPr>
            <a:xfrm>
              <a:off x="2648731" y="4036738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D6537124-E61E-4EF3-B49C-40327CC62021}"/>
                </a:ext>
              </a:extLst>
            </p:cNvPr>
            <p:cNvSpPr/>
            <p:nvPr/>
          </p:nvSpPr>
          <p:spPr>
            <a:xfrm>
              <a:off x="627163" y="381230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88C869A0-DA1C-49FC-AAC6-CA756C2FD80C}"/>
                </a:ext>
              </a:extLst>
            </p:cNvPr>
            <p:cNvSpPr/>
            <p:nvPr/>
          </p:nvSpPr>
          <p:spPr>
            <a:xfrm>
              <a:off x="851781" y="381230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9AA3901C-1AC5-4432-A585-AC5673097716}"/>
                </a:ext>
              </a:extLst>
            </p:cNvPr>
            <p:cNvSpPr/>
            <p:nvPr/>
          </p:nvSpPr>
          <p:spPr>
            <a:xfrm>
              <a:off x="1076400" y="381230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3B1DDDE7-7A9E-4667-962E-9E08C482E1AF}"/>
                </a:ext>
              </a:extLst>
            </p:cNvPr>
            <p:cNvSpPr/>
            <p:nvPr/>
          </p:nvSpPr>
          <p:spPr>
            <a:xfrm>
              <a:off x="1301019" y="381230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B664CE93-EB80-4E76-92BF-CE3BB1946C08}"/>
                </a:ext>
              </a:extLst>
            </p:cNvPr>
            <p:cNvSpPr/>
            <p:nvPr/>
          </p:nvSpPr>
          <p:spPr>
            <a:xfrm>
              <a:off x="1525638" y="381230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C1BB0B6A-18BC-4D39-922D-B52714ED6FDE}"/>
                </a:ext>
              </a:extLst>
            </p:cNvPr>
            <p:cNvSpPr/>
            <p:nvPr/>
          </p:nvSpPr>
          <p:spPr>
            <a:xfrm>
              <a:off x="1750256" y="381230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BE143787-BEFA-4F93-A5A9-E4E0F292DB26}"/>
                </a:ext>
              </a:extLst>
            </p:cNvPr>
            <p:cNvSpPr/>
            <p:nvPr/>
          </p:nvSpPr>
          <p:spPr>
            <a:xfrm>
              <a:off x="1974874" y="381230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D4BB808C-F682-4FE8-9F98-3EE37D50C3FE}"/>
                </a:ext>
              </a:extLst>
            </p:cNvPr>
            <p:cNvSpPr/>
            <p:nvPr/>
          </p:nvSpPr>
          <p:spPr>
            <a:xfrm>
              <a:off x="2199493" y="381230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D0386F06-A2A3-46A7-AD23-7E86999B76C2}"/>
                </a:ext>
              </a:extLst>
            </p:cNvPr>
            <p:cNvSpPr/>
            <p:nvPr/>
          </p:nvSpPr>
          <p:spPr>
            <a:xfrm>
              <a:off x="2424112" y="381230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F3398482-1C78-41B2-A46E-7322EF56D556}"/>
                </a:ext>
              </a:extLst>
            </p:cNvPr>
            <p:cNvSpPr/>
            <p:nvPr/>
          </p:nvSpPr>
          <p:spPr>
            <a:xfrm>
              <a:off x="2648731" y="381230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FF22C355-A1CA-470B-A38E-435AFF2DBC8D}"/>
                </a:ext>
              </a:extLst>
            </p:cNvPr>
            <p:cNvSpPr/>
            <p:nvPr/>
          </p:nvSpPr>
          <p:spPr>
            <a:xfrm>
              <a:off x="627163" y="358787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756E79B0-5BF3-4B11-8948-3E7B54FB8FBD}"/>
                </a:ext>
              </a:extLst>
            </p:cNvPr>
            <p:cNvSpPr/>
            <p:nvPr/>
          </p:nvSpPr>
          <p:spPr>
            <a:xfrm>
              <a:off x="851781" y="358787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8624992A-F2BA-4D61-8E41-A6653567CD2F}"/>
                </a:ext>
              </a:extLst>
            </p:cNvPr>
            <p:cNvSpPr/>
            <p:nvPr/>
          </p:nvSpPr>
          <p:spPr>
            <a:xfrm>
              <a:off x="1076400" y="358787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91CC7114-A036-4DE0-B1BC-5DD866D38604}"/>
                </a:ext>
              </a:extLst>
            </p:cNvPr>
            <p:cNvSpPr/>
            <p:nvPr/>
          </p:nvSpPr>
          <p:spPr>
            <a:xfrm>
              <a:off x="1301019" y="358787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F0C783E1-7357-46A7-A4C8-C866F2E1C219}"/>
                </a:ext>
              </a:extLst>
            </p:cNvPr>
            <p:cNvSpPr/>
            <p:nvPr/>
          </p:nvSpPr>
          <p:spPr>
            <a:xfrm>
              <a:off x="1525638" y="358787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3FC41CA9-2D3C-43A5-ADDE-80FE32A837C2}"/>
                </a:ext>
              </a:extLst>
            </p:cNvPr>
            <p:cNvSpPr/>
            <p:nvPr/>
          </p:nvSpPr>
          <p:spPr>
            <a:xfrm>
              <a:off x="1750256" y="358787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88C601C9-502B-4062-BDB5-A72925165132}"/>
                </a:ext>
              </a:extLst>
            </p:cNvPr>
            <p:cNvSpPr/>
            <p:nvPr/>
          </p:nvSpPr>
          <p:spPr>
            <a:xfrm>
              <a:off x="1974874" y="358787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E77250D1-9333-4CE6-A742-40D93A6A8787}"/>
                </a:ext>
              </a:extLst>
            </p:cNvPr>
            <p:cNvSpPr/>
            <p:nvPr/>
          </p:nvSpPr>
          <p:spPr>
            <a:xfrm>
              <a:off x="2199493" y="358787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247F1939-D636-4906-9D02-DF576F38483C}"/>
                </a:ext>
              </a:extLst>
            </p:cNvPr>
            <p:cNvSpPr/>
            <p:nvPr/>
          </p:nvSpPr>
          <p:spPr>
            <a:xfrm>
              <a:off x="2424112" y="358787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08E34DA5-0DFF-47E7-9A93-3DD4CE3363C3}"/>
                </a:ext>
              </a:extLst>
            </p:cNvPr>
            <p:cNvSpPr/>
            <p:nvPr/>
          </p:nvSpPr>
          <p:spPr>
            <a:xfrm>
              <a:off x="2648731" y="358787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A65E0DCF-4EEF-489F-B2AA-58B0E25FFE91}"/>
                </a:ext>
              </a:extLst>
            </p:cNvPr>
            <p:cNvSpPr/>
            <p:nvPr/>
          </p:nvSpPr>
          <p:spPr>
            <a:xfrm>
              <a:off x="627163" y="336344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37A30697-0F2D-46E1-A34C-7D04ED7AFC53}"/>
                </a:ext>
              </a:extLst>
            </p:cNvPr>
            <p:cNvSpPr/>
            <p:nvPr/>
          </p:nvSpPr>
          <p:spPr>
            <a:xfrm>
              <a:off x="851781" y="336344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E4C490E6-B443-496F-A863-4E1147F54B0F}"/>
                </a:ext>
              </a:extLst>
            </p:cNvPr>
            <p:cNvSpPr/>
            <p:nvPr/>
          </p:nvSpPr>
          <p:spPr>
            <a:xfrm>
              <a:off x="1076400" y="336344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279538CC-CFB2-4D3E-8C6B-5D719AC87031}"/>
                </a:ext>
              </a:extLst>
            </p:cNvPr>
            <p:cNvSpPr/>
            <p:nvPr/>
          </p:nvSpPr>
          <p:spPr>
            <a:xfrm>
              <a:off x="1301019" y="336344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5E143818-C4D9-4CF5-9713-7D2FB3B44AC6}"/>
                </a:ext>
              </a:extLst>
            </p:cNvPr>
            <p:cNvSpPr/>
            <p:nvPr/>
          </p:nvSpPr>
          <p:spPr>
            <a:xfrm>
              <a:off x="1525638" y="336344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F54BDC53-F294-478C-8764-A4AE0FD3B256}"/>
                </a:ext>
              </a:extLst>
            </p:cNvPr>
            <p:cNvSpPr/>
            <p:nvPr/>
          </p:nvSpPr>
          <p:spPr>
            <a:xfrm>
              <a:off x="1750256" y="336344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4DEE5072-CD01-47AD-81DD-0B83E068C550}"/>
                </a:ext>
              </a:extLst>
            </p:cNvPr>
            <p:cNvSpPr/>
            <p:nvPr/>
          </p:nvSpPr>
          <p:spPr>
            <a:xfrm>
              <a:off x="1974874" y="336344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6FF7D701-7917-4870-90C9-9FA3386482D8}"/>
                </a:ext>
              </a:extLst>
            </p:cNvPr>
            <p:cNvSpPr/>
            <p:nvPr/>
          </p:nvSpPr>
          <p:spPr>
            <a:xfrm>
              <a:off x="2199493" y="336344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78FAA629-F21A-423E-A3CF-0809F435D9F6}"/>
                </a:ext>
              </a:extLst>
            </p:cNvPr>
            <p:cNvSpPr/>
            <p:nvPr/>
          </p:nvSpPr>
          <p:spPr>
            <a:xfrm>
              <a:off x="2424112" y="336344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5B527D93-CAA1-46AC-ADD3-5431F75836B0}"/>
                </a:ext>
              </a:extLst>
            </p:cNvPr>
            <p:cNvSpPr/>
            <p:nvPr/>
          </p:nvSpPr>
          <p:spPr>
            <a:xfrm>
              <a:off x="2648731" y="336344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1253B5A5-3E0C-4499-91DC-F04C531FBDEA}"/>
                </a:ext>
              </a:extLst>
            </p:cNvPr>
            <p:cNvSpPr/>
            <p:nvPr/>
          </p:nvSpPr>
          <p:spPr>
            <a:xfrm>
              <a:off x="627163" y="3139016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6353036B-8E10-430B-81A6-E5735D4C1955}"/>
                </a:ext>
              </a:extLst>
            </p:cNvPr>
            <p:cNvSpPr/>
            <p:nvPr/>
          </p:nvSpPr>
          <p:spPr>
            <a:xfrm>
              <a:off x="851781" y="3139016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F01090CD-DACE-4F53-B571-07F0F308A85A}"/>
                </a:ext>
              </a:extLst>
            </p:cNvPr>
            <p:cNvSpPr/>
            <p:nvPr/>
          </p:nvSpPr>
          <p:spPr>
            <a:xfrm>
              <a:off x="1076400" y="3139016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DD57BDBB-EBCF-4418-8874-335025FAE6D1}"/>
                </a:ext>
              </a:extLst>
            </p:cNvPr>
            <p:cNvSpPr/>
            <p:nvPr/>
          </p:nvSpPr>
          <p:spPr>
            <a:xfrm>
              <a:off x="1301019" y="3139016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2B0799D9-8445-4BB3-ADAF-52676EF6CEF5}"/>
                </a:ext>
              </a:extLst>
            </p:cNvPr>
            <p:cNvSpPr/>
            <p:nvPr/>
          </p:nvSpPr>
          <p:spPr>
            <a:xfrm>
              <a:off x="1525638" y="3139016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0607D551-3D20-4034-A039-1458A7258C83}"/>
                </a:ext>
              </a:extLst>
            </p:cNvPr>
            <p:cNvSpPr/>
            <p:nvPr/>
          </p:nvSpPr>
          <p:spPr>
            <a:xfrm>
              <a:off x="1750256" y="3139016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E98AA313-A807-4C24-848B-947983D3D05C}"/>
                </a:ext>
              </a:extLst>
            </p:cNvPr>
            <p:cNvSpPr/>
            <p:nvPr/>
          </p:nvSpPr>
          <p:spPr>
            <a:xfrm>
              <a:off x="1974874" y="3139016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917AEA1D-3CFA-4520-A395-A1C7EDD37608}"/>
                </a:ext>
              </a:extLst>
            </p:cNvPr>
            <p:cNvSpPr/>
            <p:nvPr/>
          </p:nvSpPr>
          <p:spPr>
            <a:xfrm>
              <a:off x="2199493" y="3139016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4D49F3A5-2A22-4581-8E67-AABA399EE9DE}"/>
                </a:ext>
              </a:extLst>
            </p:cNvPr>
            <p:cNvSpPr/>
            <p:nvPr/>
          </p:nvSpPr>
          <p:spPr>
            <a:xfrm>
              <a:off x="2424112" y="3139016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029FB864-CBF2-40E7-B272-602D9576A80A}"/>
                </a:ext>
              </a:extLst>
            </p:cNvPr>
            <p:cNvSpPr/>
            <p:nvPr/>
          </p:nvSpPr>
          <p:spPr>
            <a:xfrm>
              <a:off x="2648731" y="3139016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CB52F7A-8566-4D88-8AB0-EBAFD544DF38}"/>
              </a:ext>
            </a:extLst>
          </p:cNvPr>
          <p:cNvGrpSpPr/>
          <p:nvPr/>
        </p:nvGrpSpPr>
        <p:grpSpPr>
          <a:xfrm>
            <a:off x="3448164" y="3134253"/>
            <a:ext cx="2246186" cy="2244305"/>
            <a:chOff x="3448164" y="3134253"/>
            <a:chExt cx="2246186" cy="2244305"/>
          </a:xfrm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0F627C33-AC78-4E07-922D-25CA8FDC9684}"/>
                </a:ext>
              </a:extLst>
            </p:cNvPr>
            <p:cNvSpPr/>
            <p:nvPr/>
          </p:nvSpPr>
          <p:spPr>
            <a:xfrm>
              <a:off x="3448164" y="5154127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D565FA04-D14E-48BB-9465-291846BDBA60}"/>
                </a:ext>
              </a:extLst>
            </p:cNvPr>
            <p:cNvSpPr/>
            <p:nvPr/>
          </p:nvSpPr>
          <p:spPr>
            <a:xfrm>
              <a:off x="3672782" y="5154127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95374D1B-1CEB-431A-9F06-E0FB1D3127E8}"/>
                </a:ext>
              </a:extLst>
            </p:cNvPr>
            <p:cNvSpPr/>
            <p:nvPr/>
          </p:nvSpPr>
          <p:spPr>
            <a:xfrm>
              <a:off x="3897401" y="5154127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0DE070B0-CCE8-47F4-AF05-C97C1C58571E}"/>
                </a:ext>
              </a:extLst>
            </p:cNvPr>
            <p:cNvSpPr/>
            <p:nvPr/>
          </p:nvSpPr>
          <p:spPr>
            <a:xfrm>
              <a:off x="4122020" y="5154127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B3D21890-53A7-4883-9350-7DB8F33550A6}"/>
                </a:ext>
              </a:extLst>
            </p:cNvPr>
            <p:cNvSpPr/>
            <p:nvPr/>
          </p:nvSpPr>
          <p:spPr>
            <a:xfrm>
              <a:off x="4346639" y="5154127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30D67C6B-BD2A-43A4-8493-D3ADE2971320}"/>
                </a:ext>
              </a:extLst>
            </p:cNvPr>
            <p:cNvSpPr/>
            <p:nvPr/>
          </p:nvSpPr>
          <p:spPr>
            <a:xfrm>
              <a:off x="4571257" y="5154127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628ED17B-D186-45AA-A1C8-867B1ECD1F8C}"/>
                </a:ext>
              </a:extLst>
            </p:cNvPr>
            <p:cNvSpPr/>
            <p:nvPr/>
          </p:nvSpPr>
          <p:spPr>
            <a:xfrm>
              <a:off x="4795875" y="5154127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2FF3739A-74A8-42D1-BDF3-2E4668E919E4}"/>
                </a:ext>
              </a:extLst>
            </p:cNvPr>
            <p:cNvSpPr/>
            <p:nvPr/>
          </p:nvSpPr>
          <p:spPr>
            <a:xfrm>
              <a:off x="5020494" y="5154127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F9B2D08F-0EFF-4262-9D4D-829A73D2F205}"/>
                </a:ext>
              </a:extLst>
            </p:cNvPr>
            <p:cNvSpPr/>
            <p:nvPr/>
          </p:nvSpPr>
          <p:spPr>
            <a:xfrm>
              <a:off x="5245113" y="5154127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71394586-B6D0-4D99-B4E2-72E1A94B8FD8}"/>
                </a:ext>
              </a:extLst>
            </p:cNvPr>
            <p:cNvSpPr/>
            <p:nvPr/>
          </p:nvSpPr>
          <p:spPr>
            <a:xfrm>
              <a:off x="5469732" y="5154127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0ED1BDB8-5E5C-4CF4-A42F-CABE47CAC581}"/>
                </a:ext>
              </a:extLst>
            </p:cNvPr>
            <p:cNvSpPr/>
            <p:nvPr/>
          </p:nvSpPr>
          <p:spPr>
            <a:xfrm>
              <a:off x="3448164" y="4929697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4ADE5CF6-87AB-4169-A39C-E025DE6931B6}"/>
                </a:ext>
              </a:extLst>
            </p:cNvPr>
            <p:cNvSpPr/>
            <p:nvPr/>
          </p:nvSpPr>
          <p:spPr>
            <a:xfrm>
              <a:off x="3672782" y="4929697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A1754084-D6A8-4C18-8AC1-AFD8722C05B0}"/>
                </a:ext>
              </a:extLst>
            </p:cNvPr>
            <p:cNvSpPr/>
            <p:nvPr/>
          </p:nvSpPr>
          <p:spPr>
            <a:xfrm>
              <a:off x="3897401" y="4929697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BE4D6356-EB3A-462F-8443-C08DECBF83E2}"/>
                </a:ext>
              </a:extLst>
            </p:cNvPr>
            <p:cNvSpPr/>
            <p:nvPr/>
          </p:nvSpPr>
          <p:spPr>
            <a:xfrm>
              <a:off x="4122020" y="4929697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0E2B7017-E56B-4D56-8713-982701B42849}"/>
                </a:ext>
              </a:extLst>
            </p:cNvPr>
            <p:cNvSpPr/>
            <p:nvPr/>
          </p:nvSpPr>
          <p:spPr>
            <a:xfrm>
              <a:off x="4346639" y="4929697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8485A926-B9E1-475D-B544-E2521D2DE93A}"/>
                </a:ext>
              </a:extLst>
            </p:cNvPr>
            <p:cNvSpPr/>
            <p:nvPr/>
          </p:nvSpPr>
          <p:spPr>
            <a:xfrm>
              <a:off x="4571257" y="4929697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BDC73BB6-545B-4CCB-BDAE-57DE7EE3D87E}"/>
                </a:ext>
              </a:extLst>
            </p:cNvPr>
            <p:cNvSpPr/>
            <p:nvPr/>
          </p:nvSpPr>
          <p:spPr>
            <a:xfrm>
              <a:off x="4795875" y="4929697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7BE6F5F9-7352-4C6A-9253-5DCA893D57CE}"/>
                </a:ext>
              </a:extLst>
            </p:cNvPr>
            <p:cNvSpPr/>
            <p:nvPr/>
          </p:nvSpPr>
          <p:spPr>
            <a:xfrm>
              <a:off x="5020494" y="4929697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385D3590-3FCF-4197-86BF-3A41A281C927}"/>
                </a:ext>
              </a:extLst>
            </p:cNvPr>
            <p:cNvSpPr/>
            <p:nvPr/>
          </p:nvSpPr>
          <p:spPr>
            <a:xfrm>
              <a:off x="5245113" y="4929697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296EDDE3-8AD4-44A5-8AED-DE29F8D94555}"/>
                </a:ext>
              </a:extLst>
            </p:cNvPr>
            <p:cNvSpPr/>
            <p:nvPr/>
          </p:nvSpPr>
          <p:spPr>
            <a:xfrm>
              <a:off x="5469732" y="4929697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CF8E0CD0-AE69-424B-9C91-DCA6759B64DB}"/>
                </a:ext>
              </a:extLst>
            </p:cNvPr>
            <p:cNvSpPr/>
            <p:nvPr/>
          </p:nvSpPr>
          <p:spPr>
            <a:xfrm>
              <a:off x="3448164" y="4705267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883860D2-54AE-43AD-8168-A11F4D0109E3}"/>
                </a:ext>
              </a:extLst>
            </p:cNvPr>
            <p:cNvSpPr/>
            <p:nvPr/>
          </p:nvSpPr>
          <p:spPr>
            <a:xfrm>
              <a:off x="3672782" y="4705267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255FF71C-6F9A-4D3C-BB7A-2028D265076D}"/>
                </a:ext>
              </a:extLst>
            </p:cNvPr>
            <p:cNvSpPr/>
            <p:nvPr/>
          </p:nvSpPr>
          <p:spPr>
            <a:xfrm>
              <a:off x="3897401" y="4705267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0F579C7C-CCBF-42FA-A4A9-96ACB67005CC}"/>
                </a:ext>
              </a:extLst>
            </p:cNvPr>
            <p:cNvSpPr/>
            <p:nvPr/>
          </p:nvSpPr>
          <p:spPr>
            <a:xfrm>
              <a:off x="4122020" y="4705267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69766FF2-5342-4E95-87BF-BCF0935CBF43}"/>
                </a:ext>
              </a:extLst>
            </p:cNvPr>
            <p:cNvSpPr/>
            <p:nvPr/>
          </p:nvSpPr>
          <p:spPr>
            <a:xfrm>
              <a:off x="4346639" y="4705267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AD60A27B-1704-4B93-A5BA-E0754FB02B06}"/>
                </a:ext>
              </a:extLst>
            </p:cNvPr>
            <p:cNvSpPr/>
            <p:nvPr/>
          </p:nvSpPr>
          <p:spPr>
            <a:xfrm>
              <a:off x="4571257" y="4705267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0A31A028-1D8A-43FE-92FC-D667AED1C55D}"/>
                </a:ext>
              </a:extLst>
            </p:cNvPr>
            <p:cNvSpPr/>
            <p:nvPr/>
          </p:nvSpPr>
          <p:spPr>
            <a:xfrm>
              <a:off x="4795875" y="4705267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0FE115D3-A9D9-422D-AC4E-04356A51FB59}"/>
                </a:ext>
              </a:extLst>
            </p:cNvPr>
            <p:cNvSpPr/>
            <p:nvPr/>
          </p:nvSpPr>
          <p:spPr>
            <a:xfrm>
              <a:off x="5020494" y="4705267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DC450807-975E-4D72-9E04-85EF9AE73C3C}"/>
                </a:ext>
              </a:extLst>
            </p:cNvPr>
            <p:cNvSpPr/>
            <p:nvPr/>
          </p:nvSpPr>
          <p:spPr>
            <a:xfrm>
              <a:off x="5245113" y="4705267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E051B419-8E5F-4BA1-841F-8C9BD8D72858}"/>
                </a:ext>
              </a:extLst>
            </p:cNvPr>
            <p:cNvSpPr/>
            <p:nvPr/>
          </p:nvSpPr>
          <p:spPr>
            <a:xfrm>
              <a:off x="5469732" y="4705267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47EA2401-6306-4DC8-9650-D013AE64CD1E}"/>
                </a:ext>
              </a:extLst>
            </p:cNvPr>
            <p:cNvSpPr/>
            <p:nvPr/>
          </p:nvSpPr>
          <p:spPr>
            <a:xfrm>
              <a:off x="3448164" y="4480836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10FFBA55-7226-4DE2-B676-10A48F6F7901}"/>
                </a:ext>
              </a:extLst>
            </p:cNvPr>
            <p:cNvSpPr/>
            <p:nvPr/>
          </p:nvSpPr>
          <p:spPr>
            <a:xfrm>
              <a:off x="3672782" y="4480836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E85B123D-1034-4720-A427-23CB8C272C03}"/>
                </a:ext>
              </a:extLst>
            </p:cNvPr>
            <p:cNvSpPr/>
            <p:nvPr/>
          </p:nvSpPr>
          <p:spPr>
            <a:xfrm>
              <a:off x="3897401" y="4480836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8ED8BEA8-06FC-4BA2-B9C1-21952EE27E60}"/>
                </a:ext>
              </a:extLst>
            </p:cNvPr>
            <p:cNvSpPr/>
            <p:nvPr/>
          </p:nvSpPr>
          <p:spPr>
            <a:xfrm>
              <a:off x="4122020" y="4480836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2C01C3C3-6C82-4418-B2FF-CA91AA1BD641}"/>
                </a:ext>
              </a:extLst>
            </p:cNvPr>
            <p:cNvSpPr/>
            <p:nvPr/>
          </p:nvSpPr>
          <p:spPr>
            <a:xfrm>
              <a:off x="4346639" y="4480836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399F5F58-5C03-45F4-A729-85A833513AA6}"/>
                </a:ext>
              </a:extLst>
            </p:cNvPr>
            <p:cNvSpPr/>
            <p:nvPr/>
          </p:nvSpPr>
          <p:spPr>
            <a:xfrm>
              <a:off x="4571257" y="4480836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E80C2374-9869-4CA6-9C77-82E3AAE0D17D}"/>
                </a:ext>
              </a:extLst>
            </p:cNvPr>
            <p:cNvSpPr/>
            <p:nvPr/>
          </p:nvSpPr>
          <p:spPr>
            <a:xfrm>
              <a:off x="4795875" y="4480836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8B58B194-64F1-439B-A41B-4BA4D2AAE37A}"/>
                </a:ext>
              </a:extLst>
            </p:cNvPr>
            <p:cNvSpPr/>
            <p:nvPr/>
          </p:nvSpPr>
          <p:spPr>
            <a:xfrm>
              <a:off x="5020494" y="4480836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95E18472-B4C2-425B-9B4F-166ED61E7142}"/>
                </a:ext>
              </a:extLst>
            </p:cNvPr>
            <p:cNvSpPr/>
            <p:nvPr/>
          </p:nvSpPr>
          <p:spPr>
            <a:xfrm>
              <a:off x="5245113" y="4480836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84F68443-EB11-4426-8ECC-3A14E04BB3D0}"/>
                </a:ext>
              </a:extLst>
            </p:cNvPr>
            <p:cNvSpPr/>
            <p:nvPr/>
          </p:nvSpPr>
          <p:spPr>
            <a:xfrm>
              <a:off x="5469732" y="4480836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992AF040-BA39-46BE-9271-7F364A5B248E}"/>
                </a:ext>
              </a:extLst>
            </p:cNvPr>
            <p:cNvSpPr/>
            <p:nvPr/>
          </p:nvSpPr>
          <p:spPr>
            <a:xfrm>
              <a:off x="3448164" y="4256406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F116258B-33F1-4A12-ADAF-2A89A3671C30}"/>
                </a:ext>
              </a:extLst>
            </p:cNvPr>
            <p:cNvSpPr/>
            <p:nvPr/>
          </p:nvSpPr>
          <p:spPr>
            <a:xfrm>
              <a:off x="3672782" y="4256406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ADA007E6-F948-43B3-A2E8-FD4430863EBD}"/>
                </a:ext>
              </a:extLst>
            </p:cNvPr>
            <p:cNvSpPr/>
            <p:nvPr/>
          </p:nvSpPr>
          <p:spPr>
            <a:xfrm>
              <a:off x="3897401" y="4256406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A9371A00-92AA-4F72-96FE-15A8DF704D02}"/>
                </a:ext>
              </a:extLst>
            </p:cNvPr>
            <p:cNvSpPr/>
            <p:nvPr/>
          </p:nvSpPr>
          <p:spPr>
            <a:xfrm>
              <a:off x="4122020" y="4256406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7B8938AA-217F-42A2-BBA9-7CEAD370A086}"/>
                </a:ext>
              </a:extLst>
            </p:cNvPr>
            <p:cNvSpPr/>
            <p:nvPr/>
          </p:nvSpPr>
          <p:spPr>
            <a:xfrm>
              <a:off x="4346639" y="4256406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4759C7B6-BC6C-47FA-AE0D-373C2B6319D0}"/>
                </a:ext>
              </a:extLst>
            </p:cNvPr>
            <p:cNvSpPr/>
            <p:nvPr/>
          </p:nvSpPr>
          <p:spPr>
            <a:xfrm>
              <a:off x="4571257" y="4256406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A83A8511-5194-4FAD-884C-E8D919967D86}"/>
                </a:ext>
              </a:extLst>
            </p:cNvPr>
            <p:cNvSpPr/>
            <p:nvPr/>
          </p:nvSpPr>
          <p:spPr>
            <a:xfrm>
              <a:off x="4795875" y="4256406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5736B345-BE35-45E5-9035-4C101FCF8BFE}"/>
                </a:ext>
              </a:extLst>
            </p:cNvPr>
            <p:cNvSpPr/>
            <p:nvPr/>
          </p:nvSpPr>
          <p:spPr>
            <a:xfrm>
              <a:off x="5020494" y="4256406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4A59162B-D220-4344-940F-57D8703EB8F2}"/>
                </a:ext>
              </a:extLst>
            </p:cNvPr>
            <p:cNvSpPr/>
            <p:nvPr/>
          </p:nvSpPr>
          <p:spPr>
            <a:xfrm>
              <a:off x="5245113" y="4256406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04504882-83C4-4D5E-B5F0-011376D240F2}"/>
                </a:ext>
              </a:extLst>
            </p:cNvPr>
            <p:cNvSpPr/>
            <p:nvPr/>
          </p:nvSpPr>
          <p:spPr>
            <a:xfrm>
              <a:off x="5469732" y="4256406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A10BB3B8-ABE2-4419-BAD9-2CCA1DC3D007}"/>
                </a:ext>
              </a:extLst>
            </p:cNvPr>
            <p:cNvSpPr/>
            <p:nvPr/>
          </p:nvSpPr>
          <p:spPr>
            <a:xfrm>
              <a:off x="3448164" y="4031975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9A363EB2-79BE-4F59-90F9-30ED6FEEBCDE}"/>
                </a:ext>
              </a:extLst>
            </p:cNvPr>
            <p:cNvSpPr/>
            <p:nvPr/>
          </p:nvSpPr>
          <p:spPr>
            <a:xfrm>
              <a:off x="3672782" y="4031975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11B2D2E3-9842-42D2-A555-24E86B0E8A0D}"/>
                </a:ext>
              </a:extLst>
            </p:cNvPr>
            <p:cNvSpPr/>
            <p:nvPr/>
          </p:nvSpPr>
          <p:spPr>
            <a:xfrm>
              <a:off x="3897401" y="4031975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F523A310-AA52-4C3B-B4D7-09F18DFD7D97}"/>
                </a:ext>
              </a:extLst>
            </p:cNvPr>
            <p:cNvSpPr/>
            <p:nvPr/>
          </p:nvSpPr>
          <p:spPr>
            <a:xfrm>
              <a:off x="4122020" y="4031975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42FF0A8C-F047-4E6E-B404-762366651E5A}"/>
                </a:ext>
              </a:extLst>
            </p:cNvPr>
            <p:cNvSpPr/>
            <p:nvPr/>
          </p:nvSpPr>
          <p:spPr>
            <a:xfrm>
              <a:off x="4346639" y="4031975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413707DA-53D8-47C7-9AD7-C7DA676F7666}"/>
                </a:ext>
              </a:extLst>
            </p:cNvPr>
            <p:cNvSpPr/>
            <p:nvPr/>
          </p:nvSpPr>
          <p:spPr>
            <a:xfrm>
              <a:off x="4571257" y="4031975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1A91BD1C-1B20-4363-A571-4CB8A34D4145}"/>
                </a:ext>
              </a:extLst>
            </p:cNvPr>
            <p:cNvSpPr/>
            <p:nvPr/>
          </p:nvSpPr>
          <p:spPr>
            <a:xfrm>
              <a:off x="4795875" y="4031975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421670D2-A5F2-4F26-AC51-E34BA55F09CC}"/>
                </a:ext>
              </a:extLst>
            </p:cNvPr>
            <p:cNvSpPr/>
            <p:nvPr/>
          </p:nvSpPr>
          <p:spPr>
            <a:xfrm>
              <a:off x="5020494" y="4031975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FA24FED7-B479-4A95-962E-E16E2BBADC3B}"/>
                </a:ext>
              </a:extLst>
            </p:cNvPr>
            <p:cNvSpPr/>
            <p:nvPr/>
          </p:nvSpPr>
          <p:spPr>
            <a:xfrm>
              <a:off x="5245113" y="4031975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1FB9F5ED-56E5-49E6-AA11-A2316149F23B}"/>
                </a:ext>
              </a:extLst>
            </p:cNvPr>
            <p:cNvSpPr/>
            <p:nvPr/>
          </p:nvSpPr>
          <p:spPr>
            <a:xfrm>
              <a:off x="5469732" y="4031975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1235CBF8-A9F5-4CBF-9D0A-75FB3801C2D5}"/>
                </a:ext>
              </a:extLst>
            </p:cNvPr>
            <p:cNvSpPr/>
            <p:nvPr/>
          </p:nvSpPr>
          <p:spPr>
            <a:xfrm>
              <a:off x="3448164" y="3807544"/>
              <a:ext cx="224618" cy="224431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D9E3FA31-B39F-4DB6-AA72-0CE1A053FB8F}"/>
                </a:ext>
              </a:extLst>
            </p:cNvPr>
            <p:cNvSpPr/>
            <p:nvPr/>
          </p:nvSpPr>
          <p:spPr>
            <a:xfrm>
              <a:off x="3672782" y="3807544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5E96B61A-304B-4904-A36C-5F13840FACEA}"/>
                </a:ext>
              </a:extLst>
            </p:cNvPr>
            <p:cNvSpPr/>
            <p:nvPr/>
          </p:nvSpPr>
          <p:spPr>
            <a:xfrm>
              <a:off x="3897401" y="3807544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BF52E342-CE89-4037-B6DE-6594CF4BF2A4}"/>
                </a:ext>
              </a:extLst>
            </p:cNvPr>
            <p:cNvSpPr/>
            <p:nvPr/>
          </p:nvSpPr>
          <p:spPr>
            <a:xfrm>
              <a:off x="4122020" y="3807544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355032F4-FE13-4A34-BE81-E12D891534DD}"/>
                </a:ext>
              </a:extLst>
            </p:cNvPr>
            <p:cNvSpPr/>
            <p:nvPr/>
          </p:nvSpPr>
          <p:spPr>
            <a:xfrm>
              <a:off x="4346639" y="3807544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52CF282D-B5D3-4CEB-91FB-62AFBBC18E4D}"/>
                </a:ext>
              </a:extLst>
            </p:cNvPr>
            <p:cNvSpPr/>
            <p:nvPr/>
          </p:nvSpPr>
          <p:spPr>
            <a:xfrm>
              <a:off x="4571257" y="3807544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C6666714-CE72-46C8-B0D3-7DF504338DFB}"/>
                </a:ext>
              </a:extLst>
            </p:cNvPr>
            <p:cNvSpPr/>
            <p:nvPr/>
          </p:nvSpPr>
          <p:spPr>
            <a:xfrm>
              <a:off x="4795875" y="3807544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B8C0FC3E-092C-4EF1-8846-38D9E6E52920}"/>
                </a:ext>
              </a:extLst>
            </p:cNvPr>
            <p:cNvSpPr/>
            <p:nvPr/>
          </p:nvSpPr>
          <p:spPr>
            <a:xfrm>
              <a:off x="5020494" y="3807544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BEE2C9E9-2AA6-44DB-AA08-446C7A6F6A2D}"/>
                </a:ext>
              </a:extLst>
            </p:cNvPr>
            <p:cNvSpPr/>
            <p:nvPr/>
          </p:nvSpPr>
          <p:spPr>
            <a:xfrm>
              <a:off x="5245113" y="3807544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D4E62AEF-EFE9-4F4E-B7A4-017132F4077C}"/>
                </a:ext>
              </a:extLst>
            </p:cNvPr>
            <p:cNvSpPr/>
            <p:nvPr/>
          </p:nvSpPr>
          <p:spPr>
            <a:xfrm>
              <a:off x="5469732" y="3807544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3A3D3C84-4431-411B-8EB3-DFBD38D53621}"/>
                </a:ext>
              </a:extLst>
            </p:cNvPr>
            <p:cNvSpPr/>
            <p:nvPr/>
          </p:nvSpPr>
          <p:spPr>
            <a:xfrm>
              <a:off x="3448164" y="3583114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C8CCB4CD-3F79-400F-9902-14049816A08A}"/>
                </a:ext>
              </a:extLst>
            </p:cNvPr>
            <p:cNvSpPr/>
            <p:nvPr/>
          </p:nvSpPr>
          <p:spPr>
            <a:xfrm>
              <a:off x="3672782" y="3583114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24CDEC31-E35B-4F51-B998-45EEB868D98E}"/>
                </a:ext>
              </a:extLst>
            </p:cNvPr>
            <p:cNvSpPr/>
            <p:nvPr/>
          </p:nvSpPr>
          <p:spPr>
            <a:xfrm>
              <a:off x="3897401" y="3583114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E15F190F-AB48-4835-8EC5-ABF39D221E54}"/>
                </a:ext>
              </a:extLst>
            </p:cNvPr>
            <p:cNvSpPr/>
            <p:nvPr/>
          </p:nvSpPr>
          <p:spPr>
            <a:xfrm>
              <a:off x="4122020" y="3583114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6D4D8454-435D-4D15-A941-E8D12B9CC3A3}"/>
                </a:ext>
              </a:extLst>
            </p:cNvPr>
            <p:cNvSpPr/>
            <p:nvPr/>
          </p:nvSpPr>
          <p:spPr>
            <a:xfrm>
              <a:off x="4346639" y="3583114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2C50F700-8B14-4429-95B1-6D06229800AE}"/>
                </a:ext>
              </a:extLst>
            </p:cNvPr>
            <p:cNvSpPr/>
            <p:nvPr/>
          </p:nvSpPr>
          <p:spPr>
            <a:xfrm>
              <a:off x="4571257" y="3583114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0963D351-9D44-4B51-9675-9308ED06BD10}"/>
                </a:ext>
              </a:extLst>
            </p:cNvPr>
            <p:cNvSpPr/>
            <p:nvPr/>
          </p:nvSpPr>
          <p:spPr>
            <a:xfrm>
              <a:off x="4795875" y="3583114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1BE2BC31-C546-40BD-AF89-84EDE81B98AB}"/>
                </a:ext>
              </a:extLst>
            </p:cNvPr>
            <p:cNvSpPr/>
            <p:nvPr/>
          </p:nvSpPr>
          <p:spPr>
            <a:xfrm>
              <a:off x="5020494" y="3583114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AE0A7806-C6DB-43F5-8015-FF4330CF2985}"/>
                </a:ext>
              </a:extLst>
            </p:cNvPr>
            <p:cNvSpPr/>
            <p:nvPr/>
          </p:nvSpPr>
          <p:spPr>
            <a:xfrm>
              <a:off x="5245113" y="3583114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8F36BB02-8678-4089-B210-6895D48F9B01}"/>
                </a:ext>
              </a:extLst>
            </p:cNvPr>
            <p:cNvSpPr/>
            <p:nvPr/>
          </p:nvSpPr>
          <p:spPr>
            <a:xfrm>
              <a:off x="5469732" y="3583114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AD6AAEBF-FE4D-4DF4-81D9-AE84992383FB}"/>
                </a:ext>
              </a:extLst>
            </p:cNvPr>
            <p:cNvSpPr/>
            <p:nvPr/>
          </p:nvSpPr>
          <p:spPr>
            <a:xfrm>
              <a:off x="3448164" y="3358684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37E17968-740F-4487-B890-19C7BB4ED631}"/>
                </a:ext>
              </a:extLst>
            </p:cNvPr>
            <p:cNvSpPr/>
            <p:nvPr/>
          </p:nvSpPr>
          <p:spPr>
            <a:xfrm>
              <a:off x="3672782" y="3358684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A61ED3DD-2B89-406F-9C80-F8DD5B7D82D4}"/>
                </a:ext>
              </a:extLst>
            </p:cNvPr>
            <p:cNvSpPr/>
            <p:nvPr/>
          </p:nvSpPr>
          <p:spPr>
            <a:xfrm>
              <a:off x="3897401" y="3358684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64A65874-2687-4F6B-A044-77EC508180D0}"/>
                </a:ext>
              </a:extLst>
            </p:cNvPr>
            <p:cNvSpPr/>
            <p:nvPr/>
          </p:nvSpPr>
          <p:spPr>
            <a:xfrm>
              <a:off x="4122020" y="3358684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87313DE7-6112-4546-ABE4-A59898B1D567}"/>
                </a:ext>
              </a:extLst>
            </p:cNvPr>
            <p:cNvSpPr/>
            <p:nvPr/>
          </p:nvSpPr>
          <p:spPr>
            <a:xfrm>
              <a:off x="4346639" y="3358684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E444D041-3B19-47E6-9455-5A8E8B06CA48}"/>
                </a:ext>
              </a:extLst>
            </p:cNvPr>
            <p:cNvSpPr/>
            <p:nvPr/>
          </p:nvSpPr>
          <p:spPr>
            <a:xfrm>
              <a:off x="4571257" y="3358684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642EDDA0-3D80-4A36-A917-DD092A617484}"/>
                </a:ext>
              </a:extLst>
            </p:cNvPr>
            <p:cNvSpPr/>
            <p:nvPr/>
          </p:nvSpPr>
          <p:spPr>
            <a:xfrm>
              <a:off x="4795875" y="3358684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F3A497B0-EEBB-4A6C-AF59-13B1F44D5A6D}"/>
                </a:ext>
              </a:extLst>
            </p:cNvPr>
            <p:cNvSpPr/>
            <p:nvPr/>
          </p:nvSpPr>
          <p:spPr>
            <a:xfrm>
              <a:off x="5020494" y="3358684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C9134F84-48A6-434E-B59D-22F341E03DF4}"/>
                </a:ext>
              </a:extLst>
            </p:cNvPr>
            <p:cNvSpPr/>
            <p:nvPr/>
          </p:nvSpPr>
          <p:spPr>
            <a:xfrm>
              <a:off x="5245113" y="3358684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2C9C312B-E2F7-4A14-8A17-73EEDF6A254E}"/>
                </a:ext>
              </a:extLst>
            </p:cNvPr>
            <p:cNvSpPr/>
            <p:nvPr/>
          </p:nvSpPr>
          <p:spPr>
            <a:xfrm>
              <a:off x="5469732" y="3358684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E1DF3A9E-0ECA-4C56-AC56-E949CC418F64}"/>
                </a:ext>
              </a:extLst>
            </p:cNvPr>
            <p:cNvSpPr/>
            <p:nvPr/>
          </p:nvSpPr>
          <p:spPr>
            <a:xfrm>
              <a:off x="3448164" y="3134253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83960319-04D2-4E6F-B51A-B2FD8A044FE1}"/>
                </a:ext>
              </a:extLst>
            </p:cNvPr>
            <p:cNvSpPr/>
            <p:nvPr/>
          </p:nvSpPr>
          <p:spPr>
            <a:xfrm>
              <a:off x="3672782" y="3134253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C8C42871-42A9-4AEB-A850-4C5C9F40DA33}"/>
                </a:ext>
              </a:extLst>
            </p:cNvPr>
            <p:cNvSpPr/>
            <p:nvPr/>
          </p:nvSpPr>
          <p:spPr>
            <a:xfrm>
              <a:off x="3897401" y="3134253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4EBEB9EB-142D-4635-AB22-A244589414AE}"/>
                </a:ext>
              </a:extLst>
            </p:cNvPr>
            <p:cNvSpPr/>
            <p:nvPr/>
          </p:nvSpPr>
          <p:spPr>
            <a:xfrm>
              <a:off x="4122020" y="3134253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928D78C8-C72E-4C59-8692-546D4885C57C}"/>
                </a:ext>
              </a:extLst>
            </p:cNvPr>
            <p:cNvSpPr/>
            <p:nvPr/>
          </p:nvSpPr>
          <p:spPr>
            <a:xfrm>
              <a:off x="4346639" y="3134253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36985C05-13A3-4A1C-B46F-F4AF5A9DD3E1}"/>
                </a:ext>
              </a:extLst>
            </p:cNvPr>
            <p:cNvSpPr/>
            <p:nvPr/>
          </p:nvSpPr>
          <p:spPr>
            <a:xfrm>
              <a:off x="4571257" y="3134253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CF9AB00E-6A2C-4830-8912-B1D2B053990B}"/>
                </a:ext>
              </a:extLst>
            </p:cNvPr>
            <p:cNvSpPr/>
            <p:nvPr/>
          </p:nvSpPr>
          <p:spPr>
            <a:xfrm>
              <a:off x="4795875" y="3134253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20FAA29A-79D9-497D-8171-06FF1DFC6E0C}"/>
                </a:ext>
              </a:extLst>
            </p:cNvPr>
            <p:cNvSpPr/>
            <p:nvPr/>
          </p:nvSpPr>
          <p:spPr>
            <a:xfrm>
              <a:off x="5020494" y="3134253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BA99B9B9-45DE-4D2E-A109-589C16B536F3}"/>
                </a:ext>
              </a:extLst>
            </p:cNvPr>
            <p:cNvSpPr/>
            <p:nvPr/>
          </p:nvSpPr>
          <p:spPr>
            <a:xfrm>
              <a:off x="5245113" y="3134253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6A0D1861-8F04-4D5F-BBCD-5FA972EE0632}"/>
                </a:ext>
              </a:extLst>
            </p:cNvPr>
            <p:cNvSpPr/>
            <p:nvPr/>
          </p:nvSpPr>
          <p:spPr>
            <a:xfrm>
              <a:off x="5469732" y="3134253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49B3008-8DF3-495B-857E-B79C0D1226B3}"/>
              </a:ext>
            </a:extLst>
          </p:cNvPr>
          <p:cNvGrpSpPr/>
          <p:nvPr/>
        </p:nvGrpSpPr>
        <p:grpSpPr>
          <a:xfrm>
            <a:off x="6269164" y="3139016"/>
            <a:ext cx="2246186" cy="2244305"/>
            <a:chOff x="6269164" y="3139016"/>
            <a:chExt cx="2246186" cy="2244305"/>
          </a:xfrm>
        </p:grpSpPr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76CD7AC5-0673-46FF-9F25-5B0E99974302}"/>
                </a:ext>
              </a:extLst>
            </p:cNvPr>
            <p:cNvSpPr/>
            <p:nvPr/>
          </p:nvSpPr>
          <p:spPr>
            <a:xfrm>
              <a:off x="6269164" y="5158890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7A6551BF-136E-4EF0-866F-8CC93D76824F}"/>
                </a:ext>
              </a:extLst>
            </p:cNvPr>
            <p:cNvSpPr/>
            <p:nvPr/>
          </p:nvSpPr>
          <p:spPr>
            <a:xfrm>
              <a:off x="6493782" y="5158890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5B9238E9-FC69-46FA-8F52-CE54081D264A}"/>
                </a:ext>
              </a:extLst>
            </p:cNvPr>
            <p:cNvSpPr/>
            <p:nvPr/>
          </p:nvSpPr>
          <p:spPr>
            <a:xfrm>
              <a:off x="6718401" y="5158890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CD2E8666-A07B-4D53-99EE-5720C2857C31}"/>
                </a:ext>
              </a:extLst>
            </p:cNvPr>
            <p:cNvSpPr/>
            <p:nvPr/>
          </p:nvSpPr>
          <p:spPr>
            <a:xfrm>
              <a:off x="6943020" y="5158890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F994B87D-7C48-4609-BFAA-CD1FD5617A0C}"/>
                </a:ext>
              </a:extLst>
            </p:cNvPr>
            <p:cNvSpPr/>
            <p:nvPr/>
          </p:nvSpPr>
          <p:spPr>
            <a:xfrm>
              <a:off x="7167639" y="5158890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1112F999-94AD-44F0-A63D-702DFC7AFB2D}"/>
                </a:ext>
              </a:extLst>
            </p:cNvPr>
            <p:cNvSpPr/>
            <p:nvPr/>
          </p:nvSpPr>
          <p:spPr>
            <a:xfrm>
              <a:off x="7392257" y="5158890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5827DE1D-E9D9-4FFB-8E16-C3DC4BDDECE3}"/>
                </a:ext>
              </a:extLst>
            </p:cNvPr>
            <p:cNvSpPr/>
            <p:nvPr/>
          </p:nvSpPr>
          <p:spPr>
            <a:xfrm>
              <a:off x="7616875" y="5158890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1A0D617B-1617-4396-95CC-2F2888130F47}"/>
                </a:ext>
              </a:extLst>
            </p:cNvPr>
            <p:cNvSpPr/>
            <p:nvPr/>
          </p:nvSpPr>
          <p:spPr>
            <a:xfrm>
              <a:off x="7841494" y="5158890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A3D4E0F0-7CCE-4CF2-A820-957A1E695992}"/>
                </a:ext>
              </a:extLst>
            </p:cNvPr>
            <p:cNvSpPr/>
            <p:nvPr/>
          </p:nvSpPr>
          <p:spPr>
            <a:xfrm>
              <a:off x="8066113" y="5158890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5" name="Rectangle 224">
              <a:extLst>
                <a:ext uri="{FF2B5EF4-FFF2-40B4-BE49-F238E27FC236}">
                  <a16:creationId xmlns:a16="http://schemas.microsoft.com/office/drawing/2014/main" id="{825B933A-3785-49E8-9E0B-52DF8D84E56F}"/>
                </a:ext>
              </a:extLst>
            </p:cNvPr>
            <p:cNvSpPr/>
            <p:nvPr/>
          </p:nvSpPr>
          <p:spPr>
            <a:xfrm>
              <a:off x="8290732" y="5158890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id="{6A2A3D5B-65C2-44D4-AD7E-AD794AF5FB98}"/>
                </a:ext>
              </a:extLst>
            </p:cNvPr>
            <p:cNvSpPr/>
            <p:nvPr/>
          </p:nvSpPr>
          <p:spPr>
            <a:xfrm>
              <a:off x="6269164" y="4934460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6EEA2D0A-48A9-4922-9A3A-FB6A13148E2F}"/>
                </a:ext>
              </a:extLst>
            </p:cNvPr>
            <p:cNvSpPr/>
            <p:nvPr/>
          </p:nvSpPr>
          <p:spPr>
            <a:xfrm>
              <a:off x="6493782" y="4934460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8" name="Rectangle 227">
              <a:extLst>
                <a:ext uri="{FF2B5EF4-FFF2-40B4-BE49-F238E27FC236}">
                  <a16:creationId xmlns:a16="http://schemas.microsoft.com/office/drawing/2014/main" id="{C3FD23DF-F04F-4AF3-806B-BC9F9434D827}"/>
                </a:ext>
              </a:extLst>
            </p:cNvPr>
            <p:cNvSpPr/>
            <p:nvPr/>
          </p:nvSpPr>
          <p:spPr>
            <a:xfrm>
              <a:off x="6718401" y="4934460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id="{32A883FC-4D1F-4A06-9781-0C7C52AF58DF}"/>
                </a:ext>
              </a:extLst>
            </p:cNvPr>
            <p:cNvSpPr/>
            <p:nvPr/>
          </p:nvSpPr>
          <p:spPr>
            <a:xfrm>
              <a:off x="6943020" y="4934460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0" name="Rectangle 229">
              <a:extLst>
                <a:ext uri="{FF2B5EF4-FFF2-40B4-BE49-F238E27FC236}">
                  <a16:creationId xmlns:a16="http://schemas.microsoft.com/office/drawing/2014/main" id="{64E23490-258A-427A-B291-7D3CEBEB5094}"/>
                </a:ext>
              </a:extLst>
            </p:cNvPr>
            <p:cNvSpPr/>
            <p:nvPr/>
          </p:nvSpPr>
          <p:spPr>
            <a:xfrm>
              <a:off x="7167639" y="4934460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3CEF90C4-9C5C-4D46-93D5-FCA9ABEC43D1}"/>
                </a:ext>
              </a:extLst>
            </p:cNvPr>
            <p:cNvSpPr/>
            <p:nvPr/>
          </p:nvSpPr>
          <p:spPr>
            <a:xfrm>
              <a:off x="7392257" y="4934460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2" name="Rectangle 231">
              <a:extLst>
                <a:ext uri="{FF2B5EF4-FFF2-40B4-BE49-F238E27FC236}">
                  <a16:creationId xmlns:a16="http://schemas.microsoft.com/office/drawing/2014/main" id="{21254FE7-1092-4706-A5E3-ED53881A99D9}"/>
                </a:ext>
              </a:extLst>
            </p:cNvPr>
            <p:cNvSpPr/>
            <p:nvPr/>
          </p:nvSpPr>
          <p:spPr>
            <a:xfrm>
              <a:off x="7616875" y="4934460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3" name="Rectangle 232">
              <a:extLst>
                <a:ext uri="{FF2B5EF4-FFF2-40B4-BE49-F238E27FC236}">
                  <a16:creationId xmlns:a16="http://schemas.microsoft.com/office/drawing/2014/main" id="{79424CE5-08E6-426F-AFE8-8E5FF7B7D73C}"/>
                </a:ext>
              </a:extLst>
            </p:cNvPr>
            <p:cNvSpPr/>
            <p:nvPr/>
          </p:nvSpPr>
          <p:spPr>
            <a:xfrm>
              <a:off x="7841494" y="4934460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4" name="Rectangle 233">
              <a:extLst>
                <a:ext uri="{FF2B5EF4-FFF2-40B4-BE49-F238E27FC236}">
                  <a16:creationId xmlns:a16="http://schemas.microsoft.com/office/drawing/2014/main" id="{2522C0CC-3E9A-45C0-AD30-771AF07308A6}"/>
                </a:ext>
              </a:extLst>
            </p:cNvPr>
            <p:cNvSpPr/>
            <p:nvPr/>
          </p:nvSpPr>
          <p:spPr>
            <a:xfrm>
              <a:off x="8066113" y="4934460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5" name="Rectangle 234">
              <a:extLst>
                <a:ext uri="{FF2B5EF4-FFF2-40B4-BE49-F238E27FC236}">
                  <a16:creationId xmlns:a16="http://schemas.microsoft.com/office/drawing/2014/main" id="{B37E8922-0BAD-4FC3-897D-33E0FD612C8F}"/>
                </a:ext>
              </a:extLst>
            </p:cNvPr>
            <p:cNvSpPr/>
            <p:nvPr/>
          </p:nvSpPr>
          <p:spPr>
            <a:xfrm>
              <a:off x="8290732" y="4934460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6" name="Rectangle 235">
              <a:extLst>
                <a:ext uri="{FF2B5EF4-FFF2-40B4-BE49-F238E27FC236}">
                  <a16:creationId xmlns:a16="http://schemas.microsoft.com/office/drawing/2014/main" id="{4A181895-6A9A-4305-971E-613C48135139}"/>
                </a:ext>
              </a:extLst>
            </p:cNvPr>
            <p:cNvSpPr/>
            <p:nvPr/>
          </p:nvSpPr>
          <p:spPr>
            <a:xfrm>
              <a:off x="6269164" y="4710030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7" name="Rectangle 236">
              <a:extLst>
                <a:ext uri="{FF2B5EF4-FFF2-40B4-BE49-F238E27FC236}">
                  <a16:creationId xmlns:a16="http://schemas.microsoft.com/office/drawing/2014/main" id="{BCCA2E5D-5A2D-4797-B03D-01297401D5EB}"/>
                </a:ext>
              </a:extLst>
            </p:cNvPr>
            <p:cNvSpPr/>
            <p:nvPr/>
          </p:nvSpPr>
          <p:spPr>
            <a:xfrm>
              <a:off x="6493782" y="4710030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8" name="Rectangle 237">
              <a:extLst>
                <a:ext uri="{FF2B5EF4-FFF2-40B4-BE49-F238E27FC236}">
                  <a16:creationId xmlns:a16="http://schemas.microsoft.com/office/drawing/2014/main" id="{74706F9E-FF07-46AE-A355-EB2E14DAA87A}"/>
                </a:ext>
              </a:extLst>
            </p:cNvPr>
            <p:cNvSpPr/>
            <p:nvPr/>
          </p:nvSpPr>
          <p:spPr>
            <a:xfrm>
              <a:off x="6718401" y="4710030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9" name="Rectangle 238">
              <a:extLst>
                <a:ext uri="{FF2B5EF4-FFF2-40B4-BE49-F238E27FC236}">
                  <a16:creationId xmlns:a16="http://schemas.microsoft.com/office/drawing/2014/main" id="{D859B34E-34F1-4850-BBCF-76B8C2620AC7}"/>
                </a:ext>
              </a:extLst>
            </p:cNvPr>
            <p:cNvSpPr/>
            <p:nvPr/>
          </p:nvSpPr>
          <p:spPr>
            <a:xfrm>
              <a:off x="6943020" y="4710030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67FD9F31-AA13-4E55-950D-12D33D63E8BA}"/>
                </a:ext>
              </a:extLst>
            </p:cNvPr>
            <p:cNvSpPr/>
            <p:nvPr/>
          </p:nvSpPr>
          <p:spPr>
            <a:xfrm>
              <a:off x="7167639" y="4710030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1" name="Rectangle 240">
              <a:extLst>
                <a:ext uri="{FF2B5EF4-FFF2-40B4-BE49-F238E27FC236}">
                  <a16:creationId xmlns:a16="http://schemas.microsoft.com/office/drawing/2014/main" id="{DDD105CA-09C3-419B-BEAD-A9DEEB559EA0}"/>
                </a:ext>
              </a:extLst>
            </p:cNvPr>
            <p:cNvSpPr/>
            <p:nvPr/>
          </p:nvSpPr>
          <p:spPr>
            <a:xfrm>
              <a:off x="7392257" y="4710030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2" name="Rectangle 241">
              <a:extLst>
                <a:ext uri="{FF2B5EF4-FFF2-40B4-BE49-F238E27FC236}">
                  <a16:creationId xmlns:a16="http://schemas.microsoft.com/office/drawing/2014/main" id="{B2B4F40D-4651-4038-B995-20F0D20F60BE}"/>
                </a:ext>
              </a:extLst>
            </p:cNvPr>
            <p:cNvSpPr/>
            <p:nvPr/>
          </p:nvSpPr>
          <p:spPr>
            <a:xfrm>
              <a:off x="7616875" y="4710030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3" name="Rectangle 242">
              <a:extLst>
                <a:ext uri="{FF2B5EF4-FFF2-40B4-BE49-F238E27FC236}">
                  <a16:creationId xmlns:a16="http://schemas.microsoft.com/office/drawing/2014/main" id="{5D9E8704-97C7-458F-A07F-7448A3F11A1B}"/>
                </a:ext>
              </a:extLst>
            </p:cNvPr>
            <p:cNvSpPr/>
            <p:nvPr/>
          </p:nvSpPr>
          <p:spPr>
            <a:xfrm>
              <a:off x="7841494" y="4710030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4" name="Rectangle 243">
              <a:extLst>
                <a:ext uri="{FF2B5EF4-FFF2-40B4-BE49-F238E27FC236}">
                  <a16:creationId xmlns:a16="http://schemas.microsoft.com/office/drawing/2014/main" id="{38DC0B83-78E2-4DEB-BA78-DB5EC32B06D1}"/>
                </a:ext>
              </a:extLst>
            </p:cNvPr>
            <p:cNvSpPr/>
            <p:nvPr/>
          </p:nvSpPr>
          <p:spPr>
            <a:xfrm>
              <a:off x="8066113" y="4710030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5" name="Rectangle 244">
              <a:extLst>
                <a:ext uri="{FF2B5EF4-FFF2-40B4-BE49-F238E27FC236}">
                  <a16:creationId xmlns:a16="http://schemas.microsoft.com/office/drawing/2014/main" id="{660BC53E-677E-4F73-B5A9-9AA341605661}"/>
                </a:ext>
              </a:extLst>
            </p:cNvPr>
            <p:cNvSpPr/>
            <p:nvPr/>
          </p:nvSpPr>
          <p:spPr>
            <a:xfrm>
              <a:off x="8290732" y="4710030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6" name="Rectangle 245">
              <a:extLst>
                <a:ext uri="{FF2B5EF4-FFF2-40B4-BE49-F238E27FC236}">
                  <a16:creationId xmlns:a16="http://schemas.microsoft.com/office/drawing/2014/main" id="{394B965E-EDC6-4B60-B0C5-40F199BB66D5}"/>
                </a:ext>
              </a:extLst>
            </p:cNvPr>
            <p:cNvSpPr/>
            <p:nvPr/>
          </p:nvSpPr>
          <p:spPr>
            <a:xfrm>
              <a:off x="6269164" y="4485599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7" name="Rectangle 246">
              <a:extLst>
                <a:ext uri="{FF2B5EF4-FFF2-40B4-BE49-F238E27FC236}">
                  <a16:creationId xmlns:a16="http://schemas.microsoft.com/office/drawing/2014/main" id="{74819DAC-AD61-4623-A243-CAF08E489A31}"/>
                </a:ext>
              </a:extLst>
            </p:cNvPr>
            <p:cNvSpPr/>
            <p:nvPr/>
          </p:nvSpPr>
          <p:spPr>
            <a:xfrm>
              <a:off x="6493782" y="4485599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8" name="Rectangle 247">
              <a:extLst>
                <a:ext uri="{FF2B5EF4-FFF2-40B4-BE49-F238E27FC236}">
                  <a16:creationId xmlns:a16="http://schemas.microsoft.com/office/drawing/2014/main" id="{73FB1C5D-6B1F-489D-B035-302FD3C85989}"/>
                </a:ext>
              </a:extLst>
            </p:cNvPr>
            <p:cNvSpPr/>
            <p:nvPr/>
          </p:nvSpPr>
          <p:spPr>
            <a:xfrm>
              <a:off x="6718401" y="4485599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9" name="Rectangle 248">
              <a:extLst>
                <a:ext uri="{FF2B5EF4-FFF2-40B4-BE49-F238E27FC236}">
                  <a16:creationId xmlns:a16="http://schemas.microsoft.com/office/drawing/2014/main" id="{B5A8B179-0D73-4A0C-A5DE-72BEDB0C68C4}"/>
                </a:ext>
              </a:extLst>
            </p:cNvPr>
            <p:cNvSpPr/>
            <p:nvPr/>
          </p:nvSpPr>
          <p:spPr>
            <a:xfrm>
              <a:off x="6943020" y="4485599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71E98CCE-5647-4E8A-9196-7CFC0892F5F9}"/>
                </a:ext>
              </a:extLst>
            </p:cNvPr>
            <p:cNvSpPr/>
            <p:nvPr/>
          </p:nvSpPr>
          <p:spPr>
            <a:xfrm>
              <a:off x="7167639" y="4485599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ED2D145E-6049-4483-BCF8-8E7B6A9E17C4}"/>
                </a:ext>
              </a:extLst>
            </p:cNvPr>
            <p:cNvSpPr/>
            <p:nvPr/>
          </p:nvSpPr>
          <p:spPr>
            <a:xfrm>
              <a:off x="7392257" y="4485599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2" name="Rectangle 251">
              <a:extLst>
                <a:ext uri="{FF2B5EF4-FFF2-40B4-BE49-F238E27FC236}">
                  <a16:creationId xmlns:a16="http://schemas.microsoft.com/office/drawing/2014/main" id="{867FF409-829A-4D61-8EFA-0446D1FA2EE7}"/>
                </a:ext>
              </a:extLst>
            </p:cNvPr>
            <p:cNvSpPr/>
            <p:nvPr/>
          </p:nvSpPr>
          <p:spPr>
            <a:xfrm>
              <a:off x="7616875" y="4485599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3" name="Rectangle 252">
              <a:extLst>
                <a:ext uri="{FF2B5EF4-FFF2-40B4-BE49-F238E27FC236}">
                  <a16:creationId xmlns:a16="http://schemas.microsoft.com/office/drawing/2014/main" id="{4E480255-3197-4F40-8560-E2F1F0264F8B}"/>
                </a:ext>
              </a:extLst>
            </p:cNvPr>
            <p:cNvSpPr/>
            <p:nvPr/>
          </p:nvSpPr>
          <p:spPr>
            <a:xfrm>
              <a:off x="7841494" y="4485599"/>
              <a:ext cx="224618" cy="224431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4" name="Rectangle 253">
              <a:extLst>
                <a:ext uri="{FF2B5EF4-FFF2-40B4-BE49-F238E27FC236}">
                  <a16:creationId xmlns:a16="http://schemas.microsoft.com/office/drawing/2014/main" id="{5479F29F-F76F-41EE-9642-8483A58481D2}"/>
                </a:ext>
              </a:extLst>
            </p:cNvPr>
            <p:cNvSpPr/>
            <p:nvPr/>
          </p:nvSpPr>
          <p:spPr>
            <a:xfrm>
              <a:off x="8066113" y="4485599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0CA53C1A-6A9F-4A85-B42F-490073B2A999}"/>
                </a:ext>
              </a:extLst>
            </p:cNvPr>
            <p:cNvSpPr/>
            <p:nvPr/>
          </p:nvSpPr>
          <p:spPr>
            <a:xfrm>
              <a:off x="8290732" y="4485599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6" name="Rectangle 255">
              <a:extLst>
                <a:ext uri="{FF2B5EF4-FFF2-40B4-BE49-F238E27FC236}">
                  <a16:creationId xmlns:a16="http://schemas.microsoft.com/office/drawing/2014/main" id="{8D4AA6F8-A7AF-45C2-BA33-6685C8C825D4}"/>
                </a:ext>
              </a:extLst>
            </p:cNvPr>
            <p:cNvSpPr/>
            <p:nvPr/>
          </p:nvSpPr>
          <p:spPr>
            <a:xfrm>
              <a:off x="6269164" y="4261169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7" name="Rectangle 256">
              <a:extLst>
                <a:ext uri="{FF2B5EF4-FFF2-40B4-BE49-F238E27FC236}">
                  <a16:creationId xmlns:a16="http://schemas.microsoft.com/office/drawing/2014/main" id="{143B255E-5D82-48AF-8A3F-131C34E83FB8}"/>
                </a:ext>
              </a:extLst>
            </p:cNvPr>
            <p:cNvSpPr/>
            <p:nvPr/>
          </p:nvSpPr>
          <p:spPr>
            <a:xfrm>
              <a:off x="6493782" y="4261169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8" name="Rectangle 257">
              <a:extLst>
                <a:ext uri="{FF2B5EF4-FFF2-40B4-BE49-F238E27FC236}">
                  <a16:creationId xmlns:a16="http://schemas.microsoft.com/office/drawing/2014/main" id="{EE18DB23-5C17-4DF9-9D4B-AD854149759D}"/>
                </a:ext>
              </a:extLst>
            </p:cNvPr>
            <p:cNvSpPr/>
            <p:nvPr/>
          </p:nvSpPr>
          <p:spPr>
            <a:xfrm>
              <a:off x="6718401" y="4261169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9" name="Rectangle 258">
              <a:extLst>
                <a:ext uri="{FF2B5EF4-FFF2-40B4-BE49-F238E27FC236}">
                  <a16:creationId xmlns:a16="http://schemas.microsoft.com/office/drawing/2014/main" id="{D6A6F8EE-99D2-41D8-B129-731DB773B2FC}"/>
                </a:ext>
              </a:extLst>
            </p:cNvPr>
            <p:cNvSpPr/>
            <p:nvPr/>
          </p:nvSpPr>
          <p:spPr>
            <a:xfrm>
              <a:off x="6943020" y="4261169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0" name="Rectangle 259">
              <a:extLst>
                <a:ext uri="{FF2B5EF4-FFF2-40B4-BE49-F238E27FC236}">
                  <a16:creationId xmlns:a16="http://schemas.microsoft.com/office/drawing/2014/main" id="{BEE7D4EE-201C-4C1C-8641-8ECA282B106D}"/>
                </a:ext>
              </a:extLst>
            </p:cNvPr>
            <p:cNvSpPr/>
            <p:nvPr/>
          </p:nvSpPr>
          <p:spPr>
            <a:xfrm>
              <a:off x="7167639" y="4261169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1" name="Rectangle 260">
              <a:extLst>
                <a:ext uri="{FF2B5EF4-FFF2-40B4-BE49-F238E27FC236}">
                  <a16:creationId xmlns:a16="http://schemas.microsoft.com/office/drawing/2014/main" id="{CCAEACDD-2FED-4F48-8F4E-71C379F55079}"/>
                </a:ext>
              </a:extLst>
            </p:cNvPr>
            <p:cNvSpPr/>
            <p:nvPr/>
          </p:nvSpPr>
          <p:spPr>
            <a:xfrm>
              <a:off x="7392257" y="4261169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2" name="Rectangle 261">
              <a:extLst>
                <a:ext uri="{FF2B5EF4-FFF2-40B4-BE49-F238E27FC236}">
                  <a16:creationId xmlns:a16="http://schemas.microsoft.com/office/drawing/2014/main" id="{188E0328-7525-4C13-821C-6BC894F1EE33}"/>
                </a:ext>
              </a:extLst>
            </p:cNvPr>
            <p:cNvSpPr/>
            <p:nvPr/>
          </p:nvSpPr>
          <p:spPr>
            <a:xfrm>
              <a:off x="7616875" y="4261169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3" name="Rectangle 262">
              <a:extLst>
                <a:ext uri="{FF2B5EF4-FFF2-40B4-BE49-F238E27FC236}">
                  <a16:creationId xmlns:a16="http://schemas.microsoft.com/office/drawing/2014/main" id="{56254013-C2C7-4A69-9C60-9F23BCC086C7}"/>
                </a:ext>
              </a:extLst>
            </p:cNvPr>
            <p:cNvSpPr/>
            <p:nvPr/>
          </p:nvSpPr>
          <p:spPr>
            <a:xfrm>
              <a:off x="7841494" y="4261169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4" name="Rectangle 263">
              <a:extLst>
                <a:ext uri="{FF2B5EF4-FFF2-40B4-BE49-F238E27FC236}">
                  <a16:creationId xmlns:a16="http://schemas.microsoft.com/office/drawing/2014/main" id="{8489A1E2-3B2C-4376-821E-7326383E6BFB}"/>
                </a:ext>
              </a:extLst>
            </p:cNvPr>
            <p:cNvSpPr/>
            <p:nvPr/>
          </p:nvSpPr>
          <p:spPr>
            <a:xfrm>
              <a:off x="8066113" y="4261169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5" name="Rectangle 264">
              <a:extLst>
                <a:ext uri="{FF2B5EF4-FFF2-40B4-BE49-F238E27FC236}">
                  <a16:creationId xmlns:a16="http://schemas.microsoft.com/office/drawing/2014/main" id="{B445067B-5168-4B26-A475-9FE3D86C45F2}"/>
                </a:ext>
              </a:extLst>
            </p:cNvPr>
            <p:cNvSpPr/>
            <p:nvPr/>
          </p:nvSpPr>
          <p:spPr>
            <a:xfrm>
              <a:off x="8290732" y="4261169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6" name="Rectangle 265">
              <a:extLst>
                <a:ext uri="{FF2B5EF4-FFF2-40B4-BE49-F238E27FC236}">
                  <a16:creationId xmlns:a16="http://schemas.microsoft.com/office/drawing/2014/main" id="{95682A74-F070-4699-A523-2BE495176D5F}"/>
                </a:ext>
              </a:extLst>
            </p:cNvPr>
            <p:cNvSpPr/>
            <p:nvPr/>
          </p:nvSpPr>
          <p:spPr>
            <a:xfrm>
              <a:off x="6269164" y="4036738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7" name="Rectangle 266">
              <a:extLst>
                <a:ext uri="{FF2B5EF4-FFF2-40B4-BE49-F238E27FC236}">
                  <a16:creationId xmlns:a16="http://schemas.microsoft.com/office/drawing/2014/main" id="{82F266DF-CE1D-4280-B30D-4C1BBF02EB13}"/>
                </a:ext>
              </a:extLst>
            </p:cNvPr>
            <p:cNvSpPr/>
            <p:nvPr/>
          </p:nvSpPr>
          <p:spPr>
            <a:xfrm>
              <a:off x="6493782" y="4036738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8" name="Rectangle 267">
              <a:extLst>
                <a:ext uri="{FF2B5EF4-FFF2-40B4-BE49-F238E27FC236}">
                  <a16:creationId xmlns:a16="http://schemas.microsoft.com/office/drawing/2014/main" id="{3FFD0491-CB17-4DEE-8755-A0E3DC9609A7}"/>
                </a:ext>
              </a:extLst>
            </p:cNvPr>
            <p:cNvSpPr/>
            <p:nvPr/>
          </p:nvSpPr>
          <p:spPr>
            <a:xfrm>
              <a:off x="6718401" y="4036738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9" name="Rectangle 268">
              <a:extLst>
                <a:ext uri="{FF2B5EF4-FFF2-40B4-BE49-F238E27FC236}">
                  <a16:creationId xmlns:a16="http://schemas.microsoft.com/office/drawing/2014/main" id="{603A4F9E-EDFA-463F-9CE5-2EC29DB901E3}"/>
                </a:ext>
              </a:extLst>
            </p:cNvPr>
            <p:cNvSpPr/>
            <p:nvPr/>
          </p:nvSpPr>
          <p:spPr>
            <a:xfrm>
              <a:off x="6943020" y="4036738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0" name="Rectangle 269">
              <a:extLst>
                <a:ext uri="{FF2B5EF4-FFF2-40B4-BE49-F238E27FC236}">
                  <a16:creationId xmlns:a16="http://schemas.microsoft.com/office/drawing/2014/main" id="{7FA9FEE2-4DE6-499E-8740-52E255246692}"/>
                </a:ext>
              </a:extLst>
            </p:cNvPr>
            <p:cNvSpPr/>
            <p:nvPr/>
          </p:nvSpPr>
          <p:spPr>
            <a:xfrm>
              <a:off x="7167639" y="4036738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1" name="Rectangle 270">
              <a:extLst>
                <a:ext uri="{FF2B5EF4-FFF2-40B4-BE49-F238E27FC236}">
                  <a16:creationId xmlns:a16="http://schemas.microsoft.com/office/drawing/2014/main" id="{3F10BE0B-2D5A-46EB-AE41-B57D3268B6E3}"/>
                </a:ext>
              </a:extLst>
            </p:cNvPr>
            <p:cNvSpPr/>
            <p:nvPr/>
          </p:nvSpPr>
          <p:spPr>
            <a:xfrm>
              <a:off x="7392257" y="4036738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2" name="Rectangle 271">
              <a:extLst>
                <a:ext uri="{FF2B5EF4-FFF2-40B4-BE49-F238E27FC236}">
                  <a16:creationId xmlns:a16="http://schemas.microsoft.com/office/drawing/2014/main" id="{43948A85-90F3-4BD2-A716-F99EE4C85C2E}"/>
                </a:ext>
              </a:extLst>
            </p:cNvPr>
            <p:cNvSpPr/>
            <p:nvPr/>
          </p:nvSpPr>
          <p:spPr>
            <a:xfrm>
              <a:off x="7616875" y="4036738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3" name="Rectangle 272">
              <a:extLst>
                <a:ext uri="{FF2B5EF4-FFF2-40B4-BE49-F238E27FC236}">
                  <a16:creationId xmlns:a16="http://schemas.microsoft.com/office/drawing/2014/main" id="{2C0464C0-CC57-4D4E-867F-EB3A97E0EC04}"/>
                </a:ext>
              </a:extLst>
            </p:cNvPr>
            <p:cNvSpPr/>
            <p:nvPr/>
          </p:nvSpPr>
          <p:spPr>
            <a:xfrm>
              <a:off x="7841494" y="4036738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4" name="Rectangle 273">
              <a:extLst>
                <a:ext uri="{FF2B5EF4-FFF2-40B4-BE49-F238E27FC236}">
                  <a16:creationId xmlns:a16="http://schemas.microsoft.com/office/drawing/2014/main" id="{5BCCCA23-7B2C-4438-92F9-F563259A0678}"/>
                </a:ext>
              </a:extLst>
            </p:cNvPr>
            <p:cNvSpPr/>
            <p:nvPr/>
          </p:nvSpPr>
          <p:spPr>
            <a:xfrm>
              <a:off x="8066113" y="4036738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5" name="Rectangle 274">
              <a:extLst>
                <a:ext uri="{FF2B5EF4-FFF2-40B4-BE49-F238E27FC236}">
                  <a16:creationId xmlns:a16="http://schemas.microsoft.com/office/drawing/2014/main" id="{72E8319C-6AED-4BC7-B5DB-A87996FA5FB2}"/>
                </a:ext>
              </a:extLst>
            </p:cNvPr>
            <p:cNvSpPr/>
            <p:nvPr/>
          </p:nvSpPr>
          <p:spPr>
            <a:xfrm>
              <a:off x="8290732" y="4036738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6" name="Rectangle 275">
              <a:extLst>
                <a:ext uri="{FF2B5EF4-FFF2-40B4-BE49-F238E27FC236}">
                  <a16:creationId xmlns:a16="http://schemas.microsoft.com/office/drawing/2014/main" id="{B134E044-30F2-4078-8F88-F9CEF36C25C5}"/>
                </a:ext>
              </a:extLst>
            </p:cNvPr>
            <p:cNvSpPr/>
            <p:nvPr/>
          </p:nvSpPr>
          <p:spPr>
            <a:xfrm>
              <a:off x="6269164" y="381230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7" name="Rectangle 276">
              <a:extLst>
                <a:ext uri="{FF2B5EF4-FFF2-40B4-BE49-F238E27FC236}">
                  <a16:creationId xmlns:a16="http://schemas.microsoft.com/office/drawing/2014/main" id="{BBE2733A-7E39-4314-9A3B-2F55B6EB0991}"/>
                </a:ext>
              </a:extLst>
            </p:cNvPr>
            <p:cNvSpPr/>
            <p:nvPr/>
          </p:nvSpPr>
          <p:spPr>
            <a:xfrm>
              <a:off x="6493782" y="381230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8" name="Rectangle 277">
              <a:extLst>
                <a:ext uri="{FF2B5EF4-FFF2-40B4-BE49-F238E27FC236}">
                  <a16:creationId xmlns:a16="http://schemas.microsoft.com/office/drawing/2014/main" id="{61B208B3-F949-4020-88FA-599ABEE2D7E0}"/>
                </a:ext>
              </a:extLst>
            </p:cNvPr>
            <p:cNvSpPr/>
            <p:nvPr/>
          </p:nvSpPr>
          <p:spPr>
            <a:xfrm>
              <a:off x="6718401" y="381230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9" name="Rectangle 278">
              <a:extLst>
                <a:ext uri="{FF2B5EF4-FFF2-40B4-BE49-F238E27FC236}">
                  <a16:creationId xmlns:a16="http://schemas.microsoft.com/office/drawing/2014/main" id="{5605A9E2-3ECA-4B06-A21C-D47D63B8FFC6}"/>
                </a:ext>
              </a:extLst>
            </p:cNvPr>
            <p:cNvSpPr/>
            <p:nvPr/>
          </p:nvSpPr>
          <p:spPr>
            <a:xfrm>
              <a:off x="6943020" y="381230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0" name="Rectangle 279">
              <a:extLst>
                <a:ext uri="{FF2B5EF4-FFF2-40B4-BE49-F238E27FC236}">
                  <a16:creationId xmlns:a16="http://schemas.microsoft.com/office/drawing/2014/main" id="{1C3D10D3-078A-4035-A170-BEF3CECE212D}"/>
                </a:ext>
              </a:extLst>
            </p:cNvPr>
            <p:cNvSpPr/>
            <p:nvPr/>
          </p:nvSpPr>
          <p:spPr>
            <a:xfrm>
              <a:off x="7167639" y="381230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1" name="Rectangle 280">
              <a:extLst>
                <a:ext uri="{FF2B5EF4-FFF2-40B4-BE49-F238E27FC236}">
                  <a16:creationId xmlns:a16="http://schemas.microsoft.com/office/drawing/2014/main" id="{4B9D7E93-695B-4B17-BA9F-213A544EE352}"/>
                </a:ext>
              </a:extLst>
            </p:cNvPr>
            <p:cNvSpPr/>
            <p:nvPr/>
          </p:nvSpPr>
          <p:spPr>
            <a:xfrm>
              <a:off x="7392257" y="381230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2" name="Rectangle 281">
              <a:extLst>
                <a:ext uri="{FF2B5EF4-FFF2-40B4-BE49-F238E27FC236}">
                  <a16:creationId xmlns:a16="http://schemas.microsoft.com/office/drawing/2014/main" id="{EEDA2C47-93E7-45FC-8D1C-17676B9A8F7E}"/>
                </a:ext>
              </a:extLst>
            </p:cNvPr>
            <p:cNvSpPr/>
            <p:nvPr/>
          </p:nvSpPr>
          <p:spPr>
            <a:xfrm>
              <a:off x="7616875" y="381230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3" name="Rectangle 282">
              <a:extLst>
                <a:ext uri="{FF2B5EF4-FFF2-40B4-BE49-F238E27FC236}">
                  <a16:creationId xmlns:a16="http://schemas.microsoft.com/office/drawing/2014/main" id="{F9466641-15ED-4A0C-823C-0F5543CFF555}"/>
                </a:ext>
              </a:extLst>
            </p:cNvPr>
            <p:cNvSpPr/>
            <p:nvPr/>
          </p:nvSpPr>
          <p:spPr>
            <a:xfrm>
              <a:off x="7841494" y="381230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4" name="Rectangle 283">
              <a:extLst>
                <a:ext uri="{FF2B5EF4-FFF2-40B4-BE49-F238E27FC236}">
                  <a16:creationId xmlns:a16="http://schemas.microsoft.com/office/drawing/2014/main" id="{ED274456-1021-4370-84D7-2120D608554F}"/>
                </a:ext>
              </a:extLst>
            </p:cNvPr>
            <p:cNvSpPr/>
            <p:nvPr/>
          </p:nvSpPr>
          <p:spPr>
            <a:xfrm>
              <a:off x="8066113" y="381230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5" name="Rectangle 284">
              <a:extLst>
                <a:ext uri="{FF2B5EF4-FFF2-40B4-BE49-F238E27FC236}">
                  <a16:creationId xmlns:a16="http://schemas.microsoft.com/office/drawing/2014/main" id="{C402A601-A678-449A-AB2C-A1E6117AFB52}"/>
                </a:ext>
              </a:extLst>
            </p:cNvPr>
            <p:cNvSpPr/>
            <p:nvPr/>
          </p:nvSpPr>
          <p:spPr>
            <a:xfrm>
              <a:off x="8290732" y="381230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6" name="Rectangle 285">
              <a:extLst>
                <a:ext uri="{FF2B5EF4-FFF2-40B4-BE49-F238E27FC236}">
                  <a16:creationId xmlns:a16="http://schemas.microsoft.com/office/drawing/2014/main" id="{A6D633EF-E970-4E0F-87A2-973F731716D3}"/>
                </a:ext>
              </a:extLst>
            </p:cNvPr>
            <p:cNvSpPr/>
            <p:nvPr/>
          </p:nvSpPr>
          <p:spPr>
            <a:xfrm>
              <a:off x="6269164" y="358787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7" name="Rectangle 286">
              <a:extLst>
                <a:ext uri="{FF2B5EF4-FFF2-40B4-BE49-F238E27FC236}">
                  <a16:creationId xmlns:a16="http://schemas.microsoft.com/office/drawing/2014/main" id="{3008240A-FB50-400F-9E37-8786D34E0DA8}"/>
                </a:ext>
              </a:extLst>
            </p:cNvPr>
            <p:cNvSpPr/>
            <p:nvPr/>
          </p:nvSpPr>
          <p:spPr>
            <a:xfrm>
              <a:off x="6493782" y="358787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8" name="Rectangle 287">
              <a:extLst>
                <a:ext uri="{FF2B5EF4-FFF2-40B4-BE49-F238E27FC236}">
                  <a16:creationId xmlns:a16="http://schemas.microsoft.com/office/drawing/2014/main" id="{F3897918-85DA-4287-A56B-9214FD52AB13}"/>
                </a:ext>
              </a:extLst>
            </p:cNvPr>
            <p:cNvSpPr/>
            <p:nvPr/>
          </p:nvSpPr>
          <p:spPr>
            <a:xfrm>
              <a:off x="6718401" y="358787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9" name="Rectangle 288">
              <a:extLst>
                <a:ext uri="{FF2B5EF4-FFF2-40B4-BE49-F238E27FC236}">
                  <a16:creationId xmlns:a16="http://schemas.microsoft.com/office/drawing/2014/main" id="{28E90614-7235-42AA-B0AD-A2518DC42937}"/>
                </a:ext>
              </a:extLst>
            </p:cNvPr>
            <p:cNvSpPr/>
            <p:nvPr/>
          </p:nvSpPr>
          <p:spPr>
            <a:xfrm>
              <a:off x="6943020" y="358787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0" name="Rectangle 289">
              <a:extLst>
                <a:ext uri="{FF2B5EF4-FFF2-40B4-BE49-F238E27FC236}">
                  <a16:creationId xmlns:a16="http://schemas.microsoft.com/office/drawing/2014/main" id="{42253EEE-B98C-42A3-8753-BAF2E89D89F2}"/>
                </a:ext>
              </a:extLst>
            </p:cNvPr>
            <p:cNvSpPr/>
            <p:nvPr/>
          </p:nvSpPr>
          <p:spPr>
            <a:xfrm>
              <a:off x="7167639" y="358787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CACC9E67-86A8-415D-A938-17044A071C12}"/>
                </a:ext>
              </a:extLst>
            </p:cNvPr>
            <p:cNvSpPr/>
            <p:nvPr/>
          </p:nvSpPr>
          <p:spPr>
            <a:xfrm>
              <a:off x="7392257" y="358787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2" name="Rectangle 291">
              <a:extLst>
                <a:ext uri="{FF2B5EF4-FFF2-40B4-BE49-F238E27FC236}">
                  <a16:creationId xmlns:a16="http://schemas.microsoft.com/office/drawing/2014/main" id="{60E8F19D-7C44-482F-98E7-76739557CE9B}"/>
                </a:ext>
              </a:extLst>
            </p:cNvPr>
            <p:cNvSpPr/>
            <p:nvPr/>
          </p:nvSpPr>
          <p:spPr>
            <a:xfrm>
              <a:off x="7616875" y="358787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3" name="Rectangle 292">
              <a:extLst>
                <a:ext uri="{FF2B5EF4-FFF2-40B4-BE49-F238E27FC236}">
                  <a16:creationId xmlns:a16="http://schemas.microsoft.com/office/drawing/2014/main" id="{BEBC1F05-FC06-48AF-B025-15EA8E2F7F46}"/>
                </a:ext>
              </a:extLst>
            </p:cNvPr>
            <p:cNvSpPr/>
            <p:nvPr/>
          </p:nvSpPr>
          <p:spPr>
            <a:xfrm>
              <a:off x="7841494" y="358787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4" name="Rectangle 293">
              <a:extLst>
                <a:ext uri="{FF2B5EF4-FFF2-40B4-BE49-F238E27FC236}">
                  <a16:creationId xmlns:a16="http://schemas.microsoft.com/office/drawing/2014/main" id="{D1840A6E-55B7-43D7-9DFC-DBA4B6D8062B}"/>
                </a:ext>
              </a:extLst>
            </p:cNvPr>
            <p:cNvSpPr/>
            <p:nvPr/>
          </p:nvSpPr>
          <p:spPr>
            <a:xfrm>
              <a:off x="8066113" y="358787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5" name="Rectangle 294">
              <a:extLst>
                <a:ext uri="{FF2B5EF4-FFF2-40B4-BE49-F238E27FC236}">
                  <a16:creationId xmlns:a16="http://schemas.microsoft.com/office/drawing/2014/main" id="{AD72B5C2-C4D4-4461-BF02-9D6AFF8FE543}"/>
                </a:ext>
              </a:extLst>
            </p:cNvPr>
            <p:cNvSpPr/>
            <p:nvPr/>
          </p:nvSpPr>
          <p:spPr>
            <a:xfrm>
              <a:off x="8290732" y="358787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6" name="Rectangle 295">
              <a:extLst>
                <a:ext uri="{FF2B5EF4-FFF2-40B4-BE49-F238E27FC236}">
                  <a16:creationId xmlns:a16="http://schemas.microsoft.com/office/drawing/2014/main" id="{244C63C7-F52A-4CD7-B226-018924BCC669}"/>
                </a:ext>
              </a:extLst>
            </p:cNvPr>
            <p:cNvSpPr/>
            <p:nvPr/>
          </p:nvSpPr>
          <p:spPr>
            <a:xfrm>
              <a:off x="6269164" y="336344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7" name="Rectangle 296">
              <a:extLst>
                <a:ext uri="{FF2B5EF4-FFF2-40B4-BE49-F238E27FC236}">
                  <a16:creationId xmlns:a16="http://schemas.microsoft.com/office/drawing/2014/main" id="{EA2EA698-4E2B-432E-BD51-CE543B37837E}"/>
                </a:ext>
              </a:extLst>
            </p:cNvPr>
            <p:cNvSpPr/>
            <p:nvPr/>
          </p:nvSpPr>
          <p:spPr>
            <a:xfrm>
              <a:off x="6493782" y="336344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8" name="Rectangle 297">
              <a:extLst>
                <a:ext uri="{FF2B5EF4-FFF2-40B4-BE49-F238E27FC236}">
                  <a16:creationId xmlns:a16="http://schemas.microsoft.com/office/drawing/2014/main" id="{356015CE-BEE7-4CF0-B3D9-B84417D610AB}"/>
                </a:ext>
              </a:extLst>
            </p:cNvPr>
            <p:cNvSpPr/>
            <p:nvPr/>
          </p:nvSpPr>
          <p:spPr>
            <a:xfrm>
              <a:off x="6718401" y="336344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9" name="Rectangle 298">
              <a:extLst>
                <a:ext uri="{FF2B5EF4-FFF2-40B4-BE49-F238E27FC236}">
                  <a16:creationId xmlns:a16="http://schemas.microsoft.com/office/drawing/2014/main" id="{EBD9CA98-A3A8-4497-8180-91C07F96FAFC}"/>
                </a:ext>
              </a:extLst>
            </p:cNvPr>
            <p:cNvSpPr/>
            <p:nvPr/>
          </p:nvSpPr>
          <p:spPr>
            <a:xfrm>
              <a:off x="6943020" y="336344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0" name="Rectangle 299">
              <a:extLst>
                <a:ext uri="{FF2B5EF4-FFF2-40B4-BE49-F238E27FC236}">
                  <a16:creationId xmlns:a16="http://schemas.microsoft.com/office/drawing/2014/main" id="{DDD993CC-10C5-49DB-AC3A-3472DC0F9671}"/>
                </a:ext>
              </a:extLst>
            </p:cNvPr>
            <p:cNvSpPr/>
            <p:nvPr/>
          </p:nvSpPr>
          <p:spPr>
            <a:xfrm>
              <a:off x="7167639" y="336344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1" name="Rectangle 300">
              <a:extLst>
                <a:ext uri="{FF2B5EF4-FFF2-40B4-BE49-F238E27FC236}">
                  <a16:creationId xmlns:a16="http://schemas.microsoft.com/office/drawing/2014/main" id="{A2A95C8D-5254-4AAC-AC0E-55E3E330288F}"/>
                </a:ext>
              </a:extLst>
            </p:cNvPr>
            <p:cNvSpPr/>
            <p:nvPr/>
          </p:nvSpPr>
          <p:spPr>
            <a:xfrm>
              <a:off x="7392257" y="336344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2" name="Rectangle 301">
              <a:extLst>
                <a:ext uri="{FF2B5EF4-FFF2-40B4-BE49-F238E27FC236}">
                  <a16:creationId xmlns:a16="http://schemas.microsoft.com/office/drawing/2014/main" id="{313A80DC-5918-448B-B827-EB18B276A1CC}"/>
                </a:ext>
              </a:extLst>
            </p:cNvPr>
            <p:cNvSpPr/>
            <p:nvPr/>
          </p:nvSpPr>
          <p:spPr>
            <a:xfrm>
              <a:off x="7616875" y="336344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3" name="Rectangle 302">
              <a:extLst>
                <a:ext uri="{FF2B5EF4-FFF2-40B4-BE49-F238E27FC236}">
                  <a16:creationId xmlns:a16="http://schemas.microsoft.com/office/drawing/2014/main" id="{85FA3A93-A792-408D-A517-44368522F2C6}"/>
                </a:ext>
              </a:extLst>
            </p:cNvPr>
            <p:cNvSpPr/>
            <p:nvPr/>
          </p:nvSpPr>
          <p:spPr>
            <a:xfrm>
              <a:off x="7841494" y="336344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4" name="Rectangle 303">
              <a:extLst>
                <a:ext uri="{FF2B5EF4-FFF2-40B4-BE49-F238E27FC236}">
                  <a16:creationId xmlns:a16="http://schemas.microsoft.com/office/drawing/2014/main" id="{52D6A866-F559-4075-82F5-9B8FCD020349}"/>
                </a:ext>
              </a:extLst>
            </p:cNvPr>
            <p:cNvSpPr/>
            <p:nvPr/>
          </p:nvSpPr>
          <p:spPr>
            <a:xfrm>
              <a:off x="8066113" y="336344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5" name="Rectangle 304">
              <a:extLst>
                <a:ext uri="{FF2B5EF4-FFF2-40B4-BE49-F238E27FC236}">
                  <a16:creationId xmlns:a16="http://schemas.microsoft.com/office/drawing/2014/main" id="{9BEA8553-587D-43B2-BFA8-9EDEA5D088CC}"/>
                </a:ext>
              </a:extLst>
            </p:cNvPr>
            <p:cNvSpPr/>
            <p:nvPr/>
          </p:nvSpPr>
          <p:spPr>
            <a:xfrm>
              <a:off x="8290732" y="3363447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6" name="Rectangle 305">
              <a:extLst>
                <a:ext uri="{FF2B5EF4-FFF2-40B4-BE49-F238E27FC236}">
                  <a16:creationId xmlns:a16="http://schemas.microsoft.com/office/drawing/2014/main" id="{19DC1C9B-6EC3-40F8-BE7E-B5955661FF50}"/>
                </a:ext>
              </a:extLst>
            </p:cNvPr>
            <p:cNvSpPr/>
            <p:nvPr/>
          </p:nvSpPr>
          <p:spPr>
            <a:xfrm>
              <a:off x="6269164" y="3139016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7" name="Rectangle 306">
              <a:extLst>
                <a:ext uri="{FF2B5EF4-FFF2-40B4-BE49-F238E27FC236}">
                  <a16:creationId xmlns:a16="http://schemas.microsoft.com/office/drawing/2014/main" id="{D2C4CC7B-B7DE-4BD6-AC6D-FE853DC5C122}"/>
                </a:ext>
              </a:extLst>
            </p:cNvPr>
            <p:cNvSpPr/>
            <p:nvPr/>
          </p:nvSpPr>
          <p:spPr>
            <a:xfrm>
              <a:off x="6493782" y="3139016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8" name="Rectangle 307">
              <a:extLst>
                <a:ext uri="{FF2B5EF4-FFF2-40B4-BE49-F238E27FC236}">
                  <a16:creationId xmlns:a16="http://schemas.microsoft.com/office/drawing/2014/main" id="{78D82EF0-10F9-4FE5-A025-734FC4D92D85}"/>
                </a:ext>
              </a:extLst>
            </p:cNvPr>
            <p:cNvSpPr/>
            <p:nvPr/>
          </p:nvSpPr>
          <p:spPr>
            <a:xfrm>
              <a:off x="6718401" y="3139016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9" name="Rectangle 308">
              <a:extLst>
                <a:ext uri="{FF2B5EF4-FFF2-40B4-BE49-F238E27FC236}">
                  <a16:creationId xmlns:a16="http://schemas.microsoft.com/office/drawing/2014/main" id="{EAAF04A4-CB80-49DB-BD68-962214944201}"/>
                </a:ext>
              </a:extLst>
            </p:cNvPr>
            <p:cNvSpPr/>
            <p:nvPr/>
          </p:nvSpPr>
          <p:spPr>
            <a:xfrm>
              <a:off x="6943020" y="3139016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0" name="Rectangle 309">
              <a:extLst>
                <a:ext uri="{FF2B5EF4-FFF2-40B4-BE49-F238E27FC236}">
                  <a16:creationId xmlns:a16="http://schemas.microsoft.com/office/drawing/2014/main" id="{FF40639A-8EA6-467A-A499-C4686776AF98}"/>
                </a:ext>
              </a:extLst>
            </p:cNvPr>
            <p:cNvSpPr/>
            <p:nvPr/>
          </p:nvSpPr>
          <p:spPr>
            <a:xfrm>
              <a:off x="7167639" y="3139016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1" name="Rectangle 310">
              <a:extLst>
                <a:ext uri="{FF2B5EF4-FFF2-40B4-BE49-F238E27FC236}">
                  <a16:creationId xmlns:a16="http://schemas.microsoft.com/office/drawing/2014/main" id="{620698CD-9BE2-4CDE-9F77-9C87519E829C}"/>
                </a:ext>
              </a:extLst>
            </p:cNvPr>
            <p:cNvSpPr/>
            <p:nvPr/>
          </p:nvSpPr>
          <p:spPr>
            <a:xfrm>
              <a:off x="7392257" y="3139016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2" name="Rectangle 311">
              <a:extLst>
                <a:ext uri="{FF2B5EF4-FFF2-40B4-BE49-F238E27FC236}">
                  <a16:creationId xmlns:a16="http://schemas.microsoft.com/office/drawing/2014/main" id="{47E1530B-362C-45E4-8294-A2F098A62318}"/>
                </a:ext>
              </a:extLst>
            </p:cNvPr>
            <p:cNvSpPr/>
            <p:nvPr/>
          </p:nvSpPr>
          <p:spPr>
            <a:xfrm>
              <a:off x="7616875" y="3139016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3" name="Rectangle 312">
              <a:extLst>
                <a:ext uri="{FF2B5EF4-FFF2-40B4-BE49-F238E27FC236}">
                  <a16:creationId xmlns:a16="http://schemas.microsoft.com/office/drawing/2014/main" id="{06966B17-FD9E-4A9E-9700-5411D3663FF4}"/>
                </a:ext>
              </a:extLst>
            </p:cNvPr>
            <p:cNvSpPr/>
            <p:nvPr/>
          </p:nvSpPr>
          <p:spPr>
            <a:xfrm>
              <a:off x="7841494" y="3139016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4" name="Rectangle 313">
              <a:extLst>
                <a:ext uri="{FF2B5EF4-FFF2-40B4-BE49-F238E27FC236}">
                  <a16:creationId xmlns:a16="http://schemas.microsoft.com/office/drawing/2014/main" id="{85752B83-ED07-47E5-B9B4-FE15E45FE450}"/>
                </a:ext>
              </a:extLst>
            </p:cNvPr>
            <p:cNvSpPr/>
            <p:nvPr/>
          </p:nvSpPr>
          <p:spPr>
            <a:xfrm>
              <a:off x="8066113" y="3139016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5" name="Rectangle 314">
              <a:extLst>
                <a:ext uri="{FF2B5EF4-FFF2-40B4-BE49-F238E27FC236}">
                  <a16:creationId xmlns:a16="http://schemas.microsoft.com/office/drawing/2014/main" id="{6A5363E1-705F-4522-B050-81C9A2685F1B}"/>
                </a:ext>
              </a:extLst>
            </p:cNvPr>
            <p:cNvSpPr/>
            <p:nvPr/>
          </p:nvSpPr>
          <p:spPr>
            <a:xfrm>
              <a:off x="8290732" y="3139016"/>
              <a:ext cx="224618" cy="2244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>
              <a:solidFill>
                <a:srgbClr val="2B3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316" name="Group 315">
            <a:extLst>
              <a:ext uri="{FF2B5EF4-FFF2-40B4-BE49-F238E27FC236}">
                <a16:creationId xmlns:a16="http://schemas.microsoft.com/office/drawing/2014/main" id="{4B1EED2A-90D2-4D96-98BE-4F15491C2542}"/>
              </a:ext>
            </a:extLst>
          </p:cNvPr>
          <p:cNvGrpSpPr/>
          <p:nvPr/>
        </p:nvGrpSpPr>
        <p:grpSpPr>
          <a:xfrm>
            <a:off x="3473977" y="1372975"/>
            <a:ext cx="2194560" cy="1360030"/>
            <a:chOff x="332936" y="2473878"/>
            <a:chExt cx="2926080" cy="1813372"/>
          </a:xfrm>
        </p:grpSpPr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33052E54-E6C4-4028-92A6-73DC07786900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id="{272BFC6E-3FF4-4EEF-8BEE-C10C9325FD4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AD78B8EC-C8CD-48AB-A6D6-2A3D464C04E8}"/>
              </a:ext>
            </a:extLst>
          </p:cNvPr>
          <p:cNvGrpSpPr/>
          <p:nvPr/>
        </p:nvGrpSpPr>
        <p:grpSpPr>
          <a:xfrm>
            <a:off x="6294977" y="1372972"/>
            <a:ext cx="2194560" cy="1360030"/>
            <a:chOff x="8921977" y="1312837"/>
            <a:chExt cx="2926080" cy="1813372"/>
          </a:xfrm>
        </p:grpSpPr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877E376D-ABE0-4DD1-891A-987F7E20431F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26C56912-AC5D-42E9-9DCC-753573A41E9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2" name="Group 321">
            <a:extLst>
              <a:ext uri="{FF2B5EF4-FFF2-40B4-BE49-F238E27FC236}">
                <a16:creationId xmlns:a16="http://schemas.microsoft.com/office/drawing/2014/main" id="{652A9D47-42BC-4381-A0C4-5E165234F12A}"/>
              </a:ext>
            </a:extLst>
          </p:cNvPr>
          <p:cNvGrpSpPr/>
          <p:nvPr/>
        </p:nvGrpSpPr>
        <p:grpSpPr>
          <a:xfrm>
            <a:off x="652976" y="1372975"/>
            <a:ext cx="2194560" cy="1360030"/>
            <a:chOff x="332936" y="2473878"/>
            <a:chExt cx="2926080" cy="1813372"/>
          </a:xfrm>
        </p:grpSpPr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B1482323-45E1-4DCA-B4D9-B8529E9A19E0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072D0F0B-BE9F-49EE-BA88-DEE0BA35066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25" name="TextBox 324">
            <a:extLst>
              <a:ext uri="{FF2B5EF4-FFF2-40B4-BE49-F238E27FC236}">
                <a16:creationId xmlns:a16="http://schemas.microsoft.com/office/drawing/2014/main" id="{F036B864-20C7-45D7-A7DD-58E3E2FD2752}"/>
              </a:ext>
            </a:extLst>
          </p:cNvPr>
          <p:cNvSpPr txBox="1"/>
          <p:nvPr/>
        </p:nvSpPr>
        <p:spPr>
          <a:xfrm>
            <a:off x="1525637" y="3671077"/>
            <a:ext cx="1123092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300" b="1" dirty="0">
                <a:solidFill>
                  <a:schemeClr val="bg1"/>
                </a:solidFill>
              </a:rPr>
              <a:t>43%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9D7510F7-1432-49A8-9A10-A08584ED28DE}"/>
              </a:ext>
            </a:extLst>
          </p:cNvPr>
          <p:cNvSpPr txBox="1"/>
          <p:nvPr/>
        </p:nvSpPr>
        <p:spPr>
          <a:xfrm>
            <a:off x="4346639" y="3218921"/>
            <a:ext cx="1123092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300" b="1" dirty="0">
                <a:solidFill>
                  <a:schemeClr val="bg1"/>
                </a:solidFill>
              </a:rPr>
              <a:t>61%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84356AB5-018D-47FF-B034-B9D99681CC85}"/>
              </a:ext>
            </a:extLst>
          </p:cNvPr>
          <p:cNvSpPr txBox="1"/>
          <p:nvPr/>
        </p:nvSpPr>
        <p:spPr>
          <a:xfrm>
            <a:off x="7167639" y="3660213"/>
            <a:ext cx="1123092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300" b="1" dirty="0">
                <a:solidFill>
                  <a:schemeClr val="bg1"/>
                </a:solidFill>
              </a:rPr>
              <a:t>38%</a:t>
            </a:r>
          </a:p>
        </p:txBody>
      </p:sp>
    </p:spTree>
    <p:extLst>
      <p:ext uri="{BB962C8B-B14F-4D97-AF65-F5344CB8AC3E}">
        <p14:creationId xmlns:p14="http://schemas.microsoft.com/office/powerpoint/2010/main" val="1022092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444</Words>
  <PresentationFormat>On-screen Show (4:3)</PresentationFormat>
  <Paragraphs>38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Waffle Chart – Slide Template</vt:lpstr>
      <vt:lpstr>Waffle Chart – Slide Template</vt:lpstr>
      <vt:lpstr>Waffle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Waffle Chart</dc:title>
  <dc:creator>PresentationGO.com</dc:creator>
  <dc:description>© Copyright PresentationGO.com</dc:description>
  <dcterms:created xsi:type="dcterms:W3CDTF">2014-11-26T05:14:11Z</dcterms:created>
  <dcterms:modified xsi:type="dcterms:W3CDTF">2020-08-11T22:27:36Z</dcterms:modified>
  <cp:category>Charts &amp; Diagrams</cp:category>
</cp:coreProperties>
</file>